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3.xml" ContentType="application/vnd.openxmlformats-officedocument.theme+xml"/>
  <Override PartName="/ppt/tags/tag4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7.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62.xml" ContentType="application/vnd.openxmlformats-officedocument.presentationml.slideLayout+xml"/>
  <Override PartName="/ppt/theme/theme1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3.xml" ContentType="application/vnd.ms-office.chartstyle+xml"/>
  <Override PartName="/ppt/charts/colors3.xml" ContentType="application/vnd.ms-office.chartcolorstyle+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style5.xml" ContentType="application/vnd.ms-office.chartstyle+xml"/>
  <Override PartName="/ppt/charts/colors5.xml" ContentType="application/vnd.ms-office.chartcolorstyle+xml"/>
  <Override PartName="/ppt/charts/chart13.xml" ContentType="application/vnd.openxmlformats-officedocument.drawingml.chart+xml"/>
  <Override PartName="/ppt/notesSlides/notesSlide1.xml" ContentType="application/vnd.openxmlformats-officedocument.presentationml.notesSlide+xml"/>
  <Override PartName="/ppt/charts/chart14.xml" ContentType="application/vnd.openxmlformats-officedocument.drawingml.chart+xml"/>
  <Override PartName="/ppt/notesSlides/notesSlide2.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charts/chart17.xml" ContentType="application/vnd.openxmlformats-officedocument.drawingml.chart+xml"/>
  <Override PartName="/ppt/notesSlides/notesSlide4.xml" ContentType="application/vnd.openxmlformats-officedocument.presentationml.notesSlide+xml"/>
  <Override PartName="/ppt/charts/chart18.xml" ContentType="application/vnd.openxmlformats-officedocument.drawingml.chart+xml"/>
  <Override PartName="/ppt/drawings/drawing2.xml" ContentType="application/vnd.openxmlformats-officedocument.drawingml.chartshapes+xml"/>
  <Override PartName="/ppt/notesSlides/notesSlide5.xml" ContentType="application/vnd.openxmlformats-officedocument.presentationml.notesSlide+xml"/>
  <Override PartName="/ppt/charts/chart19.xml" ContentType="application/vnd.openxmlformats-officedocument.drawingml.chart+xml"/>
  <Override PartName="/ppt/drawings/drawing3.xml" ContentType="application/vnd.openxmlformats-officedocument.drawingml.chartshapes+xml"/>
  <Override PartName="/ppt/notesSlides/notesSlide6.xml" ContentType="application/vnd.openxmlformats-officedocument.presentationml.notesSlide+xml"/>
  <Override PartName="/ppt/charts/chart20.xml" ContentType="application/vnd.openxmlformats-officedocument.drawingml.chart+xml"/>
  <Override PartName="/ppt/notesSlides/notesSlide7.xml" ContentType="application/vnd.openxmlformats-officedocument.presentationml.notesSlide+xml"/>
  <Override PartName="/ppt/charts/chart21.xml" ContentType="application/vnd.openxmlformats-officedocument.drawingml.chart+xml"/>
  <Override PartName="/ppt/notesSlides/notesSlide8.xml" ContentType="application/vnd.openxmlformats-officedocument.presentationml.notesSlide+xml"/>
  <Override PartName="/ppt/charts/chart22.xml" ContentType="application/vnd.openxmlformats-officedocument.drawingml.chart+xml"/>
  <Override PartName="/ppt/drawings/drawing4.xml" ContentType="application/vnd.openxmlformats-officedocument.drawingml.chartshapes+xml"/>
  <Override PartName="/ppt/notesSlides/notesSlide9.xml" ContentType="application/vnd.openxmlformats-officedocument.presentationml.notesSlide+xml"/>
  <Override PartName="/ppt/charts/chart2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24.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25.xml" ContentType="application/vnd.openxmlformats-officedocument.drawingml.chart+xml"/>
  <Override PartName="/ppt/drawings/drawing5.xml" ContentType="application/vnd.openxmlformats-officedocument.drawingml.chartshapes+xml"/>
  <Override PartName="/ppt/notesSlides/notesSlide12.xml" ContentType="application/vnd.openxmlformats-officedocument.presentationml.notesSlide+xml"/>
  <Override PartName="/ppt/charts/chart26.xml" ContentType="application/vnd.openxmlformats-officedocument.drawingml.chart+xml"/>
  <Override PartName="/ppt/notesSlides/notesSlide13.xml" ContentType="application/vnd.openxmlformats-officedocument.presentationml.notesSlide+xml"/>
  <Override PartName="/ppt/charts/chart27.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28.xml" ContentType="application/vnd.openxmlformats-officedocument.drawingml.chart+xml"/>
  <Override PartName="/ppt/theme/themeOverride1.xml" ContentType="application/vnd.openxmlformats-officedocument.themeOverride+xml"/>
  <Override PartName="/ppt/tags/tag112.xml" ContentType="application/vnd.openxmlformats-officedocument.presentationml.tags+xml"/>
  <Override PartName="/ppt/charts/chart29.xml" ContentType="application/vnd.openxmlformats-officedocument.drawingml.chart+xml"/>
  <Override PartName="/ppt/charts/style10.xml" ContentType="application/vnd.ms-office.chartstyle+xml"/>
  <Override PartName="/ppt/charts/colors10.xml" ContentType="application/vnd.ms-office.chartcolorstyle+xml"/>
  <Override PartName="/ppt/tags/tag113.xml" ContentType="application/vnd.openxmlformats-officedocument.presentationml.tags+xml"/>
  <Override PartName="/ppt/charts/chart3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3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32.xml" ContentType="application/vnd.openxmlformats-officedocument.drawingml.chart+xml"/>
  <Override PartName="/ppt/theme/themeOverride2.xml" ContentType="application/vnd.openxmlformats-officedocument.themeOverride+xml"/>
  <Override PartName="/ppt/charts/chart3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3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3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3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3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5.xml" ContentType="application/vnd.openxmlformats-officedocument.presentationml.notesSlide+xml"/>
  <Override PartName="/ppt/charts/chart38.xml" ContentType="application/vnd.openxmlformats-officedocument.drawingml.chart+xml"/>
  <Override PartName="/ppt/notesSlides/notesSlide16.xml" ContentType="application/vnd.openxmlformats-officedocument.presentationml.notesSlide+xml"/>
  <Override PartName="/ppt/charts/chart39.xml" ContentType="application/vnd.openxmlformats-officedocument.drawingml.chart+xml"/>
  <Override PartName="/ppt/notesSlides/notesSlide17.xml" ContentType="application/vnd.openxmlformats-officedocument.presentationml.notesSlide+xml"/>
  <Override PartName="/ppt/charts/chart40.xml" ContentType="application/vnd.openxmlformats-officedocument.drawingml.chart+xml"/>
  <Override PartName="/ppt/charts/chart4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4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4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44.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45.xml" ContentType="application/vnd.openxmlformats-officedocument.drawingml.chart+xml"/>
  <Override PartName="/ppt/charts/style22.xml" ContentType="application/vnd.ms-office.chartstyle+xml"/>
  <Override PartName="/ppt/charts/colors22.xml" ContentType="application/vnd.ms-office.chartcolorstyle+xml"/>
  <Override PartName="/ppt/tags/tag114.xml" ContentType="application/vnd.openxmlformats-officedocument.presentationml.tags+xml"/>
  <Override PartName="/ppt/charts/chart46.xml" ContentType="application/vnd.openxmlformats-officedocument.drawingml.chart+xml"/>
  <Override PartName="/ppt/charts/style23.xml" ContentType="application/vnd.ms-office.chartstyle+xml"/>
  <Override PartName="/ppt/charts/colors23.xml" ContentType="application/vnd.ms-office.chartcolorstyle+xml"/>
  <Override PartName="/ppt/tags/tag115.xml" ContentType="application/vnd.openxmlformats-officedocument.presentationml.tags+xml"/>
  <Override PartName="/ppt/tags/tag116.xml" ContentType="application/vnd.openxmlformats-officedocument.presentationml.tags+xml"/>
  <Override PartName="/ppt/charts/chart47.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3.xml" ContentType="application/vnd.openxmlformats-officedocument.themeOverride+xml"/>
  <Override PartName="/ppt/tags/tag117.xml" ContentType="application/vnd.openxmlformats-officedocument.presentationml.tags+xml"/>
  <Override PartName="/ppt/charts/chart48.xml" ContentType="application/vnd.openxmlformats-officedocument.drawingml.chart+xml"/>
  <Override PartName="/ppt/charts/style25.xml" ContentType="application/vnd.ms-office.chartstyle+xml"/>
  <Override PartName="/ppt/charts/colors25.xml" ContentType="application/vnd.ms-office.chartcolorstyle+xml"/>
  <Override PartName="/ppt/tags/tag118.xml" ContentType="application/vnd.openxmlformats-officedocument.presentationml.tags+xml"/>
  <Override PartName="/ppt/charts/chart4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5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5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52.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6.xml" ContentType="application/vnd.openxmlformats-officedocument.drawingml.chartshapes+xml"/>
  <Override PartName="/ppt/charts/chart53.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5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55.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56.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8.xml" ContentType="application/vnd.openxmlformats-officedocument.presentationml.notesSlide+xml"/>
  <Override PartName="/ppt/charts/chart57.xml" ContentType="application/vnd.openxmlformats-officedocument.drawingml.chart+xml"/>
  <Override PartName="/ppt/notesSlides/notesSlide19.xml" ContentType="application/vnd.openxmlformats-officedocument.presentationml.notesSlide+xml"/>
  <Override PartName="/ppt/charts/chart58.xml" ContentType="application/vnd.openxmlformats-officedocument.drawingml.chart+xml"/>
  <Override PartName="/ppt/notesSlides/notesSlide20.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notesSlides/notesSlide21.xml" ContentType="application/vnd.openxmlformats-officedocument.presentationml.notesSlide+xml"/>
  <Override PartName="/ppt/charts/chart61.xml" ContentType="application/vnd.openxmlformats-officedocument.drawingml.chart+xml"/>
  <Override PartName="/ppt/notesSlides/notesSlide22.xml" ContentType="application/vnd.openxmlformats-officedocument.presentationml.notesSlide+xml"/>
  <Override PartName="/ppt/charts/chart62.xml" ContentType="application/vnd.openxmlformats-officedocument.drawingml.chart+xml"/>
  <Override PartName="/ppt/notesSlides/notesSlide23.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notesSlides/notesSlide24.xml" ContentType="application/vnd.openxmlformats-officedocument.presentationml.notesSlide+xml"/>
  <Override PartName="/ppt/charts/chart66.xml" ContentType="application/vnd.openxmlformats-officedocument.drawingml.chart+xml"/>
  <Override PartName="/ppt/theme/themeOverride4.xml" ContentType="application/vnd.openxmlformats-officedocument.themeOverride+xml"/>
  <Override PartName="/ppt/notesSlides/notesSlide25.xml" ContentType="application/vnd.openxmlformats-officedocument.presentationml.notesSlide+xml"/>
  <Override PartName="/ppt/charts/chart67.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5.xml" ContentType="application/vnd.openxmlformats-officedocument.themeOverride+xml"/>
  <Override PartName="/ppt/charts/chart68.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6.xml" ContentType="application/vnd.openxmlformats-officedocument.themeOverride+xml"/>
  <Override PartName="/ppt/notesSlides/notesSlide26.xml" ContentType="application/vnd.openxmlformats-officedocument.presentationml.notesSlide+xml"/>
  <Override PartName="/ppt/charts/chart69.xml" ContentType="application/vnd.openxmlformats-officedocument.drawingml.chart+xml"/>
  <Override PartName="/ppt/notesSlides/notesSlide27.xml" ContentType="application/vnd.openxmlformats-officedocument.presentationml.notesSlide+xml"/>
  <Override PartName="/ppt/charts/chart70.xml" ContentType="application/vnd.openxmlformats-officedocument.drawingml.chart+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8.xml" ContentType="application/vnd.openxmlformats-officedocument.presentationml.notesSlide+xml"/>
  <Override PartName="/ppt/charts/chart71.xml" ContentType="application/vnd.openxmlformats-officedocument.drawingml.chart+xml"/>
  <Override PartName="/ppt/theme/themeOverride7.xml" ContentType="application/vnd.openxmlformats-officedocument.themeOverride+xml"/>
  <Override PartName="/ppt/charts/chart72.xml" ContentType="application/vnd.openxmlformats-officedocument.drawingml.chart+xml"/>
  <Override PartName="/ppt/theme/themeOverride8.xml" ContentType="application/vnd.openxmlformats-officedocument.themeOverride+xml"/>
  <Override PartName="/ppt/notesSlides/notesSlide29.xml" ContentType="application/vnd.openxmlformats-officedocument.presentationml.notesSlide+xml"/>
  <Override PartName="/ppt/charts/chart73.xml" ContentType="application/vnd.openxmlformats-officedocument.drawingml.chart+xml"/>
  <Override PartName="/ppt/theme/themeOverride9.xml" ContentType="application/vnd.openxmlformats-officedocument.themeOverride+xml"/>
  <Override PartName="/ppt/notesSlides/notesSlide30.xml" ContentType="application/vnd.openxmlformats-officedocument.presentationml.notesSlide+xml"/>
  <Override PartName="/ppt/charts/chart74.xml" ContentType="application/vnd.openxmlformats-officedocument.drawingml.chart+xml"/>
  <Override PartName="/ppt/theme/themeOverride10.xml" ContentType="application/vnd.openxmlformats-officedocument.themeOverr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charts/chart75.xml" ContentType="application/vnd.openxmlformats-officedocument.drawingml.chart+xml"/>
  <Override PartName="/ppt/charts/style36.xml" ContentType="application/vnd.ms-office.chartstyle+xml"/>
  <Override PartName="/ppt/charts/colors36.xml" ContentType="application/vnd.ms-office.chartcolorstyl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charts/chart76.xml" ContentType="application/vnd.openxmlformats-officedocument.drawingml.chart+xml"/>
  <Override PartName="/ppt/charts/style37.xml" ContentType="application/vnd.ms-office.chartstyle+xml"/>
  <Override PartName="/ppt/charts/colors37.xml" ContentType="application/vnd.ms-office.chartcolorstyl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charts/chart77.xml" ContentType="application/vnd.openxmlformats-officedocument.drawingml.chart+xml"/>
  <Override PartName="/ppt/charts/style38.xml" ContentType="application/vnd.ms-office.chartstyle+xml"/>
  <Override PartName="/ppt/charts/colors38.xml" ContentType="application/vnd.ms-office.chartcolorstyl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charts/chart78.xml" ContentType="application/vnd.openxmlformats-officedocument.drawingml.chart+xml"/>
  <Override PartName="/ppt/charts/style39.xml" ContentType="application/vnd.ms-office.chartstyle+xml"/>
  <Override PartName="/ppt/charts/colors39.xml" ContentType="application/vnd.ms-office.chartcolorstyl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charts/chart79.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80.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81.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82.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83.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84.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85.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86.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87.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8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8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98.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99.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100.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101.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102.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103.xml" ContentType="application/vnd.openxmlformats-officedocument.drawingml.chart+xml"/>
  <Override PartName="/ppt/charts/style58.xml" ContentType="application/vnd.ms-office.chartstyle+xml"/>
  <Override PartName="/ppt/charts/colors58.xml" ContentType="application/vnd.ms-office.chartcolorstyl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charts/chart104.xml" ContentType="application/vnd.openxmlformats-officedocument.drawingml.chart+xml"/>
  <Override PartName="/ppt/charts/style59.xml" ContentType="application/vnd.ms-office.chartstyle+xml"/>
  <Override PartName="/ppt/charts/colors59.xml" ContentType="application/vnd.ms-office.chartcolorstyl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charts/chart105.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106.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107.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108.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31.xml" ContentType="application/vnd.openxmlformats-officedocument.presentationml.notesSlide+xml"/>
  <Override PartName="/ppt/charts/chart109.xml" ContentType="application/vnd.openxmlformats-officedocument.drawingml.chart+xml"/>
  <Override PartName="/ppt/notesSlides/notesSlide32.xml" ContentType="application/vnd.openxmlformats-officedocument.presentationml.notesSlide+xml"/>
  <Override PartName="/ppt/charts/chart110.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33.xml" ContentType="application/vnd.openxmlformats-officedocument.presentationml.notesSlide+xml"/>
  <Override PartName="/ppt/charts/chart111.xml" ContentType="application/vnd.openxmlformats-officedocument.drawingml.chart+xml"/>
  <Override PartName="/ppt/charts/chart112.xml" ContentType="application/vnd.openxmlformats-officedocument.drawingml.chart+xml"/>
  <Override PartName="/ppt/charts/style65.xml" ContentType="application/vnd.ms-office.chartstyle+xml"/>
  <Override PartName="/ppt/charts/colors65.xml" ContentType="application/vnd.ms-office.chartcolorstyle+xml"/>
  <Override PartName="/ppt/tags/tag167.xml" ContentType="application/vnd.openxmlformats-officedocument.presentationml.tags+xml"/>
  <Override PartName="/ppt/tags/tag168.xml" ContentType="application/vnd.openxmlformats-officedocument.presentationml.tags+xml"/>
  <Override PartName="/ppt/notesSlides/notesSlide34.xml" ContentType="application/vnd.openxmlformats-officedocument.presentationml.notesSlide+xml"/>
  <Override PartName="/ppt/charts/chart113.xml" ContentType="application/vnd.openxmlformats-officedocument.drawingml.chart+xml"/>
  <Override PartName="/ppt/charts/style66.xml" ContentType="application/vnd.ms-office.chartstyle+xml"/>
  <Override PartName="/ppt/charts/colors66.xml" ContentType="application/vnd.ms-office.chartcolorstyle+xml"/>
  <Override PartName="/ppt/tags/tag169.xml" ContentType="application/vnd.openxmlformats-officedocument.presentationml.tags+xml"/>
  <Override PartName="/ppt/tags/tag170.xml" ContentType="application/vnd.openxmlformats-officedocument.presentationml.tags+xml"/>
  <Override PartName="/ppt/notesSlides/notesSlide35.xml" ContentType="application/vnd.openxmlformats-officedocument.presentationml.notesSlide+xml"/>
  <Override PartName="/ppt/charts/chart114.xml" ContentType="application/vnd.openxmlformats-officedocument.drawingml.chart+xml"/>
  <Override PartName="/ppt/charts/style67.xml" ContentType="application/vnd.ms-office.chartstyle+xml"/>
  <Override PartName="/ppt/charts/colors67.xml" ContentType="application/vnd.ms-office.chartcolorstyle+xml"/>
  <Override PartName="/ppt/tags/tag171.xml" ContentType="application/vnd.openxmlformats-officedocument.presentationml.tags+xml"/>
  <Override PartName="/ppt/tags/tag172.xml" ContentType="application/vnd.openxmlformats-officedocument.presentationml.tags+xml"/>
  <Override PartName="/ppt/notesSlides/notesSlide36.xml" ContentType="application/vnd.openxmlformats-officedocument.presentationml.notesSlide+xml"/>
  <Override PartName="/ppt/charts/chart115.xml" ContentType="application/vnd.openxmlformats-officedocument.drawingml.chart+xml"/>
  <Override PartName="/ppt/charts/style68.xml" ContentType="application/vnd.ms-office.chartstyle+xml"/>
  <Override PartName="/ppt/charts/colors68.xml" ContentType="application/vnd.ms-office.chartcolorstyle+xml"/>
  <Override PartName="/ppt/tags/tag173.xml" ContentType="application/vnd.openxmlformats-officedocument.presentationml.tags+xml"/>
  <Override PartName="/ppt/tags/tag174.xml" ContentType="application/vnd.openxmlformats-officedocument.presentationml.tags+xml"/>
  <Override PartName="/ppt/notesSlides/notesSlide37.xml" ContentType="application/vnd.openxmlformats-officedocument.presentationml.notesSlide+xml"/>
  <Override PartName="/ppt/charts/chart116.xml" ContentType="application/vnd.openxmlformats-officedocument.drawingml.chart+xml"/>
  <Override PartName="/ppt/charts/style69.xml" ContentType="application/vnd.ms-office.chartstyle+xml"/>
  <Override PartName="/ppt/charts/colors69.xml" ContentType="application/vnd.ms-office.chartcolorstyle+xml"/>
  <Override PartName="/ppt/tags/tag175.xml" ContentType="application/vnd.openxmlformats-officedocument.presentationml.tags+xml"/>
  <Override PartName="/ppt/tags/tag176.xml" ContentType="application/vnd.openxmlformats-officedocument.presentationml.tags+xml"/>
  <Override PartName="/ppt/notesSlides/notesSlide38.xml" ContentType="application/vnd.openxmlformats-officedocument.presentationml.notesSlide+xml"/>
  <Override PartName="/ppt/charts/chart117.xml" ContentType="application/vnd.openxmlformats-officedocument.drawingml.chart+xml"/>
  <Override PartName="/ppt/charts/style70.xml" ContentType="application/vnd.ms-office.chartstyle+xml"/>
  <Override PartName="/ppt/charts/colors70.xml" ContentType="application/vnd.ms-office.chartcolorstyle+xml"/>
  <Override PartName="/ppt/tags/tag177.xml" ContentType="application/vnd.openxmlformats-officedocument.presentationml.tags+xml"/>
  <Override PartName="/ppt/tags/tag178.xml" ContentType="application/vnd.openxmlformats-officedocument.presentationml.tags+xml"/>
  <Override PartName="/ppt/notesSlides/notesSlide39.xml" ContentType="application/vnd.openxmlformats-officedocument.presentationml.notesSlide+xml"/>
  <Override PartName="/ppt/charts/chart118.xml" ContentType="application/vnd.openxmlformats-officedocument.drawingml.chart+xml"/>
  <Override PartName="/ppt/charts/style71.xml" ContentType="application/vnd.ms-office.chartstyle+xml"/>
  <Override PartName="/ppt/charts/colors71.xml" ContentType="application/vnd.ms-office.chartcolorstyle+xml"/>
  <Override PartName="/ppt/tags/tag179.xml" ContentType="application/vnd.openxmlformats-officedocument.presentationml.tags+xml"/>
  <Override PartName="/ppt/tags/tag180.xml" ContentType="application/vnd.openxmlformats-officedocument.presentationml.tags+xml"/>
  <Override PartName="/ppt/notesSlides/notesSlide40.xml" ContentType="application/vnd.openxmlformats-officedocument.presentationml.notesSlide+xml"/>
  <Override PartName="/ppt/charts/chart119.xml" ContentType="application/vnd.openxmlformats-officedocument.drawingml.chart+xml"/>
  <Override PartName="/ppt/charts/style72.xml" ContentType="application/vnd.ms-office.chartstyle+xml"/>
  <Override PartName="/ppt/charts/colors72.xml" ContentType="application/vnd.ms-office.chartcolorstyle+xml"/>
  <Override PartName="/ppt/tags/tag181.xml" ContentType="application/vnd.openxmlformats-officedocument.presentationml.tags+xml"/>
  <Override PartName="/ppt/tags/tag182.xml" ContentType="application/vnd.openxmlformats-officedocument.presentationml.tags+xml"/>
  <Override PartName="/ppt/notesSlides/notesSlide41.xml" ContentType="application/vnd.openxmlformats-officedocument.presentationml.notesSlide+xml"/>
  <Override PartName="/ppt/charts/chart120.xml" ContentType="application/vnd.openxmlformats-officedocument.drawingml.chart+xml"/>
  <Override PartName="/ppt/charts/style73.xml" ContentType="application/vnd.ms-office.chartstyle+xml"/>
  <Override PartName="/ppt/charts/colors73.xml" ContentType="application/vnd.ms-office.chartcolorstyle+xml"/>
  <Override PartName="/ppt/tags/tag183.xml" ContentType="application/vnd.openxmlformats-officedocument.presentationml.tags+xml"/>
  <Override PartName="/ppt/tags/tag184.xml" ContentType="application/vnd.openxmlformats-officedocument.presentationml.tags+xml"/>
  <Override PartName="/ppt/notesSlides/notesSlide42.xml" ContentType="application/vnd.openxmlformats-officedocument.presentationml.notesSlide+xml"/>
  <Override PartName="/ppt/charts/chart121.xml" ContentType="application/vnd.openxmlformats-officedocument.drawingml.chart+xml"/>
  <Override PartName="/ppt/charts/style74.xml" ContentType="application/vnd.ms-office.chartstyle+xml"/>
  <Override PartName="/ppt/charts/colors74.xml" ContentType="application/vnd.ms-office.chartcolorstyle+xml"/>
  <Override PartName="/ppt/tags/tag185.xml" ContentType="application/vnd.openxmlformats-officedocument.presentationml.tags+xml"/>
  <Override PartName="/ppt/tags/tag186.xml" ContentType="application/vnd.openxmlformats-officedocument.presentationml.tags+xml"/>
  <Override PartName="/ppt/notesSlides/notesSlide43.xml" ContentType="application/vnd.openxmlformats-officedocument.presentationml.notesSlide+xml"/>
  <Override PartName="/ppt/charts/chart122.xml" ContentType="application/vnd.openxmlformats-officedocument.drawingml.chart+xml"/>
  <Override PartName="/ppt/charts/style75.xml" ContentType="application/vnd.ms-office.chartstyle+xml"/>
  <Override PartName="/ppt/charts/colors75.xml" ContentType="application/vnd.ms-office.chartcolorstyle+xml"/>
  <Override PartName="/ppt/tags/tag187.xml" ContentType="application/vnd.openxmlformats-officedocument.presentationml.tags+xml"/>
  <Override PartName="/ppt/tags/tag188.xml" ContentType="application/vnd.openxmlformats-officedocument.presentationml.tags+xml"/>
  <Override PartName="/ppt/notesSlides/notesSlide44.xml" ContentType="application/vnd.openxmlformats-officedocument.presentationml.notesSlide+xml"/>
  <Override PartName="/ppt/charts/chart123.xml" ContentType="application/vnd.openxmlformats-officedocument.drawingml.chart+xml"/>
  <Override PartName="/ppt/charts/style76.xml" ContentType="application/vnd.ms-office.chartstyle+xml"/>
  <Override PartName="/ppt/charts/colors76.xml" ContentType="application/vnd.ms-office.chartcolorstyle+xml"/>
  <Override PartName="/ppt/tags/tag189.xml" ContentType="application/vnd.openxmlformats-officedocument.presentationml.tags+xml"/>
  <Override PartName="/ppt/tags/tag190.xml" ContentType="application/vnd.openxmlformats-officedocument.presentationml.tags+xml"/>
  <Override PartName="/ppt/notesSlides/notesSlide45.xml" ContentType="application/vnd.openxmlformats-officedocument.presentationml.notesSlide+xml"/>
  <Override PartName="/ppt/charts/chart124.xml" ContentType="application/vnd.openxmlformats-officedocument.drawingml.chart+xml"/>
  <Override PartName="/ppt/charts/style77.xml" ContentType="application/vnd.ms-office.chartstyle+xml"/>
  <Override PartName="/ppt/charts/colors77.xml" ContentType="application/vnd.ms-office.chartcolorstyle+xml"/>
  <Override PartName="/ppt/tags/tag191.xml" ContentType="application/vnd.openxmlformats-officedocument.presentationml.tags+xml"/>
  <Override PartName="/ppt/tags/tag192.xml" ContentType="application/vnd.openxmlformats-officedocument.presentationml.tags+xml"/>
  <Override PartName="/ppt/notesSlides/notesSlide46.xml" ContentType="application/vnd.openxmlformats-officedocument.presentationml.notesSlide+xml"/>
  <Override PartName="/ppt/charts/chart125.xml" ContentType="application/vnd.openxmlformats-officedocument.drawingml.chart+xml"/>
  <Override PartName="/ppt/tags/tag193.xml" ContentType="application/vnd.openxmlformats-officedocument.presentationml.tags+xml"/>
  <Override PartName="/ppt/tags/tag194.xml" ContentType="application/vnd.openxmlformats-officedocument.presentationml.tags+xml"/>
  <Override PartName="/ppt/notesSlides/notesSlide47.xml" ContentType="application/vnd.openxmlformats-officedocument.presentationml.notesSlide+xml"/>
  <Override PartName="/ppt/charts/chart126.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48.xml" ContentType="application/vnd.openxmlformats-officedocument.presentationml.notesSlide+xml"/>
  <Override PartName="/ppt/charts/chart127.xml" ContentType="application/vnd.openxmlformats-officedocument.drawingml.chart+xml"/>
  <Override PartName="/ppt/notesSlides/notesSlide49.xml" ContentType="application/vnd.openxmlformats-officedocument.presentationml.notesSlide+xml"/>
  <Override PartName="/ppt/charts/chart128.xml" ContentType="application/vnd.openxmlformats-officedocument.drawingml.chart+xml"/>
  <Override PartName="/ppt/notesSlides/notesSlide50.xml" ContentType="application/vnd.openxmlformats-officedocument.presentationml.notesSlide+xml"/>
  <Override PartName="/ppt/charts/chart129.xml" ContentType="application/vnd.openxmlformats-officedocument.drawingml.chart+xml"/>
  <Override PartName="/ppt/charts/style79.xml" ContentType="application/vnd.ms-office.chartstyle+xml"/>
  <Override PartName="/ppt/charts/colors79.xml" ContentType="application/vnd.ms-office.chartcolorstyle+xml"/>
  <Override PartName="/ppt/theme/themeOverride11.xml" ContentType="application/vnd.openxmlformats-officedocument.themeOverride+xml"/>
  <Override PartName="/ppt/notesSlides/notesSlide51.xml" ContentType="application/vnd.openxmlformats-officedocument.presentationml.notesSlide+xml"/>
  <Override PartName="/ppt/charts/chart130.xml" ContentType="application/vnd.openxmlformats-officedocument.drawingml.chart+xml"/>
  <Override PartName="/ppt/theme/themeOverride12.xml" ContentType="application/vnd.openxmlformats-officedocument.themeOverride+xml"/>
  <Override PartName="/ppt/notesSlides/notesSlide52.xml" ContentType="application/vnd.openxmlformats-officedocument.presentationml.notesSlide+xml"/>
  <Override PartName="/ppt/charts/chart131.xml" ContentType="application/vnd.openxmlformats-officedocument.drawingml.chart+xml"/>
  <Override PartName="/ppt/notesSlides/notesSlide53.xml" ContentType="application/vnd.openxmlformats-officedocument.presentationml.notesSlide+xml"/>
  <Override PartName="/ppt/charts/chart132.xml" ContentType="application/vnd.openxmlformats-officedocument.drawingml.chart+xml"/>
  <Override PartName="/ppt/charts/style80.xml" ContentType="application/vnd.ms-office.chartstyle+xml"/>
  <Override PartName="/ppt/charts/colors80.xml" ContentType="application/vnd.ms-office.chartcolorstyle+xml"/>
  <Override PartName="/ppt/notesSlides/notesSlide54.xml" ContentType="application/vnd.openxmlformats-officedocument.presentationml.notesSlide+xml"/>
  <Override PartName="/ppt/charts/chart133.xml" ContentType="application/vnd.openxmlformats-officedocument.drawingml.chart+xml"/>
  <Override PartName="/ppt/charts/style81.xml" ContentType="application/vnd.ms-office.chartstyle+xml"/>
  <Override PartName="/ppt/charts/colors81.xml" ContentType="application/vnd.ms-office.chartcolorstyle+xml"/>
  <Override PartName="/ppt/notesSlides/notesSlide55.xml" ContentType="application/vnd.openxmlformats-officedocument.presentationml.notesSlide+xml"/>
  <Override PartName="/ppt/charts/chart134.xml" ContentType="application/vnd.openxmlformats-officedocument.drawingml.chart+xml"/>
  <Override PartName="/ppt/charts/style82.xml" ContentType="application/vnd.ms-office.chartstyle+xml"/>
  <Override PartName="/ppt/charts/colors82.xml" ContentType="application/vnd.ms-office.chartcolorstyle+xml"/>
  <Override PartName="/ppt/notesSlides/notesSlide56.xml" ContentType="application/vnd.openxmlformats-officedocument.presentationml.notesSlide+xml"/>
  <Override PartName="/ppt/charts/chart135.xml" ContentType="application/vnd.openxmlformats-officedocument.drawingml.chart+xml"/>
  <Override PartName="/ppt/charts/style83.xml" ContentType="application/vnd.ms-office.chartstyle+xml"/>
  <Override PartName="/ppt/charts/colors83.xml" ContentType="application/vnd.ms-office.chartcolorstyle+xml"/>
  <Override PartName="/ppt/notesSlides/notesSlide57.xml" ContentType="application/vnd.openxmlformats-officedocument.presentationml.notesSlide+xml"/>
  <Override PartName="/ppt/charts/chart136.xml" ContentType="application/vnd.openxmlformats-officedocument.drawingml.chart+xml"/>
  <Override PartName="/ppt/notesSlides/notesSlide58.xml" ContentType="application/vnd.openxmlformats-officedocument.presentationml.notesSlide+xml"/>
  <Override PartName="/ppt/charts/chart137.xml" ContentType="application/vnd.openxmlformats-officedocument.drawingml.chart+xml"/>
  <Override PartName="/ppt/charts/style84.xml" ContentType="application/vnd.ms-office.chartstyle+xml"/>
  <Override PartName="/ppt/charts/colors84.xml" ContentType="application/vnd.ms-office.chartcolorstyle+xml"/>
  <Override PartName="/ppt/notesSlides/notesSlide59.xml" ContentType="application/vnd.openxmlformats-officedocument.presentationml.notesSlide+xml"/>
  <Override PartName="/ppt/charts/chart138.xml" ContentType="application/vnd.openxmlformats-officedocument.drawingml.chart+xml"/>
  <Override PartName="/ppt/charts/chart139.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140.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141.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142.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143.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144.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145.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149.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150.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151.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152.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153.xml" ContentType="application/vnd.openxmlformats-officedocument.drawingml.chart+xml"/>
  <Override PartName="/ppt/charts/style97.xml" ContentType="application/vnd.ms-office.chartstyle+xml"/>
  <Override PartName="/ppt/charts/colors97.xml" ContentType="application/vnd.ms-office.chartcolorstyle+xml"/>
  <Override PartName="/ppt/charts/chart154.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155.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56.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157.xml" ContentType="application/vnd.openxmlformats-officedocument.drawingml.chart+xml"/>
  <Override PartName="/ppt/charts/style101.xml" ContentType="application/vnd.ms-office.chartstyle+xml"/>
  <Override PartName="/ppt/charts/colors101.xml" ContentType="application/vnd.ms-office.chartcolorstyle+xml"/>
  <Override PartName="/ppt/tags/tag195.xml" ContentType="application/vnd.openxmlformats-officedocument.presentationml.tags+xml"/>
  <Override PartName="/ppt/charts/chart158.xml" ContentType="application/vnd.openxmlformats-officedocument.drawingml.chart+xml"/>
  <Override PartName="/ppt/charts/style102.xml" ContentType="application/vnd.ms-office.chartstyle+xml"/>
  <Override PartName="/ppt/charts/colors102.xml" ContentType="application/vnd.ms-office.chartcolorstyl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 id="2147483689" r:id="rId4"/>
    <p:sldMasterId id="2147483702" r:id="rId5"/>
    <p:sldMasterId id="2147483704" r:id="rId6"/>
    <p:sldMasterId id="2147483713" r:id="rId7"/>
    <p:sldMasterId id="2147483715" r:id="rId8"/>
    <p:sldMasterId id="2147483728" r:id="rId9"/>
    <p:sldMasterId id="2147483744" r:id="rId10"/>
    <p:sldMasterId id="2147483757" r:id="rId11"/>
    <p:sldMasterId id="2147483771" r:id="rId12"/>
    <p:sldMasterId id="2147483783" r:id="rId13"/>
    <p:sldMasterId id="2147483786" r:id="rId14"/>
    <p:sldMasterId id="2147483798" r:id="rId15"/>
    <p:sldMasterId id="2147483804" r:id="rId16"/>
    <p:sldMasterId id="2147483816" r:id="rId17"/>
    <p:sldMasterId id="2147483828" r:id="rId18"/>
    <p:sldMasterId id="2147483830" r:id="rId19"/>
    <p:sldMasterId id="2147483842" r:id="rId20"/>
  </p:sldMasterIdLst>
  <p:notesMasterIdLst>
    <p:notesMasterId r:id="rId158"/>
  </p:notesMasterIdLst>
  <p:sldIdLst>
    <p:sldId id="825" r:id="rId21"/>
    <p:sldId id="284" r:id="rId22"/>
    <p:sldId id="285" r:id="rId23"/>
    <p:sldId id="295" r:id="rId24"/>
    <p:sldId id="286" r:id="rId25"/>
    <p:sldId id="292" r:id="rId26"/>
    <p:sldId id="297" r:id="rId27"/>
    <p:sldId id="287" r:id="rId28"/>
    <p:sldId id="293" r:id="rId29"/>
    <p:sldId id="289" r:id="rId30"/>
    <p:sldId id="298" r:id="rId31"/>
    <p:sldId id="302" r:id="rId32"/>
    <p:sldId id="315" r:id="rId33"/>
    <p:sldId id="316" r:id="rId34"/>
    <p:sldId id="288" r:id="rId35"/>
    <p:sldId id="11088651" r:id="rId36"/>
    <p:sldId id="11088652" r:id="rId37"/>
    <p:sldId id="11088653" r:id="rId38"/>
    <p:sldId id="11088654" r:id="rId39"/>
    <p:sldId id="11088655" r:id="rId40"/>
    <p:sldId id="11088656" r:id="rId41"/>
    <p:sldId id="11088657" r:id="rId42"/>
    <p:sldId id="11088658" r:id="rId43"/>
    <p:sldId id="11088659" r:id="rId44"/>
    <p:sldId id="11088660" r:id="rId45"/>
    <p:sldId id="11088661" r:id="rId46"/>
    <p:sldId id="11088662" r:id="rId47"/>
    <p:sldId id="11088617" r:id="rId48"/>
    <p:sldId id="11088618" r:id="rId49"/>
    <p:sldId id="11088619" r:id="rId50"/>
    <p:sldId id="260" r:id="rId51"/>
    <p:sldId id="261" r:id="rId52"/>
    <p:sldId id="264" r:id="rId53"/>
    <p:sldId id="11088620" r:id="rId54"/>
    <p:sldId id="11088621" r:id="rId55"/>
    <p:sldId id="311" r:id="rId56"/>
    <p:sldId id="313" r:id="rId57"/>
    <p:sldId id="314" r:id="rId58"/>
    <p:sldId id="259" r:id="rId59"/>
    <p:sldId id="280" r:id="rId60"/>
    <p:sldId id="11088623" r:id="rId61"/>
    <p:sldId id="353" r:id="rId62"/>
    <p:sldId id="415" r:id="rId63"/>
    <p:sldId id="418" r:id="rId64"/>
    <p:sldId id="420" r:id="rId65"/>
    <p:sldId id="424" r:id="rId66"/>
    <p:sldId id="256" r:id="rId67"/>
    <p:sldId id="11088635" r:id="rId68"/>
    <p:sldId id="11088636" r:id="rId69"/>
    <p:sldId id="11088637" r:id="rId70"/>
    <p:sldId id="11088638" r:id="rId71"/>
    <p:sldId id="11088650" r:id="rId72"/>
    <p:sldId id="11088649" r:id="rId73"/>
    <p:sldId id="11088648" r:id="rId74"/>
    <p:sldId id="11088647" r:id="rId75"/>
    <p:sldId id="11088646" r:id="rId76"/>
    <p:sldId id="11088645" r:id="rId77"/>
    <p:sldId id="11088644" r:id="rId78"/>
    <p:sldId id="11088643" r:id="rId79"/>
    <p:sldId id="11088642" r:id="rId80"/>
    <p:sldId id="11088641" r:id="rId81"/>
    <p:sldId id="11088640" r:id="rId82"/>
    <p:sldId id="303" r:id="rId83"/>
    <p:sldId id="11088639" r:id="rId84"/>
    <p:sldId id="322" r:id="rId85"/>
    <p:sldId id="11088633" r:id="rId86"/>
    <p:sldId id="11088634" r:id="rId87"/>
    <p:sldId id="308" r:id="rId88"/>
    <p:sldId id="337" r:id="rId89"/>
    <p:sldId id="11088632" r:id="rId90"/>
    <p:sldId id="11088631" r:id="rId91"/>
    <p:sldId id="11088630" r:id="rId92"/>
    <p:sldId id="283" r:id="rId93"/>
    <p:sldId id="290" r:id="rId94"/>
    <p:sldId id="282" r:id="rId95"/>
    <p:sldId id="11088629" r:id="rId96"/>
    <p:sldId id="11088628" r:id="rId97"/>
    <p:sldId id="11088627" r:id="rId98"/>
    <p:sldId id="11088626" r:id="rId99"/>
    <p:sldId id="273" r:id="rId100"/>
    <p:sldId id="11088625" r:id="rId101"/>
    <p:sldId id="263" r:id="rId102"/>
    <p:sldId id="11088624" r:id="rId103"/>
    <p:sldId id="265" r:id="rId104"/>
    <p:sldId id="11088622" r:id="rId105"/>
    <p:sldId id="309" r:id="rId106"/>
    <p:sldId id="310" r:id="rId107"/>
    <p:sldId id="317" r:id="rId108"/>
    <p:sldId id="11088615" r:id="rId109"/>
    <p:sldId id="3081" r:id="rId110"/>
    <p:sldId id="885" r:id="rId111"/>
    <p:sldId id="880" r:id="rId112"/>
    <p:sldId id="868" r:id="rId113"/>
    <p:sldId id="887" r:id="rId114"/>
    <p:sldId id="258" r:id="rId115"/>
    <p:sldId id="257" r:id="rId116"/>
    <p:sldId id="889" r:id="rId117"/>
    <p:sldId id="262" r:id="rId118"/>
    <p:sldId id="268" r:id="rId119"/>
    <p:sldId id="890" r:id="rId120"/>
    <p:sldId id="266" r:id="rId121"/>
    <p:sldId id="267" r:id="rId122"/>
    <p:sldId id="270" r:id="rId123"/>
    <p:sldId id="891" r:id="rId124"/>
    <p:sldId id="272" r:id="rId125"/>
    <p:sldId id="275" r:id="rId126"/>
    <p:sldId id="274" r:id="rId127"/>
    <p:sldId id="276" r:id="rId128"/>
    <p:sldId id="7257" r:id="rId129"/>
    <p:sldId id="951" r:id="rId130"/>
    <p:sldId id="423" r:id="rId131"/>
    <p:sldId id="11532" r:id="rId132"/>
    <p:sldId id="323" r:id="rId133"/>
    <p:sldId id="11536" r:id="rId134"/>
    <p:sldId id="11675" r:id="rId135"/>
    <p:sldId id="11088608" r:id="rId136"/>
    <p:sldId id="11088609" r:id="rId137"/>
    <p:sldId id="8574" r:id="rId138"/>
    <p:sldId id="11407" r:id="rId139"/>
    <p:sldId id="11088610" r:id="rId140"/>
    <p:sldId id="1087" r:id="rId141"/>
    <p:sldId id="11088611" r:id="rId142"/>
    <p:sldId id="1063" r:id="rId143"/>
    <p:sldId id="1095" r:id="rId144"/>
    <p:sldId id="11088612" r:id="rId145"/>
    <p:sldId id="1088" r:id="rId146"/>
    <p:sldId id="11088613" r:id="rId147"/>
    <p:sldId id="1089" r:id="rId148"/>
    <p:sldId id="11088614" r:id="rId149"/>
    <p:sldId id="1091" r:id="rId150"/>
    <p:sldId id="1096" r:id="rId151"/>
    <p:sldId id="1064" r:id="rId152"/>
    <p:sldId id="1062" r:id="rId153"/>
    <p:sldId id="886" r:id="rId154"/>
    <p:sldId id="888" r:id="rId155"/>
    <p:sldId id="437" r:id="rId156"/>
    <p:sldId id="11088616" r:id="rId157"/>
  </p:sldIdLst>
  <p:sldSz cx="12192000" cy="6858000"/>
  <p:notesSz cx="6858000" cy="9144000"/>
  <p:custDataLst>
    <p:tags r:id="rId1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3" autoAdjust="0"/>
    <p:restoredTop sz="94660"/>
  </p:normalViewPr>
  <p:slideViewPr>
    <p:cSldViewPr snapToGrid="0">
      <p:cViewPr varScale="1">
        <p:scale>
          <a:sx n="113" d="100"/>
          <a:sy n="113" d="100"/>
        </p:scale>
        <p:origin x="588" y="10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63" Type="http://schemas.openxmlformats.org/officeDocument/2006/relationships/slide" Target="slides/slide43.xml"/><Relationship Id="rId84" Type="http://schemas.openxmlformats.org/officeDocument/2006/relationships/slide" Target="slides/slide64.xml"/><Relationship Id="rId138" Type="http://schemas.openxmlformats.org/officeDocument/2006/relationships/slide" Target="slides/slide118.xml"/><Relationship Id="rId159" Type="http://schemas.openxmlformats.org/officeDocument/2006/relationships/tags" Target="tags/tag1.xml"/><Relationship Id="rId107" Type="http://schemas.openxmlformats.org/officeDocument/2006/relationships/slide" Target="slides/slide87.xml"/><Relationship Id="rId11" Type="http://schemas.openxmlformats.org/officeDocument/2006/relationships/slideMaster" Target="slideMasters/slideMaster11.xml"/><Relationship Id="rId32" Type="http://schemas.openxmlformats.org/officeDocument/2006/relationships/slide" Target="slides/slide12.xml"/><Relationship Id="rId53" Type="http://schemas.openxmlformats.org/officeDocument/2006/relationships/slide" Target="slides/slide33.xml"/><Relationship Id="rId74" Type="http://schemas.openxmlformats.org/officeDocument/2006/relationships/slide" Target="slides/slide54.xml"/><Relationship Id="rId128" Type="http://schemas.openxmlformats.org/officeDocument/2006/relationships/slide" Target="slides/slide108.xml"/><Relationship Id="rId149" Type="http://schemas.openxmlformats.org/officeDocument/2006/relationships/slide" Target="slides/slide129.xml"/><Relationship Id="rId5" Type="http://schemas.openxmlformats.org/officeDocument/2006/relationships/slideMaster" Target="slideMasters/slideMaster5.xml"/><Relationship Id="rId95" Type="http://schemas.openxmlformats.org/officeDocument/2006/relationships/slide" Target="slides/slide75.xml"/><Relationship Id="rId160" Type="http://schemas.openxmlformats.org/officeDocument/2006/relationships/presProps" Target="presProps.xml"/><Relationship Id="rId22" Type="http://schemas.openxmlformats.org/officeDocument/2006/relationships/slide" Target="slides/slide2.xml"/><Relationship Id="rId43" Type="http://schemas.openxmlformats.org/officeDocument/2006/relationships/slide" Target="slides/slide23.xml"/><Relationship Id="rId64" Type="http://schemas.openxmlformats.org/officeDocument/2006/relationships/slide" Target="slides/slide44.xml"/><Relationship Id="rId118" Type="http://schemas.openxmlformats.org/officeDocument/2006/relationships/slide" Target="slides/slide98.xml"/><Relationship Id="rId139" Type="http://schemas.openxmlformats.org/officeDocument/2006/relationships/slide" Target="slides/slide119.xml"/><Relationship Id="rId85" Type="http://schemas.openxmlformats.org/officeDocument/2006/relationships/slide" Target="slides/slide65.xml"/><Relationship Id="rId150" Type="http://schemas.openxmlformats.org/officeDocument/2006/relationships/slide" Target="slides/slide130.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openxmlformats.org/officeDocument/2006/relationships/slide" Target="slides/slide104.xml"/><Relationship Id="rId129" Type="http://schemas.openxmlformats.org/officeDocument/2006/relationships/slide" Target="slides/slide109.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40" Type="http://schemas.openxmlformats.org/officeDocument/2006/relationships/slide" Target="slides/slide120.xml"/><Relationship Id="rId145" Type="http://schemas.openxmlformats.org/officeDocument/2006/relationships/slide" Target="slides/slide125.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slide" Target="slides/slide99.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0" Type="http://schemas.openxmlformats.org/officeDocument/2006/relationships/slide" Target="slides/slide110.xml"/><Relationship Id="rId135" Type="http://schemas.openxmlformats.org/officeDocument/2006/relationships/slide" Target="slides/slide115.xml"/><Relationship Id="rId151" Type="http://schemas.openxmlformats.org/officeDocument/2006/relationships/slide" Target="slides/slide131.xml"/><Relationship Id="rId156" Type="http://schemas.openxmlformats.org/officeDocument/2006/relationships/slide" Target="slides/slide136.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slide" Target="slides/slide100.xml"/><Relationship Id="rId125" Type="http://schemas.openxmlformats.org/officeDocument/2006/relationships/slide" Target="slides/slide105.xml"/><Relationship Id="rId141" Type="http://schemas.openxmlformats.org/officeDocument/2006/relationships/slide" Target="slides/slide121.xml"/><Relationship Id="rId146" Type="http://schemas.openxmlformats.org/officeDocument/2006/relationships/slide" Target="slides/slide126.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131" Type="http://schemas.openxmlformats.org/officeDocument/2006/relationships/slide" Target="slides/slide111.xml"/><Relationship Id="rId136" Type="http://schemas.openxmlformats.org/officeDocument/2006/relationships/slide" Target="slides/slide116.xml"/><Relationship Id="rId157" Type="http://schemas.openxmlformats.org/officeDocument/2006/relationships/slide" Target="slides/slide137.xml"/><Relationship Id="rId61" Type="http://schemas.openxmlformats.org/officeDocument/2006/relationships/slide" Target="slides/slide41.xml"/><Relationship Id="rId82" Type="http://schemas.openxmlformats.org/officeDocument/2006/relationships/slide" Target="slides/slide62.xml"/><Relationship Id="rId152" Type="http://schemas.openxmlformats.org/officeDocument/2006/relationships/slide" Target="slides/slide13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openxmlformats.org/officeDocument/2006/relationships/slide" Target="slides/slide106.xml"/><Relationship Id="rId147" Type="http://schemas.openxmlformats.org/officeDocument/2006/relationships/slide" Target="slides/slide127.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slide" Target="slides/slide101.xml"/><Relationship Id="rId142" Type="http://schemas.openxmlformats.org/officeDocument/2006/relationships/slide" Target="slides/slide122.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137" Type="http://schemas.openxmlformats.org/officeDocument/2006/relationships/slide" Target="slides/slide117.xml"/><Relationship Id="rId158"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32" Type="http://schemas.openxmlformats.org/officeDocument/2006/relationships/slide" Target="slides/slide112.xml"/><Relationship Id="rId153" Type="http://schemas.openxmlformats.org/officeDocument/2006/relationships/slide" Target="slides/slide133.xml"/><Relationship Id="rId15" Type="http://schemas.openxmlformats.org/officeDocument/2006/relationships/slideMaster" Target="slideMasters/slideMaster15.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27" Type="http://schemas.openxmlformats.org/officeDocument/2006/relationships/slide" Target="slides/slide107.xml"/><Relationship Id="rId10" Type="http://schemas.openxmlformats.org/officeDocument/2006/relationships/slideMaster" Target="slideMasters/slideMaster10.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slide" Target="slides/slide102.xml"/><Relationship Id="rId143" Type="http://schemas.openxmlformats.org/officeDocument/2006/relationships/slide" Target="slides/slide123.xml"/><Relationship Id="rId148" Type="http://schemas.openxmlformats.org/officeDocument/2006/relationships/slide" Target="slides/slide128.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6.xml"/><Relationship Id="rId47" Type="http://schemas.openxmlformats.org/officeDocument/2006/relationships/slide" Target="slides/slide27.xml"/><Relationship Id="rId68" Type="http://schemas.openxmlformats.org/officeDocument/2006/relationships/slide" Target="slides/slide48.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slide" Target="slides/slide113.xml"/><Relationship Id="rId154" Type="http://schemas.openxmlformats.org/officeDocument/2006/relationships/slide" Target="slides/slide134.xml"/><Relationship Id="rId16" Type="http://schemas.openxmlformats.org/officeDocument/2006/relationships/slideMaster" Target="slideMasters/slideMaster16.xml"/><Relationship Id="rId37" Type="http://schemas.openxmlformats.org/officeDocument/2006/relationships/slide" Target="slides/slide17.xml"/><Relationship Id="rId58" Type="http://schemas.openxmlformats.org/officeDocument/2006/relationships/slide" Target="slides/slide38.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44" Type="http://schemas.openxmlformats.org/officeDocument/2006/relationships/slide" Target="slides/slide124.xml"/><Relationship Id="rId90" Type="http://schemas.openxmlformats.org/officeDocument/2006/relationships/slide" Target="slides/slide70.xml"/><Relationship Id="rId27" Type="http://schemas.openxmlformats.org/officeDocument/2006/relationships/slide" Target="slides/slide7.xml"/><Relationship Id="rId48" Type="http://schemas.openxmlformats.org/officeDocument/2006/relationships/slide" Target="slides/slide28.xml"/><Relationship Id="rId69" Type="http://schemas.openxmlformats.org/officeDocument/2006/relationships/slide" Target="slides/slide49.xml"/><Relationship Id="rId113" Type="http://schemas.openxmlformats.org/officeDocument/2006/relationships/slide" Target="slides/slide93.xml"/><Relationship Id="rId134" Type="http://schemas.openxmlformats.org/officeDocument/2006/relationships/slide" Target="slides/slide114.xml"/><Relationship Id="rId80" Type="http://schemas.openxmlformats.org/officeDocument/2006/relationships/slide" Target="slides/slide60.xml"/><Relationship Id="rId155" Type="http://schemas.openxmlformats.org/officeDocument/2006/relationships/slide" Target="slides/slide13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3.xml"/><Relationship Id="rId1" Type="http://schemas.microsoft.com/office/2011/relationships/chartStyle" Target="style3.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55.xml"/><Relationship Id="rId1" Type="http://schemas.microsoft.com/office/2011/relationships/chartStyle" Target="style55.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56.xml"/><Relationship Id="rId1" Type="http://schemas.microsoft.com/office/2011/relationships/chartStyle" Target="style56.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57.xml"/><Relationship Id="rId1" Type="http://schemas.microsoft.com/office/2011/relationships/chartStyle" Target="style57.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58.xml"/><Relationship Id="rId1" Type="http://schemas.microsoft.com/office/2011/relationships/chartStyle" Target="style58.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59.xml"/><Relationship Id="rId1" Type="http://schemas.microsoft.com/office/2011/relationships/chartStyle" Target="style59.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60.xml"/><Relationship Id="rId1" Type="http://schemas.microsoft.com/office/2011/relationships/chartStyle" Target="style60.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61.xml"/><Relationship Id="rId1" Type="http://schemas.microsoft.com/office/2011/relationships/chartStyle" Target="style61.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62.xml"/><Relationship Id="rId1" Type="http://schemas.microsoft.com/office/2011/relationships/chartStyle" Target="style62.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63.xml"/><Relationship Id="rId1" Type="http://schemas.microsoft.com/office/2011/relationships/chartStyle" Target="style63.xml"/></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xml"/><Relationship Id="rId1" Type="http://schemas.microsoft.com/office/2011/relationships/chartStyle" Target="style4.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64.xml"/><Relationship Id="rId1" Type="http://schemas.microsoft.com/office/2011/relationships/chartStyle" Target="style64.xml"/></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65.xml"/><Relationship Id="rId1" Type="http://schemas.microsoft.com/office/2011/relationships/chartStyle" Target="style65.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66.xml"/><Relationship Id="rId1" Type="http://schemas.microsoft.com/office/2011/relationships/chartStyle" Target="style66.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67.xml"/><Relationship Id="rId1" Type="http://schemas.microsoft.com/office/2011/relationships/chartStyle" Target="style67.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68.xml"/><Relationship Id="rId1" Type="http://schemas.microsoft.com/office/2011/relationships/chartStyle" Target="style68.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69.xml"/><Relationship Id="rId1" Type="http://schemas.microsoft.com/office/2011/relationships/chartStyle" Target="style69.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70.xml"/><Relationship Id="rId1" Type="http://schemas.microsoft.com/office/2011/relationships/chartStyle" Target="style70.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71.xml"/><Relationship Id="rId1" Type="http://schemas.microsoft.com/office/2011/relationships/chartStyle" Target="style71.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72.xml"/><Relationship Id="rId1" Type="http://schemas.microsoft.com/office/2011/relationships/chartStyle" Target="style7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5.xml"/><Relationship Id="rId1" Type="http://schemas.microsoft.com/office/2011/relationships/chartStyle" Target="style5.xml"/></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73.xml"/><Relationship Id="rId1" Type="http://schemas.microsoft.com/office/2011/relationships/chartStyle" Target="style73.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74.xml"/><Relationship Id="rId1" Type="http://schemas.microsoft.com/office/2011/relationships/chartStyle" Target="style74.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121.xlsx"/><Relationship Id="rId2" Type="http://schemas.microsoft.com/office/2011/relationships/chartColorStyle" Target="colors75.xml"/><Relationship Id="rId1" Type="http://schemas.microsoft.com/office/2011/relationships/chartStyle" Target="style75.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76.xml"/><Relationship Id="rId1" Type="http://schemas.microsoft.com/office/2011/relationships/chartStyle" Target="style76.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77.xml"/><Relationship Id="rId1" Type="http://schemas.microsoft.com/office/2011/relationships/chartStyle" Target="style77.xml"/></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3" Type="http://schemas.openxmlformats.org/officeDocument/2006/relationships/package" Target="../embeddings/Microsoft_Excel_Worksheet125.xlsx"/><Relationship Id="rId2" Type="http://schemas.microsoft.com/office/2011/relationships/chartColorStyle" Target="colors78.xml"/><Relationship Id="rId1" Type="http://schemas.microsoft.com/office/2011/relationships/chartStyle" Target="style78.xml"/></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3" Type="http://schemas.openxmlformats.org/officeDocument/2006/relationships/package" Target="../embeddings/Microsoft_Excel_Worksheet128.xlsx"/><Relationship Id="rId2" Type="http://schemas.microsoft.com/office/2011/relationships/chartColorStyle" Target="colors79.xml"/><Relationship Id="rId1" Type="http://schemas.microsoft.com/office/2011/relationships/chartStyle" Target="style79.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131.xlsx"/><Relationship Id="rId2" Type="http://schemas.microsoft.com/office/2011/relationships/chartColorStyle" Target="colors80.xml"/><Relationship Id="rId1" Type="http://schemas.microsoft.com/office/2011/relationships/chartStyle" Target="style80.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132.xlsx"/><Relationship Id="rId2" Type="http://schemas.microsoft.com/office/2011/relationships/chartColorStyle" Target="colors81.xml"/><Relationship Id="rId1" Type="http://schemas.microsoft.com/office/2011/relationships/chartStyle" Target="style81.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133.xlsx"/><Relationship Id="rId2" Type="http://schemas.microsoft.com/office/2011/relationships/chartColorStyle" Target="colors82.xml"/><Relationship Id="rId1" Type="http://schemas.microsoft.com/office/2011/relationships/chartStyle" Target="style82.xml"/></Relationships>
</file>

<file path=ppt/charts/_rels/chart135.xml.rels><?xml version="1.0" encoding="UTF-8" standalone="yes"?>
<Relationships xmlns="http://schemas.openxmlformats.org/package/2006/relationships"><Relationship Id="rId3" Type="http://schemas.openxmlformats.org/officeDocument/2006/relationships/package" Target="../embeddings/Microsoft_Excel_Worksheet134.xlsx"/><Relationship Id="rId2" Type="http://schemas.microsoft.com/office/2011/relationships/chartColorStyle" Target="colors83.xml"/><Relationship Id="rId1" Type="http://schemas.microsoft.com/office/2011/relationships/chartStyle" Target="style83.xml"/></Relationships>
</file>

<file path=ppt/charts/_rels/chart136.xml.rels><?xml version="1.0" encoding="UTF-8" standalone="yes"?>
<Relationships xmlns="http://schemas.openxmlformats.org/package/2006/relationships"><Relationship Id="rId2" Type="http://schemas.openxmlformats.org/officeDocument/2006/relationships/package" Target="../embeddings/Microsoft_Excel_Worksheet135.xlsx"/><Relationship Id="rId1" Type="http://schemas.openxmlformats.org/officeDocument/2006/relationships/image" Target="../media/image52.png"/></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136.xlsx"/><Relationship Id="rId2" Type="http://schemas.microsoft.com/office/2011/relationships/chartColorStyle" Target="colors84.xml"/><Relationship Id="rId1" Type="http://schemas.microsoft.com/office/2011/relationships/chartStyle" Target="style84.xml"/></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3" Type="http://schemas.openxmlformats.org/officeDocument/2006/relationships/package" Target="../embeddings/Microsoft_Excel_Worksheet139.xlsx"/><Relationship Id="rId2" Type="http://schemas.microsoft.com/office/2011/relationships/chartColorStyle" Target="colors86.xml"/><Relationship Id="rId1" Type="http://schemas.microsoft.com/office/2011/relationships/chartStyle" Target="style86.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140.xlsx"/><Relationship Id="rId2" Type="http://schemas.microsoft.com/office/2011/relationships/chartColorStyle" Target="colors87.xml"/><Relationship Id="rId1" Type="http://schemas.microsoft.com/office/2011/relationships/chartStyle" Target="style87.xml"/></Relationships>
</file>

<file path=ppt/charts/_rels/chart142.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1/relationships/chartColorStyle" Target="colors88.xml"/><Relationship Id="rId1" Type="http://schemas.microsoft.com/office/2011/relationships/chartStyle" Target="style88.xml"/><Relationship Id="rId6" Type="http://schemas.openxmlformats.org/officeDocument/2006/relationships/package" Target="../embeddings/Microsoft_Excel_Worksheet141.xlsx"/><Relationship Id="rId5" Type="http://schemas.openxmlformats.org/officeDocument/2006/relationships/image" Target="../media/image56.png"/><Relationship Id="rId4" Type="http://schemas.openxmlformats.org/officeDocument/2006/relationships/image" Target="../media/image55.png"/></Relationships>
</file>

<file path=ppt/charts/_rels/chart143.xml.rels><?xml version="1.0" encoding="UTF-8" standalone="yes"?>
<Relationships xmlns="http://schemas.openxmlformats.org/package/2006/relationships"><Relationship Id="rId3" Type="http://schemas.openxmlformats.org/officeDocument/2006/relationships/package" Target="../embeddings/Microsoft_Excel_Worksheet142.xlsx"/><Relationship Id="rId2" Type="http://schemas.microsoft.com/office/2011/relationships/chartColorStyle" Target="colors89.xml"/><Relationship Id="rId1" Type="http://schemas.microsoft.com/office/2011/relationships/chartStyle" Target="style89.xml"/></Relationships>
</file>

<file path=ppt/charts/_rels/chart144.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1/relationships/chartColorStyle" Target="colors90.xml"/><Relationship Id="rId1" Type="http://schemas.microsoft.com/office/2011/relationships/chartStyle" Target="style90.xml"/><Relationship Id="rId5" Type="http://schemas.openxmlformats.org/officeDocument/2006/relationships/package" Target="../embeddings/Microsoft_Excel_Worksheet143.xlsx"/><Relationship Id="rId4" Type="http://schemas.openxmlformats.org/officeDocument/2006/relationships/image" Target="../media/image58.png"/></Relationships>
</file>

<file path=ppt/charts/_rels/chart145.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1/relationships/chartColorStyle" Target="colors91.xml"/><Relationship Id="rId1" Type="http://schemas.microsoft.com/office/2011/relationships/chartStyle" Target="style91.xml"/><Relationship Id="rId5" Type="http://schemas.openxmlformats.org/officeDocument/2006/relationships/package" Target="../embeddings/Microsoft_Excel_Worksheet144.xlsx"/><Relationship Id="rId4" Type="http://schemas.openxmlformats.org/officeDocument/2006/relationships/image" Target="../media/image60.png"/></Relationships>
</file>

<file path=ppt/charts/_rels/chart146.xml.rels><?xml version="1.0" encoding="UTF-8" standalone="yes"?>
<Relationships xmlns="http://schemas.openxmlformats.org/package/2006/relationships"><Relationship Id="rId2" Type="http://schemas.openxmlformats.org/officeDocument/2006/relationships/package" Target="../embeddings/Microsoft_Excel_Worksheet145.xlsx"/><Relationship Id="rId1" Type="http://schemas.openxmlformats.org/officeDocument/2006/relationships/image" Target="../media/image61.png"/></Relationships>
</file>

<file path=ppt/charts/_rels/chart147.xml.rels><?xml version="1.0" encoding="UTF-8" standalone="yes"?>
<Relationships xmlns="http://schemas.openxmlformats.org/package/2006/relationships"><Relationship Id="rId2" Type="http://schemas.openxmlformats.org/officeDocument/2006/relationships/package" Target="../embeddings/Microsoft_Excel_Worksheet146.xlsx"/><Relationship Id="rId1" Type="http://schemas.openxmlformats.org/officeDocument/2006/relationships/image" Target="../media/image62.png"/></Relationships>
</file>

<file path=ppt/charts/_rels/chart1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microsoft.com/office/2011/relationships/chartColorStyle" Target="colors92.xml"/><Relationship Id="rId1" Type="http://schemas.microsoft.com/office/2011/relationships/chartStyle" Target="style9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1/relationships/chartColorStyle" Target="colors93.xml"/><Relationship Id="rId1" Type="http://schemas.microsoft.com/office/2011/relationships/chartStyle" Target="style93.xml"/><Relationship Id="rId6" Type="http://schemas.openxmlformats.org/officeDocument/2006/relationships/package" Target="../embeddings/Microsoft_Excel_Worksheet148.xlsx"/><Relationship Id="rId5" Type="http://schemas.openxmlformats.org/officeDocument/2006/relationships/image" Target="../media/image71.png"/><Relationship Id="rId4" Type="http://schemas.openxmlformats.org/officeDocument/2006/relationships/image" Target="../media/image70.png"/></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149.xlsx"/><Relationship Id="rId2" Type="http://schemas.microsoft.com/office/2011/relationships/chartColorStyle" Target="colors94.xml"/><Relationship Id="rId1" Type="http://schemas.microsoft.com/office/2011/relationships/chartStyle" Target="style94.xml"/></Relationships>
</file>

<file path=ppt/charts/_rels/chart151.xml.rels><?xml version="1.0" encoding="UTF-8" standalone="yes"?>
<Relationships xmlns="http://schemas.openxmlformats.org/package/2006/relationships"><Relationship Id="rId3" Type="http://schemas.openxmlformats.org/officeDocument/2006/relationships/package" Target="../embeddings/Microsoft_Excel_Worksheet150.xlsx"/><Relationship Id="rId2" Type="http://schemas.microsoft.com/office/2011/relationships/chartColorStyle" Target="colors95.xml"/><Relationship Id="rId1" Type="http://schemas.microsoft.com/office/2011/relationships/chartStyle" Target="style95.xml"/></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96.xml"/><Relationship Id="rId1" Type="http://schemas.microsoft.com/office/2011/relationships/chartStyle" Target="style96.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97.xml"/><Relationship Id="rId1" Type="http://schemas.microsoft.com/office/2011/relationships/chartStyle" Target="style97.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98.xml"/><Relationship Id="rId1" Type="http://schemas.microsoft.com/office/2011/relationships/chartStyle" Target="style98.xml"/></Relationships>
</file>

<file path=ppt/charts/_rels/chart155.xml.rels><?xml version="1.0" encoding="UTF-8" standalone="yes"?>
<Relationships xmlns="http://schemas.openxmlformats.org/package/2006/relationships"><Relationship Id="rId3" Type="http://schemas.openxmlformats.org/officeDocument/2006/relationships/package" Target="../embeddings/Microsoft_Excel_Worksheet154.xlsx"/><Relationship Id="rId2" Type="http://schemas.microsoft.com/office/2011/relationships/chartColorStyle" Target="colors99.xml"/><Relationship Id="rId1" Type="http://schemas.microsoft.com/office/2011/relationships/chartStyle" Target="style99.xml"/></Relationships>
</file>

<file path=ppt/charts/_rels/chart156.xml.rels><?xml version="1.0" encoding="UTF-8" standalone="yes"?>
<Relationships xmlns="http://schemas.openxmlformats.org/package/2006/relationships"><Relationship Id="rId3" Type="http://schemas.openxmlformats.org/officeDocument/2006/relationships/package" Target="../embeddings/Microsoft_Excel_Worksheet155.xlsx"/><Relationship Id="rId2" Type="http://schemas.microsoft.com/office/2011/relationships/chartColorStyle" Target="colors100.xml"/><Relationship Id="rId1" Type="http://schemas.microsoft.com/office/2011/relationships/chartStyle" Target="style100.xml"/></Relationships>
</file>

<file path=ppt/charts/_rels/chart157.xml.rels><?xml version="1.0" encoding="UTF-8" standalone="yes"?>
<Relationships xmlns="http://schemas.openxmlformats.org/package/2006/relationships"><Relationship Id="rId3" Type="http://schemas.openxmlformats.org/officeDocument/2006/relationships/package" Target="../embeddings/Microsoft_Excel_Worksheet156.xlsx"/><Relationship Id="rId2" Type="http://schemas.microsoft.com/office/2011/relationships/chartColorStyle" Target="colors101.xml"/><Relationship Id="rId1" Type="http://schemas.microsoft.com/office/2011/relationships/chartStyle" Target="style101.xml"/></Relationships>
</file>

<file path=ppt/charts/_rels/chart158.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02.xml"/><Relationship Id="rId1" Type="http://schemas.microsoft.com/office/2011/relationships/chartStyle" Target="style102.xml"/><Relationship Id="rId4" Type="http://schemas.openxmlformats.org/officeDocument/2006/relationships/package" Target="../embeddings/Microsoft_Excel_Worksheet157.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17.xlsx"/><Relationship Id="rId1" Type="http://schemas.openxmlformats.org/officeDocument/2006/relationships/image" Target="../media/image5.png"/></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chartUserShapes" Target="../drawings/drawing4.xml"/><Relationship Id="rId4" Type="http://schemas.openxmlformats.org/officeDocument/2006/relationships/image" Target="../media/image9.png"/><Relationship Id="rId9"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7.xml"/><Relationship Id="rId1" Type="http://schemas.microsoft.com/office/2011/relationships/chartStyle" Target="style7.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8.xml"/><Relationship Id="rId1" Type="http://schemas.microsoft.com/office/2011/relationships/chartStyle" Target="style8.xml"/></Relationships>
</file>

<file path=ppt/charts/_rels/chart2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9.xml"/><Relationship Id="rId1" Type="http://schemas.microsoft.com/office/2011/relationships/chartStyle" Target="style9.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1.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10.xml"/><Relationship Id="rId1" Type="http://schemas.microsoft.com/office/2011/relationships/chartStyle" Target="style1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11.xml"/><Relationship Id="rId1" Type="http://schemas.microsoft.com/office/2011/relationships/chartStyle" Target="style11.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12.xml"/><Relationship Id="rId1" Type="http://schemas.microsoft.com/office/2011/relationships/chartStyle" Target="style12.xml"/></Relationships>
</file>

<file path=ppt/charts/_rels/char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hemeOverride" Target="../theme/themeOverride2.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13.xml"/><Relationship Id="rId1" Type="http://schemas.microsoft.com/office/2011/relationships/chartStyle" Target="style1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14.xml"/><Relationship Id="rId1" Type="http://schemas.microsoft.com/office/2011/relationships/chartStyle" Target="style1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15.xml"/><Relationship Id="rId1" Type="http://schemas.microsoft.com/office/2011/relationships/chartStyle" Target="style1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16.xml"/><Relationship Id="rId1" Type="http://schemas.microsoft.com/office/2011/relationships/chartStyle" Target="style1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17.xml"/><Relationship Id="rId1" Type="http://schemas.microsoft.com/office/2011/relationships/chartStyle" Target="style17.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8.xml"/><Relationship Id="rId1" Type="http://schemas.microsoft.com/office/2011/relationships/chartStyle" Target="style1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19.xml"/><Relationship Id="rId1" Type="http://schemas.microsoft.com/office/2011/relationships/chartStyle" Target="style19.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20.xml"/><Relationship Id="rId1" Type="http://schemas.microsoft.com/office/2011/relationships/chartStyle" Target="style20.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21.xml"/><Relationship Id="rId1" Type="http://schemas.microsoft.com/office/2011/relationships/chartStyle" Target="style2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22.xml"/><Relationship Id="rId1" Type="http://schemas.microsoft.com/office/2011/relationships/chartStyle" Target="style2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23.xml"/><Relationship Id="rId1" Type="http://schemas.microsoft.com/office/2011/relationships/chartStyle" Target="style23.xm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25.xml"/><Relationship Id="rId1" Type="http://schemas.microsoft.com/office/2011/relationships/chartStyle" Target="style25.xml"/></Relationships>
</file>

<file path=ppt/charts/_rels/chart4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27.xml"/><Relationship Id="rId1" Type="http://schemas.microsoft.com/office/2011/relationships/chartStyle" Target="style2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8.xml"/><Relationship Id="rId1" Type="http://schemas.microsoft.com/office/2011/relationships/chartStyle" Target="style2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6.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30.xml"/><Relationship Id="rId1" Type="http://schemas.microsoft.com/office/2011/relationships/chartStyle" Target="style3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31.xml"/><Relationship Id="rId1" Type="http://schemas.microsoft.com/office/2011/relationships/chartStyle" Target="style3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32.xml"/><Relationship Id="rId1" Type="http://schemas.microsoft.com/office/2011/relationships/chartStyle" Target="style3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33.xml"/><Relationship Id="rId1" Type="http://schemas.microsoft.com/office/2011/relationships/chartStyle" Target="style33.xml"/></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4.xm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7.xml"/></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8.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9.xml"/></Relationships>
</file>

<file path=ppt/charts/_rels/chart74.xml.rels><?xml version="1.0" encoding="UTF-8" standalone="yes"?>
<Relationships xmlns="http://schemas.openxmlformats.org/package/2006/relationships"><Relationship Id="rId2" Type="http://schemas.openxmlformats.org/officeDocument/2006/relationships/package" Target="../embeddings/Microsoft_Excel_Worksheet73.xlsx"/><Relationship Id="rId1" Type="http://schemas.openxmlformats.org/officeDocument/2006/relationships/themeOverride" Target="../theme/themeOverride10.xml"/></Relationships>
</file>

<file path=ppt/charts/_rels/chart7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package" Target="../embeddings/Microsoft_Excel_Worksheet74.xlsx"/><Relationship Id="rId2" Type="http://schemas.microsoft.com/office/2011/relationships/chartColorStyle" Target="colors36.xml"/><Relationship Id="rId1" Type="http://schemas.microsoft.com/office/2011/relationships/chartStyle" Target="style3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charts/_rels/chart76.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chartColorStyle" Target="colors37.xml"/><Relationship Id="rId1" Type="http://schemas.microsoft.com/office/2011/relationships/chartStyle" Target="style37.xml"/><Relationship Id="rId5" Type="http://schemas.openxmlformats.org/officeDocument/2006/relationships/package" Target="../embeddings/Microsoft_Excel_Worksheet75.xlsx"/><Relationship Id="rId4" Type="http://schemas.openxmlformats.org/officeDocument/2006/relationships/image" Target="../media/image30.png"/></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38.xml"/><Relationship Id="rId1" Type="http://schemas.microsoft.com/office/2011/relationships/chartStyle" Target="style38.xml"/></Relationships>
</file>

<file path=ppt/charts/_rels/chart7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package" Target="../embeddings/Microsoft_Excel_Worksheet77.xlsx"/><Relationship Id="rId2" Type="http://schemas.microsoft.com/office/2011/relationships/chartColorStyle" Target="colors39.xml"/><Relationship Id="rId1" Type="http://schemas.microsoft.com/office/2011/relationships/chartStyle" Target="style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40.xml"/><Relationship Id="rId1" Type="http://schemas.microsoft.com/office/2011/relationships/chartStyle" Target="style40.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41.xml"/><Relationship Id="rId1" Type="http://schemas.microsoft.com/office/2011/relationships/chartStyle" Target="style41.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42.xml"/><Relationship Id="rId1" Type="http://schemas.microsoft.com/office/2011/relationships/chartStyle" Target="style42.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43.xml"/><Relationship Id="rId1" Type="http://schemas.microsoft.com/office/2011/relationships/chartStyle" Target="style43.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44.xml"/><Relationship Id="rId1" Type="http://schemas.microsoft.com/office/2011/relationships/chartStyle" Target="style44.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45.xml"/><Relationship Id="rId1" Type="http://schemas.microsoft.com/office/2011/relationships/chartStyle" Target="style45.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46.xml"/><Relationship Id="rId1" Type="http://schemas.microsoft.com/office/2011/relationships/chartStyle" Target="style46.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47.xml"/><Relationship Id="rId1" Type="http://schemas.microsoft.com/office/2011/relationships/chartStyle" Target="style47.xml"/></Relationships>
</file>

<file path=ppt/charts/_rels/chart87.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chartColorStyle" Target="colors48.xml"/><Relationship Id="rId1" Type="http://schemas.microsoft.com/office/2011/relationships/chartStyle" Target="style48.xml"/><Relationship Id="rId5" Type="http://schemas.openxmlformats.org/officeDocument/2006/relationships/package" Target="../embeddings/Microsoft_Excel_Worksheet86.xlsx"/><Relationship Id="rId4" Type="http://schemas.openxmlformats.org/officeDocument/2006/relationships/image" Target="../media/image36.png"/></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49.xml"/><Relationship Id="rId1" Type="http://schemas.microsoft.com/office/2011/relationships/chartStyle" Target="style49.xml"/></Relationships>
</file>

<file path=ppt/charts/_rels/chart8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chartColorStyle" Target="colors50.xml"/><Relationship Id="rId1" Type="http://schemas.microsoft.com/office/2011/relationships/chartStyle" Target="style50.xml"/><Relationship Id="rId5" Type="http://schemas.openxmlformats.org/officeDocument/2006/relationships/package" Target="../embeddings/Microsoft_Excel_Worksheet88.xlsx"/><Relationship Id="rId4" Type="http://schemas.openxmlformats.org/officeDocument/2006/relationships/image" Target="../media/image38.png"/></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openxmlformats.org/officeDocument/2006/relationships/image" Target="../media/image43.png"/><Relationship Id="rId1" Type="http://schemas.openxmlformats.org/officeDocument/2006/relationships/image" Target="../media/image39.png"/></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openxmlformats.org/officeDocument/2006/relationships/image" Target="../media/image45.png"/><Relationship Id="rId1" Type="http://schemas.openxmlformats.org/officeDocument/2006/relationships/image" Target="../media/image44.png"/></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51.xml"/><Relationship Id="rId1" Type="http://schemas.microsoft.com/office/2011/relationships/chartStyle" Target="style51.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image" Target="../media/image47.png"/></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image" Target="../media/image48.png"/></Relationships>
</file>

<file path=ppt/charts/_rels/chart97.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1/relationships/chartColorStyle" Target="colors53.xml"/><Relationship Id="rId1" Type="http://schemas.microsoft.com/office/2011/relationships/chartStyle" Target="style53.xml"/><Relationship Id="rId5" Type="http://schemas.openxmlformats.org/officeDocument/2006/relationships/package" Target="../embeddings/Microsoft_Excel_Worksheet97.xlsx"/><Relationship Id="rId4" Type="http://schemas.openxmlformats.org/officeDocument/2006/relationships/image" Target="../media/image51.png"/></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54.xml"/><Relationship Id="rId1" Type="http://schemas.microsoft.com/office/2011/relationships/chartStyle" Target="style5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a:gsLst>
                <a:gs pos="0">
                  <a:schemeClr val="accent2"/>
                </a:gs>
                <a:gs pos="100000">
                  <a:srgbClr val="6033A4"/>
                </a:gs>
              </a:gsLst>
              <a:lin ang="5400000" scaled="0"/>
            </a:gradFill>
            <a:ln w="12700" cap="flat">
              <a:noFill/>
              <a:miter lim="400000"/>
            </a:ln>
            <a:effectLst/>
          </c:spPr>
          <c:dPt>
            <c:idx val="0"/>
            <c:bubble3D val="0"/>
            <c:extLst>
              <c:ext xmlns:c16="http://schemas.microsoft.com/office/drawing/2014/chart" uri="{C3380CC4-5D6E-409C-BE32-E72D297353CC}">
                <c16:uniqueId val="{00000001-ED0A-4516-9C9B-94AB979463A4}"/>
              </c:ext>
            </c:extLst>
          </c:dPt>
          <c:dPt>
            <c:idx val="1"/>
            <c:bubble3D val="0"/>
            <c:extLst>
              <c:ext xmlns:c16="http://schemas.microsoft.com/office/drawing/2014/chart" uri="{C3380CC4-5D6E-409C-BE32-E72D297353CC}">
                <c16:uniqueId val="{00000003-ED0A-4516-9C9B-94AB979463A4}"/>
              </c:ext>
            </c:extLst>
          </c:dPt>
          <c:dPt>
            <c:idx val="2"/>
            <c:bubble3D val="0"/>
            <c:extLst>
              <c:ext xmlns:c16="http://schemas.microsoft.com/office/drawing/2014/chart" uri="{C3380CC4-5D6E-409C-BE32-E72D297353CC}">
                <c16:uniqueId val="{00000005-ED0A-4516-9C9B-94AB979463A4}"/>
              </c:ext>
            </c:extLst>
          </c:dPt>
          <c:dPt>
            <c:idx val="3"/>
            <c:bubble3D val="0"/>
            <c:extLst>
              <c:ext xmlns:c16="http://schemas.microsoft.com/office/drawing/2014/chart" uri="{C3380CC4-5D6E-409C-BE32-E72D297353CC}">
                <c16:uniqueId val="{00000007-ED0A-4516-9C9B-94AB979463A4}"/>
              </c:ext>
            </c:extLst>
          </c:dPt>
          <c:dLbls>
            <c:dLbl>
              <c:idx val="0"/>
              <c:layout>
                <c:manualLayout>
                  <c:x val="-7.2294811775798301E-2"/>
                  <c:y val="-4.320563500151179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D0A-4516-9C9B-94AB979463A4}"/>
                </c:ext>
              </c:extLst>
            </c:dLbl>
            <c:dLbl>
              <c:idx val="1"/>
              <c:layout>
                <c:manualLayout>
                  <c:x val="7.8449047866938001E-2"/>
                  <c:y val="-5.924254470934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D0A-4516-9C9B-94AB979463A4}"/>
                </c:ext>
              </c:extLst>
            </c:dLbl>
            <c:dLbl>
              <c:idx val="2"/>
              <c:layout>
                <c:manualLayout>
                  <c:x val="0.12800351475615099"/>
                  <c:y val="0.1318236486410820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D0A-4516-9C9B-94AB979463A4}"/>
                </c:ext>
              </c:extLst>
            </c:dLbl>
            <c:dLbl>
              <c:idx val="3"/>
              <c:layout>
                <c:manualLayout>
                  <c:x val="9.0749784309371306E-2"/>
                  <c:y val="9.479479053516839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D0A-4516-9C9B-94AB979463A4}"/>
                </c:ext>
              </c:extLst>
            </c:dLbl>
            <c:numFmt formatCode="0%" sourceLinked="0"/>
            <c:spPr>
              <a:noFill/>
              <a:ln>
                <a:noFill/>
              </a:ln>
              <a:effectLst/>
            </c:spPr>
            <c:txPr>
              <a:bodyPr rot="0" spcFirstLastPara="0" vertOverflow="ellipsis" vert="horz" wrap="square" lIns="38100" tIns="19050" rIns="38100" bIns="19050" anchor="ctr" anchorCtr="1">
                <a:spAutoFit/>
              </a:bodyPr>
              <a:lstStyle/>
              <a:p>
                <a:pPr>
                  <a:defRPr lang="zh-CN" sz="2400" b="0" i="0" u="none" strike="noStrike" kern="1200" baseline="0">
                    <a:solidFill>
                      <a:schemeClr val="bg1"/>
                    </a:solidFill>
                    <a:latin typeface="+mn-lt"/>
                    <a:ea typeface="+mn-ea"/>
                    <a:cs typeface="+mn-ea"/>
                    <a:sym typeface="+mn-lt"/>
                  </a:defRPr>
                </a:pPr>
                <a:endParaRPr lang="zh-CN"/>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1st Qtr</c:v>
                </c:pt>
                <c:pt idx="1">
                  <c:v>2nd Qtr</c:v>
                </c:pt>
                <c:pt idx="2">
                  <c:v>3rd Qtr</c:v>
                </c:pt>
                <c:pt idx="3">
                  <c:v>4th Qtr</c:v>
                </c:pt>
              </c:strCache>
            </c:strRef>
          </c:cat>
          <c:val>
            <c:numRef>
              <c:f>Sheet1!$B$2:$E$2</c:f>
              <c:numCache>
                <c:formatCode>General</c:formatCode>
                <c:ptCount val="4"/>
                <c:pt idx="0">
                  <c:v>8.1999999999999993</c:v>
                </c:pt>
                <c:pt idx="1">
                  <c:v>3.2</c:v>
                </c:pt>
                <c:pt idx="2">
                  <c:v>1.4</c:v>
                </c:pt>
                <c:pt idx="3">
                  <c:v>2</c:v>
                </c:pt>
              </c:numCache>
            </c:numRef>
          </c:val>
          <c:extLst>
            <c:ext xmlns:c16="http://schemas.microsoft.com/office/drawing/2014/chart" uri="{C3380CC4-5D6E-409C-BE32-E72D297353CC}">
              <c16:uniqueId val="{00000008-ED0A-4516-9C9B-94AB979463A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radarChart>
        <c:radarStyle val="marker"/>
        <c:varyColors val="0"/>
        <c:ser>
          <c:idx val="0"/>
          <c:order val="0"/>
          <c:tx>
            <c:strRef>
              <c:f>Sheet1!$B$1</c:f>
              <c:strCache>
                <c:ptCount val="1"/>
                <c:pt idx="0">
                  <c:v>Series 1</c:v>
                </c:pt>
              </c:strCache>
            </c:strRef>
          </c:tx>
          <c:spPr>
            <a:ln w="19050" cap="rnd" cmpd="sng" algn="ctr">
              <a:solidFill>
                <a:schemeClr val="accent2">
                  <a:shade val="58000"/>
                </a:schemeClr>
              </a:solidFill>
              <a:prstDash val="solid"/>
              <a:round/>
            </a:ln>
            <a:effectLst/>
          </c:spPr>
          <c:marker>
            <c:symbol val="circle"/>
            <c:size val="5"/>
            <c:spPr>
              <a:solidFill>
                <a:schemeClr val="accent2">
                  <a:shade val="58000"/>
                </a:schemeClr>
              </a:solidFill>
              <a:ln w="6350" cap="flat" cmpd="sng" algn="ctr">
                <a:solidFill>
                  <a:schemeClr val="accent2">
                    <a:shade val="58000"/>
                  </a:schemeClr>
                </a:solidFill>
                <a:prstDash val="solid"/>
                <a:round/>
              </a:ln>
              <a:effectLst/>
            </c:spPr>
          </c:marker>
          <c:val>
            <c:numRef>
              <c:f>Sheet1!$B$2:$B$9</c:f>
              <c:numCache>
                <c:formatCode>General</c:formatCode>
                <c:ptCount val="8"/>
                <c:pt idx="0">
                  <c:v>3</c:v>
                </c:pt>
                <c:pt idx="1">
                  <c:v>1</c:v>
                </c:pt>
                <c:pt idx="2">
                  <c:v>2</c:v>
                </c:pt>
                <c:pt idx="3">
                  <c:v>1</c:v>
                </c:pt>
                <c:pt idx="4">
                  <c:v>4</c:v>
                </c:pt>
                <c:pt idx="5">
                  <c:v>2</c:v>
                </c:pt>
                <c:pt idx="6">
                  <c:v>3</c:v>
                </c:pt>
                <c:pt idx="7">
                  <c:v>5</c:v>
                </c:pt>
              </c:numCache>
            </c:numRef>
          </c:val>
          <c:extLs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0-0171-419B-AFA6-D3DEC299AC25}"/>
            </c:ext>
          </c:extLst>
        </c:ser>
        <c:ser>
          <c:idx val="1"/>
          <c:order val="1"/>
          <c:tx>
            <c:strRef>
              <c:f>Sheet1!$C$1</c:f>
              <c:strCache>
                <c:ptCount val="1"/>
                <c:pt idx="0">
                  <c:v>Series 2</c:v>
                </c:pt>
              </c:strCache>
            </c:strRef>
          </c:tx>
          <c:spPr>
            <a:ln w="19050" cap="rnd" cmpd="sng" algn="ctr">
              <a:solidFill>
                <a:schemeClr val="accent2">
                  <a:shade val="86000"/>
                </a:schemeClr>
              </a:solidFill>
              <a:prstDash val="solid"/>
              <a:round/>
            </a:ln>
            <a:effectLst/>
          </c:spPr>
          <c:marker>
            <c:symbol val="circle"/>
            <c:size val="5"/>
            <c:spPr>
              <a:solidFill>
                <a:schemeClr val="accent2">
                  <a:shade val="86000"/>
                </a:schemeClr>
              </a:solidFill>
              <a:ln w="6350" cap="flat" cmpd="sng" algn="ctr">
                <a:solidFill>
                  <a:schemeClr val="accent2">
                    <a:shade val="86000"/>
                  </a:schemeClr>
                </a:solidFill>
                <a:prstDash val="solid"/>
                <a:round/>
              </a:ln>
              <a:effectLst/>
            </c:spPr>
          </c:marker>
          <c:val>
            <c:numRef>
              <c:f>Sheet1!$C$2:$C$9</c:f>
              <c:numCache>
                <c:formatCode>General</c:formatCode>
                <c:ptCount val="8"/>
                <c:pt idx="0">
                  <c:v>1.2</c:v>
                </c:pt>
                <c:pt idx="1">
                  <c:v>2</c:v>
                </c:pt>
                <c:pt idx="2">
                  <c:v>2.5</c:v>
                </c:pt>
                <c:pt idx="3">
                  <c:v>3</c:v>
                </c:pt>
                <c:pt idx="4">
                  <c:v>2.5</c:v>
                </c:pt>
                <c:pt idx="5">
                  <c:v>4</c:v>
                </c:pt>
                <c:pt idx="6">
                  <c:v>2</c:v>
                </c:pt>
                <c:pt idx="7">
                  <c:v>6</c:v>
                </c:pt>
              </c:numCache>
            </c:numRef>
          </c:val>
          <c:extLs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1-0171-419B-AFA6-D3DEC299AC25}"/>
            </c:ext>
          </c:extLst>
        </c:ser>
        <c:ser>
          <c:idx val="2"/>
          <c:order val="2"/>
          <c:tx>
            <c:strRef>
              <c:f>Sheet1!$D$1</c:f>
              <c:strCache>
                <c:ptCount val="1"/>
                <c:pt idx="0">
                  <c:v>Series 3</c:v>
                </c:pt>
              </c:strCache>
            </c:strRef>
          </c:tx>
          <c:spPr>
            <a:ln w="19050" cap="rnd" cmpd="sng" algn="ctr">
              <a:solidFill>
                <a:schemeClr val="accent2">
                  <a:tint val="86000"/>
                </a:schemeClr>
              </a:solidFill>
              <a:prstDash val="solid"/>
              <a:round/>
            </a:ln>
            <a:effectLst/>
          </c:spPr>
          <c:marker>
            <c:symbol val="circle"/>
            <c:size val="5"/>
            <c:spPr>
              <a:solidFill>
                <a:schemeClr val="accent2">
                  <a:tint val="86000"/>
                </a:schemeClr>
              </a:solidFill>
              <a:ln w="6350" cap="flat" cmpd="sng" algn="ctr">
                <a:solidFill>
                  <a:schemeClr val="accent2">
                    <a:tint val="86000"/>
                  </a:schemeClr>
                </a:solidFill>
                <a:prstDash val="solid"/>
                <a:round/>
              </a:ln>
              <a:effectLst/>
            </c:spPr>
          </c:marker>
          <c:val>
            <c:numRef>
              <c:f>Sheet1!$D$2:$D$9</c:f>
              <c:numCache>
                <c:formatCode>General</c:formatCode>
                <c:ptCount val="8"/>
                <c:pt idx="0">
                  <c:v>2.2999999999999998</c:v>
                </c:pt>
                <c:pt idx="1">
                  <c:v>3</c:v>
                </c:pt>
                <c:pt idx="2">
                  <c:v>3.5</c:v>
                </c:pt>
                <c:pt idx="3">
                  <c:v>3.5</c:v>
                </c:pt>
                <c:pt idx="4">
                  <c:v>4.5</c:v>
                </c:pt>
                <c:pt idx="5">
                  <c:v>4.5</c:v>
                </c:pt>
                <c:pt idx="6">
                  <c:v>5</c:v>
                </c:pt>
                <c:pt idx="7">
                  <c:v>6.5</c:v>
                </c:pt>
              </c:numCache>
            </c:numRef>
          </c:val>
          <c:extLs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2-0171-419B-AFA6-D3DEC299AC25}"/>
            </c:ext>
          </c:extLst>
        </c:ser>
        <c:ser>
          <c:idx val="3"/>
          <c:order val="3"/>
          <c:tx>
            <c:strRef>
              <c:f>Sheet1!$E$1</c:f>
              <c:strCache>
                <c:ptCount val="1"/>
                <c:pt idx="0">
                  <c:v>Series 4</c:v>
                </c:pt>
              </c:strCache>
            </c:strRef>
          </c:tx>
          <c:spPr>
            <a:ln w="19050" cap="rnd" cmpd="sng" algn="ctr">
              <a:solidFill>
                <a:schemeClr val="accent2">
                  <a:tint val="58000"/>
                </a:schemeClr>
              </a:solidFill>
              <a:prstDash val="solid"/>
              <a:round/>
            </a:ln>
            <a:effectLst/>
          </c:spPr>
          <c:marker>
            <c:symbol val="circle"/>
            <c:size val="5"/>
            <c:spPr>
              <a:solidFill>
                <a:schemeClr val="accent2">
                  <a:tint val="58000"/>
                </a:schemeClr>
              </a:solidFill>
              <a:ln w="6350" cap="flat" cmpd="sng" algn="ctr">
                <a:solidFill>
                  <a:schemeClr val="accent2">
                    <a:tint val="58000"/>
                  </a:schemeClr>
                </a:solidFill>
                <a:prstDash val="solid"/>
                <a:round/>
              </a:ln>
              <a:effectLst/>
            </c:spPr>
          </c:marker>
          <c:val>
            <c:numRef>
              <c:f>Sheet1!$E$2:$E$9</c:f>
              <c:numCache>
                <c:formatCode>General</c:formatCode>
                <c:ptCount val="8"/>
                <c:pt idx="0">
                  <c:v>2</c:v>
                </c:pt>
                <c:pt idx="1">
                  <c:v>3.5</c:v>
                </c:pt>
                <c:pt idx="2">
                  <c:v>4</c:v>
                </c:pt>
                <c:pt idx="3">
                  <c:v>6</c:v>
                </c:pt>
                <c:pt idx="4">
                  <c:v>5</c:v>
                </c:pt>
                <c:pt idx="5">
                  <c:v>3.5</c:v>
                </c:pt>
                <c:pt idx="6">
                  <c:v>6.5</c:v>
                </c:pt>
                <c:pt idx="7">
                  <c:v>7</c:v>
                </c:pt>
              </c:numCache>
            </c:numRef>
          </c:val>
          <c:extLs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3-0171-419B-AFA6-D3DEC299AC25}"/>
            </c:ext>
          </c:extLst>
        </c:ser>
        <c:dLbls>
          <c:showLegendKey val="0"/>
          <c:showVal val="0"/>
          <c:showCatName val="0"/>
          <c:showSerName val="0"/>
          <c:showPercent val="0"/>
          <c:showBubbleSize val="0"/>
        </c:dLbls>
        <c:axId val="1045412328"/>
        <c:axId val="791225024"/>
      </c:radarChart>
      <c:catAx>
        <c:axId val="1045412328"/>
        <c:scaling>
          <c:orientation val="minMax"/>
        </c:scaling>
        <c:delete val="0"/>
        <c:axPos val="b"/>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low"/>
        <c:spPr>
          <a:noFill/>
          <a:ln w="6350" cap="flat" cmpd="sng" algn="ctr">
            <a:solidFill>
              <a:schemeClr val="tx1">
                <a:tint val="7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endParaRPr lang="zh-CN"/>
          </a:p>
        </c:txPr>
        <c:crossAx val="791225024"/>
        <c:crosses val="autoZero"/>
        <c:auto val="1"/>
        <c:lblAlgn val="ctr"/>
        <c:lblOffset val="100"/>
        <c:noMultiLvlLbl val="0"/>
      </c:catAx>
      <c:valAx>
        <c:axId val="791225024"/>
        <c:scaling>
          <c:orientation val="minMax"/>
        </c:scaling>
        <c:delete val="0"/>
        <c:axPos val="l"/>
        <c:majorGridlines>
          <c:spPr>
            <a:ln w="6350" cap="flat" cmpd="sng" algn="ctr">
              <a:solidFill>
                <a:schemeClr val="bg1">
                  <a:lumMod val="95000"/>
                </a:scheme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endParaRPr lang="zh-CN"/>
          </a:p>
        </c:txPr>
        <c:crossAx val="1045412328"/>
        <c:crosses val="autoZero"/>
        <c:crossBetween val="between"/>
      </c:valAx>
      <c:spPr>
        <a:noFill/>
        <a:ln w="12700">
          <a:noFill/>
        </a:ln>
        <a:effectLst/>
      </c:spPr>
    </c:plotArea>
    <c:plotVisOnly val="1"/>
    <c:dispBlanksAs val="gap"/>
    <c:showDLblsOverMax val="0"/>
  </c:chart>
  <c:spPr>
    <a:noFill/>
    <a:ln w="6350" cap="flat" cmpd="sng" algn="ctr">
      <a:noFill/>
      <a:prstDash val="solid"/>
      <a:miter lim="800000"/>
    </a:ln>
    <a:effectLst/>
  </c:spPr>
  <c:txPr>
    <a:bodyPr/>
    <a:lstStyle/>
    <a:p>
      <a:pPr>
        <a:defRPr lang="zh-CN" sz="1000">
          <a:solidFill>
            <a:schemeClr val="bg1">
              <a:lumMod val="65000"/>
            </a:schemeClr>
          </a:solidFill>
        </a:defRPr>
      </a:pPr>
      <a:endParaRPr lang="zh-CN"/>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1"/>
          <c:order val="1"/>
          <c:tx>
            <c:strRef>
              <c:f>Sheet1!$C$1</c:f>
              <c:strCache>
                <c:ptCount val="1"/>
                <c:pt idx="0">
                  <c:v>辅助</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CB0D-475D-B113-EAEFA583CFF0}"/>
              </c:ext>
            </c:extLst>
          </c:dPt>
          <c:dPt>
            <c:idx val="1"/>
            <c:bubble3D val="0"/>
            <c:spPr>
              <a:noFill/>
              <a:ln w="19050">
                <a:noFill/>
              </a:ln>
              <a:effectLst/>
            </c:spPr>
            <c:extLst>
              <c:ext xmlns:c16="http://schemas.microsoft.com/office/drawing/2014/chart" uri="{C3380CC4-5D6E-409C-BE32-E72D297353CC}">
                <c16:uniqueId val="{00000003-CB0D-475D-B113-EAEFA583CFF0}"/>
              </c:ext>
            </c:extLst>
          </c:dPt>
          <c:dPt>
            <c:idx val="2"/>
            <c:bubble3D val="0"/>
            <c:spPr>
              <a:noFill/>
              <a:ln w="19050">
                <a:noFill/>
              </a:ln>
              <a:effectLst/>
            </c:spPr>
            <c:extLst>
              <c:ext xmlns:c16="http://schemas.microsoft.com/office/drawing/2014/chart" uri="{C3380CC4-5D6E-409C-BE32-E72D297353CC}">
                <c16:uniqueId val="{00000005-CB0D-475D-B113-EAEFA583CFF0}"/>
              </c:ext>
            </c:extLst>
          </c:dPt>
          <c:dPt>
            <c:idx val="3"/>
            <c:bubble3D val="0"/>
            <c:spPr>
              <a:noFill/>
              <a:ln w="19050">
                <a:noFill/>
              </a:ln>
              <a:effectLst/>
            </c:spPr>
            <c:extLst>
              <c:ext xmlns:c16="http://schemas.microsoft.com/office/drawing/2014/chart" uri="{C3380CC4-5D6E-409C-BE32-E72D297353CC}">
                <c16:uniqueId val="{00000007-CB0D-475D-B113-EAEFA583CFF0}"/>
              </c:ext>
            </c:extLst>
          </c:dPt>
          <c:dLbls>
            <c:dLbl>
              <c:idx val="0"/>
              <c:tx>
                <c:rich>
                  <a:bodyPr/>
                  <a:lstStyle/>
                  <a:p>
                    <a:fld id="{3E00FAED-487A-4EBA-B277-688CF42DC32D}" type="CELLRANGE">
                      <a:rPr lang="en-US" altLang="zh-CN" smtClean="0"/>
                      <a:pPr/>
                      <a:t>[CELLRANGE]</a:t>
                    </a:fld>
                    <a:endParaRPr lang="zh-CN" alt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B0D-475D-B113-EAEFA583CFF0}"/>
                </c:ext>
              </c:extLst>
            </c:dLbl>
            <c:dLbl>
              <c:idx val="1"/>
              <c:tx>
                <c:rich>
                  <a:bodyPr/>
                  <a:lstStyle/>
                  <a:p>
                    <a:endParaRPr lang="en-US" altLang="zh-CN"/>
                  </a:p>
                </c:rich>
              </c:tx>
              <c:dLblPos val="inEnd"/>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B0D-475D-B113-EAEFA583CFF0}"/>
                </c:ext>
              </c:extLst>
            </c:dLbl>
            <c:dLbl>
              <c:idx val="2"/>
              <c:tx>
                <c:rich>
                  <a:bodyPr/>
                  <a:lstStyle/>
                  <a:p>
                    <a:endParaRPr lang="en-US" altLang="zh-CN"/>
                  </a:p>
                </c:rich>
              </c:tx>
              <c:dLblPos val="inEnd"/>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B0D-475D-B113-EAEFA583CFF0}"/>
                </c:ext>
              </c:extLst>
            </c:dLbl>
            <c:dLbl>
              <c:idx val="3"/>
              <c:tx>
                <c:rich>
                  <a:bodyPr/>
                  <a:lstStyle/>
                  <a:p>
                    <a:endParaRPr lang="en-US" altLang="zh-CN"/>
                  </a:p>
                </c:rich>
              </c:tx>
              <c:dLblPos val="inEnd"/>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CB0D-475D-B113-EAEFA583CFF0}"/>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bg1"/>
                    </a:solidFill>
                    <a:latin typeface="+mn-lt"/>
                    <a:ea typeface="+mn-ea"/>
                    <a:cs typeface="+mn-cs"/>
                  </a:defRPr>
                </a:pPr>
                <a:endParaRPr lang="zh-CN"/>
              </a:p>
            </c:txPr>
            <c:dLblPos val="inEnd"/>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Sheet1!$A$2:$A$5</c:f>
              <c:strCache>
                <c:ptCount val="4"/>
                <c:pt idx="0">
                  <c:v>武汉</c:v>
                </c:pt>
                <c:pt idx="1">
                  <c:v>宜昌</c:v>
                </c:pt>
                <c:pt idx="2">
                  <c:v>襄阳</c:v>
                </c:pt>
                <c:pt idx="3">
                  <c:v>其他</c:v>
                </c:pt>
              </c:strCache>
            </c:strRef>
          </c:cat>
          <c:val>
            <c:numRef>
              <c:f>Sheet1!$C$2:$C$5</c:f>
              <c:numCache>
                <c:formatCode>General</c:formatCode>
                <c:ptCount val="4"/>
                <c:pt idx="0">
                  <c:v>0.55000000000000004</c:v>
                </c:pt>
                <c:pt idx="1">
                  <c:v>0.25</c:v>
                </c:pt>
                <c:pt idx="2">
                  <c:v>0.2</c:v>
                </c:pt>
                <c:pt idx="3">
                  <c:v>0.25</c:v>
                </c:pt>
              </c:numCache>
            </c:numRef>
          </c:val>
          <c:extLst>
            <c:ext xmlns:c15="http://schemas.microsoft.com/office/drawing/2012/chart" uri="{02D57815-91ED-43cb-92C2-25804820EDAC}">
              <c15:datalabelsRange>
                <c15:f>Sheet1!$B$2</c15:f>
                <c15:dlblRangeCache>
                  <c:ptCount val="1"/>
                  <c:pt idx="0">
                    <c:v>55%</c:v>
                  </c:pt>
                </c15:dlblRangeCache>
              </c15:datalabelsRange>
            </c:ext>
            <c:ext xmlns:c16="http://schemas.microsoft.com/office/drawing/2014/chart" uri="{C3380CC4-5D6E-409C-BE32-E72D297353CC}">
              <c16:uniqueId val="{00000008-CB0D-475D-B113-EAEFA583CFF0}"/>
            </c:ext>
          </c:extLst>
        </c:ser>
        <c:dLbls>
          <c:showLegendKey val="0"/>
          <c:showVal val="0"/>
          <c:showCatName val="0"/>
          <c:showSerName val="0"/>
          <c:showPercent val="0"/>
          <c:showBubbleSize val="0"/>
          <c:showLeaderLines val="1"/>
        </c:dLbls>
        <c:firstSliceAng val="30"/>
      </c:pieChart>
      <c:pieChart>
        <c:varyColors val="1"/>
        <c:ser>
          <c:idx val="0"/>
          <c:order val="0"/>
          <c:tx>
            <c:strRef>
              <c:f>Sheet1!$B$1</c:f>
              <c:strCache>
                <c:ptCount val="1"/>
                <c:pt idx="0">
                  <c:v>销售额</c:v>
                </c:pt>
              </c:strCache>
            </c:strRef>
          </c:tx>
          <c:spPr>
            <a:solidFill>
              <a:srgbClr val="77DDC8"/>
            </a:solidFill>
            <a:ln>
              <a:noFill/>
            </a:ln>
          </c:spPr>
          <c:explosion val="15"/>
          <c:dPt>
            <c:idx val="0"/>
            <c:bubble3D val="0"/>
            <c:explosion val="0"/>
            <c:spPr>
              <a:noFill/>
              <a:ln w="19050">
                <a:noFill/>
              </a:ln>
              <a:effectLst/>
            </c:spPr>
            <c:extLst>
              <c:ext xmlns:c16="http://schemas.microsoft.com/office/drawing/2014/chart" uri="{C3380CC4-5D6E-409C-BE32-E72D297353CC}">
                <c16:uniqueId val="{0000000A-CB0D-475D-B113-EAEFA583CFF0}"/>
              </c:ext>
            </c:extLst>
          </c:dPt>
          <c:dPt>
            <c:idx val="1"/>
            <c:bubble3D val="0"/>
            <c:explosion val="0"/>
            <c:spPr>
              <a:solidFill>
                <a:schemeClr val="accent1"/>
              </a:solidFill>
              <a:ln w="19050">
                <a:noFill/>
              </a:ln>
              <a:effectLst/>
            </c:spPr>
            <c:extLst>
              <c:ext xmlns:c16="http://schemas.microsoft.com/office/drawing/2014/chart" uri="{C3380CC4-5D6E-409C-BE32-E72D297353CC}">
                <c16:uniqueId val="{0000000C-CB0D-475D-B113-EAEFA583CFF0}"/>
              </c:ext>
            </c:extLst>
          </c:dPt>
          <c:dPt>
            <c:idx val="2"/>
            <c:bubble3D val="0"/>
            <c:explosion val="0"/>
            <c:spPr>
              <a:solidFill>
                <a:schemeClr val="accent6"/>
              </a:solidFill>
              <a:ln w="19050">
                <a:noFill/>
              </a:ln>
              <a:effectLst/>
            </c:spPr>
            <c:extLst>
              <c:ext xmlns:c16="http://schemas.microsoft.com/office/drawing/2014/chart" uri="{C3380CC4-5D6E-409C-BE32-E72D297353CC}">
                <c16:uniqueId val="{0000000E-CB0D-475D-B113-EAEFA583CFF0}"/>
              </c:ext>
            </c:extLst>
          </c:dPt>
          <c:dPt>
            <c:idx val="3"/>
            <c:bubble3D val="0"/>
            <c:explosion val="0"/>
            <c:spPr>
              <a:solidFill>
                <a:schemeClr val="accent3"/>
              </a:solidFill>
              <a:ln w="19050">
                <a:noFill/>
              </a:ln>
              <a:effectLst/>
            </c:spPr>
            <c:extLst>
              <c:ext xmlns:c16="http://schemas.microsoft.com/office/drawing/2014/chart" uri="{C3380CC4-5D6E-409C-BE32-E72D297353CC}">
                <c16:uniqueId val="{00000010-CB0D-475D-B113-EAEFA583CFF0}"/>
              </c:ext>
            </c:extLst>
          </c:dPt>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B0D-475D-B113-EAEFA583CFF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B0D-475D-B113-EAEFA583CFF0}"/>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B0D-475D-B113-EAEFA583CFF0}"/>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武汉</c:v>
                </c:pt>
                <c:pt idx="1">
                  <c:v>宜昌</c:v>
                </c:pt>
                <c:pt idx="2">
                  <c:v>襄阳</c:v>
                </c:pt>
                <c:pt idx="3">
                  <c:v>其他</c:v>
                </c:pt>
              </c:strCache>
            </c:strRef>
          </c:cat>
          <c:val>
            <c:numRef>
              <c:f>Sheet1!$B$2:$B$5</c:f>
              <c:numCache>
                <c:formatCode>0%</c:formatCode>
                <c:ptCount val="4"/>
                <c:pt idx="0">
                  <c:v>0.55000000000000004</c:v>
                </c:pt>
                <c:pt idx="1">
                  <c:v>0.25</c:v>
                </c:pt>
                <c:pt idx="2">
                  <c:v>0.2</c:v>
                </c:pt>
                <c:pt idx="3">
                  <c:v>0.25</c:v>
                </c:pt>
              </c:numCache>
            </c:numRef>
          </c:val>
          <c:extLst>
            <c:ext xmlns:c16="http://schemas.microsoft.com/office/drawing/2014/chart" uri="{C3380CC4-5D6E-409C-BE32-E72D297353CC}">
              <c16:uniqueId val="{00000011-CB0D-475D-B113-EAEFA583CFF0}"/>
            </c:ext>
          </c:extLst>
        </c:ser>
        <c:dLbls>
          <c:showLegendKey val="0"/>
          <c:showVal val="0"/>
          <c:showCatName val="0"/>
          <c:showSerName val="0"/>
          <c:showPercent val="0"/>
          <c:showBubbleSize val="0"/>
          <c:showLeaderLines val="1"/>
        </c:dLbls>
        <c:firstSliceAng val="3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solidFill>
              <a:srgbClr val="309EB5"/>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0FE9-4FD5-80DA-8A5AD3597806}"/>
              </c:ext>
            </c:extLst>
          </c:dPt>
          <c:dPt>
            <c:idx val="1"/>
            <c:bubble3D val="0"/>
            <c:spPr>
              <a:noFill/>
              <a:ln w="19050">
                <a:noFill/>
              </a:ln>
              <a:effectLst/>
            </c:spPr>
            <c:extLst>
              <c:ext xmlns:c16="http://schemas.microsoft.com/office/drawing/2014/chart" uri="{C3380CC4-5D6E-409C-BE32-E72D297353CC}">
                <c16:uniqueId val="{00000003-0FE9-4FD5-80DA-8A5AD3597806}"/>
              </c:ext>
            </c:extLst>
          </c:dPt>
          <c:cat>
            <c:strRef>
              <c:f>Sheet1!$A$2:$A$3</c:f>
              <c:strCache>
                <c:ptCount val="2"/>
                <c:pt idx="0">
                  <c:v>武汉</c:v>
                </c:pt>
                <c:pt idx="1">
                  <c:v>其他</c:v>
                </c:pt>
              </c:strCache>
            </c:strRef>
          </c:cat>
          <c:val>
            <c:numRef>
              <c:f>Sheet1!$B$2:$B$3</c:f>
              <c:numCache>
                <c:formatCode>0%</c:formatCode>
                <c:ptCount val="2"/>
                <c:pt idx="0">
                  <c:v>0.5</c:v>
                </c:pt>
                <c:pt idx="1">
                  <c:v>0.35</c:v>
                </c:pt>
              </c:numCache>
            </c:numRef>
          </c:val>
          <c:extLst>
            <c:ext xmlns:c16="http://schemas.microsoft.com/office/drawing/2014/chart" uri="{C3380CC4-5D6E-409C-BE32-E72D297353CC}">
              <c16:uniqueId val="{00000004-0FE9-4FD5-80DA-8A5AD3597806}"/>
            </c:ext>
          </c:extLst>
        </c:ser>
        <c:ser>
          <c:idx val="1"/>
          <c:order val="1"/>
          <c:tx>
            <c:strRef>
              <c:f>Sheet1!$C$1</c:f>
              <c:strCache>
                <c:ptCount val="1"/>
                <c:pt idx="0">
                  <c:v>辅助</c:v>
                </c:pt>
              </c:strCache>
            </c:strRef>
          </c:tx>
          <c:spPr>
            <a:ln>
              <a:noFill/>
            </a:ln>
          </c:spPr>
          <c:dPt>
            <c:idx val="0"/>
            <c:bubble3D val="0"/>
            <c:spPr>
              <a:solidFill>
                <a:schemeClr val="accent2"/>
              </a:solidFill>
              <a:ln w="19050">
                <a:solidFill>
                  <a:schemeClr val="accent2"/>
                </a:solidFill>
              </a:ln>
              <a:effectLst/>
            </c:spPr>
            <c:extLst>
              <c:ext xmlns:c16="http://schemas.microsoft.com/office/drawing/2014/chart" uri="{C3380CC4-5D6E-409C-BE32-E72D297353CC}">
                <c16:uniqueId val="{00000006-0FE9-4FD5-80DA-8A5AD3597806}"/>
              </c:ext>
            </c:extLst>
          </c:dPt>
          <c:dPt>
            <c:idx val="1"/>
            <c:bubble3D val="0"/>
            <c:spPr>
              <a:solidFill>
                <a:schemeClr val="accent3"/>
              </a:solidFill>
              <a:ln w="19050">
                <a:solidFill>
                  <a:schemeClr val="accent3"/>
                </a:solidFill>
              </a:ln>
              <a:effectLst/>
            </c:spPr>
            <c:extLst>
              <c:ext xmlns:c16="http://schemas.microsoft.com/office/drawing/2014/chart" uri="{C3380CC4-5D6E-409C-BE32-E72D297353CC}">
                <c16:uniqueId val="{00000008-0FE9-4FD5-80DA-8A5AD3597806}"/>
              </c:ext>
            </c:extLst>
          </c:dPt>
          <c:cat>
            <c:strRef>
              <c:f>Sheet1!$A$2:$A$3</c:f>
              <c:strCache>
                <c:ptCount val="2"/>
                <c:pt idx="0">
                  <c:v>武汉</c:v>
                </c:pt>
                <c:pt idx="1">
                  <c:v>其他</c:v>
                </c:pt>
              </c:strCache>
            </c:strRef>
          </c:cat>
          <c:val>
            <c:numRef>
              <c:f>Sheet1!$C$2:$C$3</c:f>
              <c:numCache>
                <c:formatCode>0%</c:formatCode>
                <c:ptCount val="2"/>
                <c:pt idx="0">
                  <c:v>0.5</c:v>
                </c:pt>
                <c:pt idx="1">
                  <c:v>0.35</c:v>
                </c:pt>
              </c:numCache>
            </c:numRef>
          </c:val>
          <c:extLst>
            <c:ext xmlns:c16="http://schemas.microsoft.com/office/drawing/2014/chart" uri="{C3380CC4-5D6E-409C-BE32-E72D297353CC}">
              <c16:uniqueId val="{00000009-0FE9-4FD5-80DA-8A5AD3597806}"/>
            </c:ext>
          </c:extLst>
        </c:ser>
        <c:ser>
          <c:idx val="2"/>
          <c:order val="2"/>
          <c:tx>
            <c:strRef>
              <c:f>Sheet1!$D$1</c:f>
              <c:strCache>
                <c:ptCount val="1"/>
                <c:pt idx="0">
                  <c:v>辅助2</c:v>
                </c:pt>
              </c:strCache>
            </c:strRef>
          </c:tx>
          <c:spPr>
            <a:solidFill>
              <a:srgbClr val="28307A"/>
            </a:solidFill>
            <a:ln>
              <a:noFill/>
            </a:ln>
          </c:spPr>
          <c:dPt>
            <c:idx val="0"/>
            <c:bubble3D val="0"/>
            <c:spPr>
              <a:solidFill>
                <a:schemeClr val="accent2"/>
              </a:solidFill>
              <a:ln w="19050">
                <a:noFill/>
              </a:ln>
              <a:effectLst/>
            </c:spPr>
            <c:extLst>
              <c:ext xmlns:c16="http://schemas.microsoft.com/office/drawing/2014/chart" uri="{C3380CC4-5D6E-409C-BE32-E72D297353CC}">
                <c16:uniqueId val="{0000000B-0FE9-4FD5-80DA-8A5AD3597806}"/>
              </c:ext>
            </c:extLst>
          </c:dPt>
          <c:dPt>
            <c:idx val="1"/>
            <c:bubble3D val="0"/>
            <c:spPr>
              <a:solidFill>
                <a:schemeClr val="accent3"/>
              </a:solidFill>
              <a:ln w="19050">
                <a:solidFill>
                  <a:schemeClr val="accent3"/>
                </a:solidFill>
              </a:ln>
              <a:effectLst/>
            </c:spPr>
            <c:extLst>
              <c:ext xmlns:c16="http://schemas.microsoft.com/office/drawing/2014/chart" uri="{C3380CC4-5D6E-409C-BE32-E72D297353CC}">
                <c16:uniqueId val="{0000000D-0FE9-4FD5-80DA-8A5AD3597806}"/>
              </c:ext>
            </c:extLst>
          </c:dPt>
          <c:cat>
            <c:strRef>
              <c:f>Sheet1!$A$2:$A$3</c:f>
              <c:strCache>
                <c:ptCount val="2"/>
                <c:pt idx="0">
                  <c:v>武汉</c:v>
                </c:pt>
                <c:pt idx="1">
                  <c:v>其他</c:v>
                </c:pt>
              </c:strCache>
            </c:strRef>
          </c:cat>
          <c:val>
            <c:numRef>
              <c:f>Sheet1!$D$2:$D$3</c:f>
              <c:numCache>
                <c:formatCode>0%</c:formatCode>
                <c:ptCount val="2"/>
                <c:pt idx="0">
                  <c:v>0.5</c:v>
                </c:pt>
                <c:pt idx="1">
                  <c:v>0.35</c:v>
                </c:pt>
              </c:numCache>
            </c:numRef>
          </c:val>
          <c:extLst>
            <c:ext xmlns:c16="http://schemas.microsoft.com/office/drawing/2014/chart" uri="{C3380CC4-5D6E-409C-BE32-E72D297353CC}">
              <c16:uniqueId val="{0000000E-0FE9-4FD5-80DA-8A5AD3597806}"/>
            </c:ext>
          </c:extLst>
        </c:ser>
        <c:ser>
          <c:idx val="3"/>
          <c:order val="3"/>
          <c:tx>
            <c:strRef>
              <c:f>Sheet1!$E$1</c:f>
              <c:strCache>
                <c:ptCount val="1"/>
                <c:pt idx="0">
                  <c:v>辅助3</c:v>
                </c:pt>
              </c:strCache>
            </c:strRef>
          </c:tx>
          <c:spPr>
            <a:solidFill>
              <a:srgbClr val="309EB5"/>
            </a:solidFill>
            <a:ln>
              <a:noFill/>
            </a:ln>
          </c:spPr>
          <c:dPt>
            <c:idx val="0"/>
            <c:bubble3D val="0"/>
            <c:spPr>
              <a:solidFill>
                <a:schemeClr val="accent2"/>
              </a:solidFill>
              <a:ln w="19050">
                <a:solidFill>
                  <a:schemeClr val="accent2"/>
                </a:solidFill>
              </a:ln>
              <a:effectLst/>
            </c:spPr>
            <c:extLst>
              <c:ext xmlns:c16="http://schemas.microsoft.com/office/drawing/2014/chart" uri="{C3380CC4-5D6E-409C-BE32-E72D297353CC}">
                <c16:uniqueId val="{00000010-0FE9-4FD5-80DA-8A5AD3597806}"/>
              </c:ext>
            </c:extLst>
          </c:dPt>
          <c:dPt>
            <c:idx val="1"/>
            <c:bubble3D val="0"/>
            <c:spPr>
              <a:noFill/>
              <a:ln w="19050">
                <a:noFill/>
              </a:ln>
              <a:effectLst/>
            </c:spPr>
            <c:extLst>
              <c:ext xmlns:c16="http://schemas.microsoft.com/office/drawing/2014/chart" uri="{C3380CC4-5D6E-409C-BE32-E72D297353CC}">
                <c16:uniqueId val="{00000012-0FE9-4FD5-80DA-8A5AD3597806}"/>
              </c:ext>
            </c:extLst>
          </c:dPt>
          <c:dLbls>
            <c:dLbl>
              <c:idx val="0"/>
              <c:layout>
                <c:manualLayout>
                  <c:x val="0.19804200391847446"/>
                  <c:y val="-0.37128026884610593"/>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FE9-4FD5-80DA-8A5AD3597806}"/>
                </c:ext>
              </c:extLst>
            </c:dLbl>
            <c:dLbl>
              <c:idx val="1"/>
              <c:delete val="1"/>
              <c:extLst>
                <c:ext xmlns:c15="http://schemas.microsoft.com/office/drawing/2012/chart" uri="{CE6537A1-D6FC-4f65-9D91-7224C49458BB}"/>
                <c:ext xmlns:c16="http://schemas.microsoft.com/office/drawing/2014/chart" uri="{C3380CC4-5D6E-409C-BE32-E72D297353CC}">
                  <c16:uniqueId val="{00000012-0FE9-4FD5-80DA-8A5AD359780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武汉</c:v>
                </c:pt>
                <c:pt idx="1">
                  <c:v>其他</c:v>
                </c:pt>
              </c:strCache>
            </c:strRef>
          </c:cat>
          <c:val>
            <c:numRef>
              <c:f>Sheet1!$E$2:$E$3</c:f>
              <c:numCache>
                <c:formatCode>0%</c:formatCode>
                <c:ptCount val="2"/>
                <c:pt idx="0">
                  <c:v>0.5</c:v>
                </c:pt>
                <c:pt idx="1">
                  <c:v>0.35</c:v>
                </c:pt>
              </c:numCache>
            </c:numRef>
          </c:val>
          <c:extLst>
            <c:ext xmlns:c16="http://schemas.microsoft.com/office/drawing/2014/chart" uri="{C3380CC4-5D6E-409C-BE32-E72D297353CC}">
              <c16:uniqueId val="{00000013-0FE9-4FD5-80DA-8A5AD3597806}"/>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内销</c:v>
                </c:pt>
              </c:strCache>
            </c:strRef>
          </c:tx>
          <c:spPr>
            <a:gradFill>
              <a:gsLst>
                <a:gs pos="100000">
                  <a:schemeClr val="accent3"/>
                </a:gs>
                <a:gs pos="0">
                  <a:schemeClr val="accent3">
                    <a:lumMod val="60000"/>
                    <a:lumOff val="40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2222</c:v>
                </c:pt>
                <c:pt idx="1">
                  <c:v>1260</c:v>
                </c:pt>
                <c:pt idx="2">
                  <c:v>1870</c:v>
                </c:pt>
                <c:pt idx="3">
                  <c:v>2630</c:v>
                </c:pt>
                <c:pt idx="4">
                  <c:v>1986</c:v>
                </c:pt>
                <c:pt idx="5">
                  <c:v>2214</c:v>
                </c:pt>
                <c:pt idx="6">
                  <c:v>3250</c:v>
                </c:pt>
                <c:pt idx="7">
                  <c:v>2563</c:v>
                </c:pt>
                <c:pt idx="8">
                  <c:v>1986</c:v>
                </c:pt>
              </c:numCache>
            </c:numRef>
          </c:val>
          <c:extLst>
            <c:ext xmlns:c16="http://schemas.microsoft.com/office/drawing/2014/chart" uri="{C3380CC4-5D6E-409C-BE32-E72D297353CC}">
              <c16:uniqueId val="{00000000-A6D0-4308-98B4-229D3BCB8776}"/>
            </c:ext>
          </c:extLst>
        </c:ser>
        <c:dLbls>
          <c:showLegendKey val="0"/>
          <c:showVal val="0"/>
          <c:showCatName val="0"/>
          <c:showSerName val="0"/>
          <c:showPercent val="0"/>
          <c:showBubbleSize val="0"/>
        </c:dLbls>
        <c:gapWidth val="300"/>
        <c:overlap val="-5"/>
        <c:axId val="-546014784"/>
        <c:axId val="-545994112"/>
      </c:barChart>
      <c:barChart>
        <c:barDir val="col"/>
        <c:grouping val="clustered"/>
        <c:varyColors val="0"/>
        <c:ser>
          <c:idx val="1"/>
          <c:order val="1"/>
          <c:tx>
            <c:strRef>
              <c:f>Sheet1!$C$1</c:f>
              <c:strCache>
                <c:ptCount val="1"/>
                <c:pt idx="0">
                  <c:v>外销</c:v>
                </c:pt>
              </c:strCache>
            </c:strRef>
          </c:tx>
          <c:spPr>
            <a:gradFill>
              <a:gsLst>
                <a:gs pos="100000">
                  <a:schemeClr val="accent2">
                    <a:lumMod val="60000"/>
                    <a:lumOff val="40000"/>
                  </a:schemeClr>
                </a:gs>
                <a:gs pos="0">
                  <a:schemeClr val="accent2"/>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General</c:formatCode>
                <c:ptCount val="9"/>
                <c:pt idx="0">
                  <c:v>2365</c:v>
                </c:pt>
                <c:pt idx="1">
                  <c:v>2401</c:v>
                </c:pt>
                <c:pt idx="2">
                  <c:v>1698</c:v>
                </c:pt>
                <c:pt idx="3">
                  <c:v>1253</c:v>
                </c:pt>
                <c:pt idx="4">
                  <c:v>2052</c:v>
                </c:pt>
                <c:pt idx="5">
                  <c:v>3042</c:v>
                </c:pt>
                <c:pt idx="6">
                  <c:v>1986</c:v>
                </c:pt>
                <c:pt idx="7">
                  <c:v>1562</c:v>
                </c:pt>
                <c:pt idx="8">
                  <c:v>2502</c:v>
                </c:pt>
              </c:numCache>
            </c:numRef>
          </c:val>
          <c:extLst>
            <c:ext xmlns:c16="http://schemas.microsoft.com/office/drawing/2014/chart" uri="{C3380CC4-5D6E-409C-BE32-E72D297353CC}">
              <c16:uniqueId val="{00000001-A6D0-4308-98B4-229D3BCB8776}"/>
            </c:ext>
          </c:extLst>
        </c:ser>
        <c:dLbls>
          <c:showLegendKey val="0"/>
          <c:showVal val="0"/>
          <c:showCatName val="0"/>
          <c:showSerName val="0"/>
          <c:showPercent val="0"/>
          <c:showBubbleSize val="0"/>
        </c:dLbls>
        <c:gapWidth val="300"/>
        <c:overlap val="-27"/>
        <c:axId val="-546009888"/>
        <c:axId val="-545991392"/>
      </c:barChart>
      <c:catAx>
        <c:axId val="-546014784"/>
        <c:scaling>
          <c:orientation val="minMax"/>
        </c:scaling>
        <c:delete val="1"/>
        <c:axPos val="b"/>
        <c:numFmt formatCode="General" sourceLinked="0"/>
        <c:majorTickMark val="none"/>
        <c:minorTickMark val="none"/>
        <c:tickLblPos val="nextTo"/>
        <c:crossAx val="-545994112"/>
        <c:crosses val="autoZero"/>
        <c:auto val="1"/>
        <c:lblAlgn val="ctr"/>
        <c:lblOffset val="100"/>
        <c:noMultiLvlLbl val="0"/>
      </c:catAx>
      <c:valAx>
        <c:axId val="-545994112"/>
        <c:scaling>
          <c:orientation val="minMax"/>
          <c:max val="3500"/>
          <c:min val="-3500"/>
        </c:scaling>
        <c:delete val="1"/>
        <c:axPos val="l"/>
        <c:numFmt formatCode="General" sourceLinked="1"/>
        <c:majorTickMark val="none"/>
        <c:minorTickMark val="none"/>
        <c:tickLblPos val="nextTo"/>
        <c:crossAx val="-546014784"/>
        <c:crosses val="autoZero"/>
        <c:crossBetween val="between"/>
      </c:valAx>
      <c:valAx>
        <c:axId val="-545991392"/>
        <c:scaling>
          <c:orientation val="maxMin"/>
          <c:min val="-3500"/>
        </c:scaling>
        <c:delete val="1"/>
        <c:axPos val="r"/>
        <c:numFmt formatCode="General" sourceLinked="1"/>
        <c:majorTickMark val="out"/>
        <c:minorTickMark val="none"/>
        <c:tickLblPos val="nextTo"/>
        <c:crossAx val="-546009888"/>
        <c:crosses val="max"/>
        <c:crossBetween val="between"/>
      </c:valAx>
      <c:catAx>
        <c:axId val="-546009888"/>
        <c:scaling>
          <c:orientation val="minMax"/>
        </c:scaling>
        <c:delete val="0"/>
        <c:axPos val="b"/>
        <c:numFmt formatCode="General" sourceLinked="1"/>
        <c:majorTickMark val="out"/>
        <c:minorTickMark val="none"/>
        <c:tickLblPos val="nextTo"/>
        <c:spPr>
          <a:noFill/>
          <a:ln w="9525" cap="flat" cmpd="sng" algn="ctr">
            <a:no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5991392"/>
        <c:crosses val="max"/>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出口</c:v>
                </c:pt>
              </c:strCache>
            </c:strRef>
          </c:tx>
          <c:spPr>
            <a:gradFill>
              <a:gsLst>
                <a:gs pos="0">
                  <a:schemeClr val="accent3">
                    <a:lumMod val="60000"/>
                    <a:lumOff val="40000"/>
                  </a:schemeClr>
                </a:gs>
                <a:gs pos="100000">
                  <a:schemeClr val="accent3"/>
                </a:gs>
              </a:gsLst>
              <a:lin ang="10800000" scaled="0"/>
            </a:gradFill>
            <a:ln>
              <a:noFill/>
            </a:ln>
            <a:effectLst>
              <a:outerShdw blurRad="50800" dist="38100" dir="8100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上海</c:v>
                </c:pt>
                <c:pt idx="1">
                  <c:v>浙江</c:v>
                </c:pt>
                <c:pt idx="2">
                  <c:v>江苏</c:v>
                </c:pt>
                <c:pt idx="3">
                  <c:v>山东</c:v>
                </c:pt>
                <c:pt idx="4">
                  <c:v>福建</c:v>
                </c:pt>
                <c:pt idx="5">
                  <c:v>广东</c:v>
                </c:pt>
              </c:strCache>
            </c:strRef>
          </c:cat>
          <c:val>
            <c:numRef>
              <c:f>Sheet1!$B$2:$B$7</c:f>
              <c:numCache>
                <c:formatCode>0%</c:formatCode>
                <c:ptCount val="6"/>
                <c:pt idx="0">
                  <c:v>0.33</c:v>
                </c:pt>
                <c:pt idx="1">
                  <c:v>0.38</c:v>
                </c:pt>
                <c:pt idx="2">
                  <c:v>0.57999999999999996</c:v>
                </c:pt>
                <c:pt idx="3">
                  <c:v>0.26</c:v>
                </c:pt>
                <c:pt idx="4">
                  <c:v>0.7</c:v>
                </c:pt>
                <c:pt idx="5">
                  <c:v>0.65</c:v>
                </c:pt>
              </c:numCache>
            </c:numRef>
          </c:val>
          <c:extLst>
            <c:ext xmlns:c16="http://schemas.microsoft.com/office/drawing/2014/chart" uri="{C3380CC4-5D6E-409C-BE32-E72D297353CC}">
              <c16:uniqueId val="{00000000-ED7A-4C29-BA40-AAA2BB1C2330}"/>
            </c:ext>
          </c:extLst>
        </c:ser>
        <c:dLbls>
          <c:showLegendKey val="0"/>
          <c:showVal val="0"/>
          <c:showCatName val="0"/>
          <c:showSerName val="0"/>
          <c:showPercent val="0"/>
          <c:showBubbleSize val="0"/>
        </c:dLbls>
        <c:gapWidth val="120"/>
        <c:axId val="-546013152"/>
        <c:axId val="-545988128"/>
      </c:barChart>
      <c:barChart>
        <c:barDir val="bar"/>
        <c:grouping val="clustered"/>
        <c:varyColors val="0"/>
        <c:ser>
          <c:idx val="1"/>
          <c:order val="1"/>
          <c:tx>
            <c:strRef>
              <c:f>Sheet1!$C$1</c:f>
              <c:strCache>
                <c:ptCount val="1"/>
                <c:pt idx="0">
                  <c:v>内销</c:v>
                </c:pt>
              </c:strCache>
            </c:strRef>
          </c:tx>
          <c:spPr>
            <a:gradFill>
              <a:gsLst>
                <a:gs pos="0">
                  <a:schemeClr val="accent2">
                    <a:lumMod val="60000"/>
                    <a:lumOff val="40000"/>
                  </a:schemeClr>
                </a:gs>
                <a:gs pos="100000">
                  <a:schemeClr val="accent2"/>
                </a:gs>
              </a:gsLst>
              <a:lin ang="0" scaled="0"/>
            </a:gradFill>
            <a:ln>
              <a:noFill/>
            </a:ln>
            <a:effectLst>
              <a:outerShdw blurRad="50800" dist="38100" dir="2700000" algn="t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上海</c:v>
                </c:pt>
                <c:pt idx="1">
                  <c:v>浙江</c:v>
                </c:pt>
                <c:pt idx="2">
                  <c:v>江苏</c:v>
                </c:pt>
                <c:pt idx="3">
                  <c:v>山东</c:v>
                </c:pt>
                <c:pt idx="4">
                  <c:v>福建</c:v>
                </c:pt>
                <c:pt idx="5">
                  <c:v>广东</c:v>
                </c:pt>
              </c:strCache>
            </c:strRef>
          </c:cat>
          <c:val>
            <c:numRef>
              <c:f>Sheet1!$C$2:$C$7</c:f>
              <c:numCache>
                <c:formatCode>0%</c:formatCode>
                <c:ptCount val="6"/>
                <c:pt idx="0">
                  <c:v>0.55000000000000004</c:v>
                </c:pt>
                <c:pt idx="1">
                  <c:v>0.62</c:v>
                </c:pt>
                <c:pt idx="2">
                  <c:v>0.42</c:v>
                </c:pt>
                <c:pt idx="3">
                  <c:v>0.74</c:v>
                </c:pt>
                <c:pt idx="4">
                  <c:v>0.3</c:v>
                </c:pt>
                <c:pt idx="5">
                  <c:v>0.35</c:v>
                </c:pt>
              </c:numCache>
            </c:numRef>
          </c:val>
          <c:extLst>
            <c:ext xmlns:c16="http://schemas.microsoft.com/office/drawing/2014/chart" uri="{C3380CC4-5D6E-409C-BE32-E72D297353CC}">
              <c16:uniqueId val="{00000001-ED7A-4C29-BA40-AAA2BB1C2330}"/>
            </c:ext>
          </c:extLst>
        </c:ser>
        <c:dLbls>
          <c:showLegendKey val="0"/>
          <c:showVal val="0"/>
          <c:showCatName val="0"/>
          <c:showSerName val="0"/>
          <c:showPercent val="0"/>
          <c:showBubbleSize val="0"/>
        </c:dLbls>
        <c:gapWidth val="120"/>
        <c:axId val="-545987040"/>
        <c:axId val="-546005536"/>
      </c:barChart>
      <c:catAx>
        <c:axId val="-54601315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5988128"/>
        <c:crosses val="autoZero"/>
        <c:auto val="1"/>
        <c:lblAlgn val="ctr"/>
        <c:lblOffset val="100"/>
        <c:noMultiLvlLbl val="0"/>
      </c:catAx>
      <c:valAx>
        <c:axId val="-545988128"/>
        <c:scaling>
          <c:orientation val="minMax"/>
          <c:min val="-1"/>
        </c:scaling>
        <c:delete val="1"/>
        <c:axPos val="b"/>
        <c:numFmt formatCode="0%" sourceLinked="1"/>
        <c:majorTickMark val="out"/>
        <c:minorTickMark val="none"/>
        <c:tickLblPos val="nextTo"/>
        <c:crossAx val="-546013152"/>
        <c:crosses val="autoZero"/>
        <c:crossBetween val="between"/>
      </c:valAx>
      <c:valAx>
        <c:axId val="-546005536"/>
        <c:scaling>
          <c:orientation val="maxMin"/>
          <c:max val="0.85000000000000009"/>
          <c:min val="-1"/>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5987040"/>
        <c:crosses val="max"/>
        <c:crossBetween val="between"/>
      </c:valAx>
      <c:catAx>
        <c:axId val="-545987040"/>
        <c:scaling>
          <c:orientation val="minMax"/>
        </c:scaling>
        <c:delete val="1"/>
        <c:axPos val="r"/>
        <c:numFmt formatCode="General" sourceLinked="1"/>
        <c:majorTickMark val="out"/>
        <c:minorTickMark val="none"/>
        <c:tickLblPos val="nextTo"/>
        <c:crossAx val="-54600553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c:v>
                </c:pt>
              </c:strCache>
            </c:strRef>
          </c:tx>
          <c:spPr>
            <a:ln w="28575" cap="rnd">
              <a:solidFill>
                <a:schemeClr val="tx1">
                  <a:lumMod val="50000"/>
                  <a:lumOff val="50000"/>
                </a:schemeClr>
              </a:solidFill>
              <a:round/>
            </a:ln>
            <a:effectLst/>
          </c:spPr>
          <c:marker>
            <c:symbol val="none"/>
          </c:marker>
          <c:dPt>
            <c:idx val="11"/>
            <c:marker>
              <c:symbol val="none"/>
            </c:marker>
            <c:bubble3D val="0"/>
            <c:spPr>
              <a:ln w="28575" cap="rnd">
                <a:solidFill>
                  <a:schemeClr val="tx1">
                    <a:lumMod val="50000"/>
                    <a:lumOff val="50000"/>
                  </a:schemeClr>
                </a:solidFill>
                <a:round/>
              </a:ln>
              <a:effectLst/>
            </c:spPr>
            <c:extLst>
              <c:ext xmlns:c16="http://schemas.microsoft.com/office/drawing/2014/chart" uri="{C3380CC4-5D6E-409C-BE32-E72D297353CC}">
                <c16:uniqueId val="{00000001-0D52-4A7C-9533-5D07EB22A4BB}"/>
              </c:ext>
            </c:extLst>
          </c:dPt>
          <c:dLbls>
            <c:dLbl>
              <c:idx val="1"/>
              <c:layout>
                <c:manualLayout>
                  <c:x val="0"/>
                  <c:y val="-4.30416068866571E-3"/>
                </c:manualLayout>
              </c:layout>
              <c:spPr>
                <a:solidFill>
                  <a:srgbClr val="92D050"/>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D52-4A7C-9533-5D07EB22A4BB}"/>
                </c:ext>
              </c:extLst>
            </c:dLbl>
            <c:dLbl>
              <c:idx val="5"/>
              <c:spPr>
                <a:solidFill>
                  <a:srgbClr val="FA9C2C"/>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3-0D52-4A7C-9533-5D07EB22A4BB}"/>
                </c:ext>
              </c:extLst>
            </c:dLbl>
            <c:dLbl>
              <c:idx val="9"/>
              <c:spPr>
                <a:solidFill>
                  <a:srgbClr val="FA9C2C"/>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5-0D52-4A7C-9533-5D07EB22A4BB}"/>
                </c:ext>
              </c:extLst>
            </c:dLbl>
            <c:dLbl>
              <c:idx val="11"/>
              <c:spPr>
                <a:solidFill>
                  <a:srgbClr val="FA9C2C"/>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0D52-4A7C-9533-5D07EB22A4BB}"/>
                </c:ext>
              </c:extLst>
            </c:dLbl>
            <c:spPr>
              <a:solidFill>
                <a:schemeClr val="bg1"/>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6</c:v>
                </c:pt>
                <c:pt idx="1">
                  <c:v>3.1</c:v>
                </c:pt>
                <c:pt idx="2">
                  <c:v>3.6</c:v>
                </c:pt>
                <c:pt idx="3">
                  <c:v>5.0999999999999996</c:v>
                </c:pt>
                <c:pt idx="4">
                  <c:v>4.2</c:v>
                </c:pt>
                <c:pt idx="5">
                  <c:v>6.5</c:v>
                </c:pt>
                <c:pt idx="6">
                  <c:v>5.9</c:v>
                </c:pt>
                <c:pt idx="7">
                  <c:v>4.8</c:v>
                </c:pt>
                <c:pt idx="8">
                  <c:v>4.0999999999999996</c:v>
                </c:pt>
                <c:pt idx="9">
                  <c:v>2.5</c:v>
                </c:pt>
                <c:pt idx="10">
                  <c:v>2.4</c:v>
                </c:pt>
                <c:pt idx="11">
                  <c:v>12</c:v>
                </c:pt>
              </c:numCache>
            </c:numRef>
          </c:val>
          <c:smooth val="1"/>
          <c:extLst>
            <c:ext xmlns:c16="http://schemas.microsoft.com/office/drawing/2014/chart" uri="{C3380CC4-5D6E-409C-BE32-E72D297353CC}">
              <c16:uniqueId val="{00000006-0D52-4A7C-9533-5D07EB22A4BB}"/>
            </c:ext>
          </c:extLst>
        </c:ser>
        <c:dLbls>
          <c:showLegendKey val="0"/>
          <c:showVal val="1"/>
          <c:showCatName val="0"/>
          <c:showSerName val="0"/>
          <c:showPercent val="0"/>
          <c:showBubbleSize val="0"/>
        </c:dLbls>
        <c:smooth val="0"/>
        <c:axId val="683836554"/>
        <c:axId val="34405214"/>
      </c:lineChart>
      <c:catAx>
        <c:axId val="683836554"/>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4405214"/>
        <c:crosses val="autoZero"/>
        <c:auto val="1"/>
        <c:lblAlgn val="ctr"/>
        <c:lblOffset val="100"/>
        <c:noMultiLvlLbl val="0"/>
      </c:catAx>
      <c:valAx>
        <c:axId val="34405214"/>
        <c:scaling>
          <c:orientation val="minMax"/>
        </c:scaling>
        <c:delete val="0"/>
        <c:axPos val="l"/>
        <c:majorGridlines>
          <c:spPr>
            <a:ln w="3175" cap="flat" cmpd="sng" algn="ctr">
              <a:solidFill>
                <a:schemeClr val="tx1">
                  <a:lumMod val="15000"/>
                  <a:lumOff val="85000"/>
                </a:schemeClr>
              </a:solidFill>
              <a:prstDash val="sysDash"/>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8383655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产品01</c:v>
                </c:pt>
              </c:strCache>
            </c:strRef>
          </c:tx>
          <c:spPr>
            <a:ln w="28575" cap="rnd" cmpd="sng">
              <a:solidFill>
                <a:srgbClr val="3D45E3"/>
              </a:solidFill>
              <a:prstDash val="solid"/>
              <a:round/>
            </a:ln>
            <a:effectLst/>
          </c:spPr>
          <c:marker>
            <c:symbol val="none"/>
          </c:marker>
          <c:dPt>
            <c:idx val="11"/>
            <c:marker>
              <c:symbol val="none"/>
            </c:marker>
            <c:bubble3D val="0"/>
            <c:spPr>
              <a:ln w="28575" cap="rnd" cmpd="sng">
                <a:solidFill>
                  <a:srgbClr val="3D45E3"/>
                </a:solidFill>
                <a:prstDash val="solid"/>
                <a:round/>
              </a:ln>
              <a:effectLst/>
            </c:spPr>
            <c:extLst>
              <c:ext xmlns:c16="http://schemas.microsoft.com/office/drawing/2014/chart" uri="{C3380CC4-5D6E-409C-BE32-E72D297353CC}">
                <c16:uniqueId val="{00000001-5C12-4C93-84D8-23FC12FCAC6B}"/>
              </c:ext>
            </c:extLst>
          </c:dPt>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8</c:v>
                </c:pt>
                <c:pt idx="1">
                  <c:v>3.1</c:v>
                </c:pt>
                <c:pt idx="2">
                  <c:v>3.6</c:v>
                </c:pt>
                <c:pt idx="3">
                  <c:v>5.0999999999999996</c:v>
                </c:pt>
                <c:pt idx="4">
                  <c:v>4.2</c:v>
                </c:pt>
                <c:pt idx="5">
                  <c:v>6.5</c:v>
                </c:pt>
                <c:pt idx="6">
                  <c:v>5.9</c:v>
                </c:pt>
                <c:pt idx="7">
                  <c:v>4.8</c:v>
                </c:pt>
                <c:pt idx="8">
                  <c:v>4.0999999999999996</c:v>
                </c:pt>
                <c:pt idx="9">
                  <c:v>2.5</c:v>
                </c:pt>
                <c:pt idx="10">
                  <c:v>2.4</c:v>
                </c:pt>
                <c:pt idx="11">
                  <c:v>1.9</c:v>
                </c:pt>
              </c:numCache>
            </c:numRef>
          </c:val>
          <c:smooth val="1"/>
          <c:extLst>
            <c:ext xmlns:c16="http://schemas.microsoft.com/office/drawing/2014/chart" uri="{C3380CC4-5D6E-409C-BE32-E72D297353CC}">
              <c16:uniqueId val="{00000002-5C12-4C93-84D8-23FC12FCAC6B}"/>
            </c:ext>
          </c:extLst>
        </c:ser>
        <c:ser>
          <c:idx val="1"/>
          <c:order val="1"/>
          <c:tx>
            <c:strRef>
              <c:f>Sheet1!$C$1</c:f>
              <c:strCache>
                <c:ptCount val="1"/>
                <c:pt idx="0">
                  <c:v>产品02</c:v>
                </c:pt>
              </c:strCache>
            </c:strRef>
          </c:tx>
          <c:spPr>
            <a:ln w="28575" cap="rnd">
              <a:solidFill>
                <a:srgbClr val="F7738C"/>
              </a:solidFill>
              <a:round/>
            </a:ln>
            <a:effectLst/>
          </c:spPr>
          <c:marker>
            <c:symbol val="none"/>
          </c:marker>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General</c:formatCode>
                <c:ptCount val="12"/>
                <c:pt idx="0">
                  <c:v>2.1</c:v>
                </c:pt>
                <c:pt idx="1">
                  <c:v>3.2</c:v>
                </c:pt>
                <c:pt idx="2">
                  <c:v>3.5</c:v>
                </c:pt>
                <c:pt idx="3">
                  <c:v>7.6</c:v>
                </c:pt>
                <c:pt idx="4">
                  <c:v>4.3</c:v>
                </c:pt>
                <c:pt idx="5">
                  <c:v>5.6</c:v>
                </c:pt>
                <c:pt idx="6">
                  <c:v>8.1</c:v>
                </c:pt>
                <c:pt idx="7">
                  <c:v>2.2999999999999998</c:v>
                </c:pt>
                <c:pt idx="8">
                  <c:v>4.9000000000000004</c:v>
                </c:pt>
                <c:pt idx="9">
                  <c:v>1.5</c:v>
                </c:pt>
                <c:pt idx="10">
                  <c:v>4.5</c:v>
                </c:pt>
                <c:pt idx="11">
                  <c:v>1.5</c:v>
                </c:pt>
              </c:numCache>
            </c:numRef>
          </c:val>
          <c:smooth val="1"/>
          <c:extLst>
            <c:ext xmlns:c16="http://schemas.microsoft.com/office/drawing/2014/chart" uri="{C3380CC4-5D6E-409C-BE32-E72D297353CC}">
              <c16:uniqueId val="{00000003-5C12-4C93-84D8-23FC12FCAC6B}"/>
            </c:ext>
          </c:extLst>
        </c:ser>
        <c:ser>
          <c:idx val="2"/>
          <c:order val="2"/>
          <c:tx>
            <c:strRef>
              <c:f>Sheet1!$D$1</c:f>
              <c:strCache>
                <c:ptCount val="1"/>
                <c:pt idx="0">
                  <c:v>产品03</c:v>
                </c:pt>
              </c:strCache>
            </c:strRef>
          </c:tx>
          <c:spPr>
            <a:ln w="28575" cap="rnd">
              <a:solidFill>
                <a:schemeClr val="accent3"/>
              </a:solidFill>
              <a:round/>
            </a:ln>
            <a:effectLst/>
          </c:spPr>
          <c:marker>
            <c:symbol val="none"/>
          </c:marker>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Sheet1!$D$2:$D$13</c:f>
              <c:numCache>
                <c:formatCode>General</c:formatCode>
                <c:ptCount val="12"/>
                <c:pt idx="0">
                  <c:v>4.0999999999999996</c:v>
                </c:pt>
                <c:pt idx="1">
                  <c:v>4.5</c:v>
                </c:pt>
                <c:pt idx="2">
                  <c:v>2.2999999999999998</c:v>
                </c:pt>
                <c:pt idx="3">
                  <c:v>8.1999999999999993</c:v>
                </c:pt>
                <c:pt idx="4">
                  <c:v>2.6</c:v>
                </c:pt>
                <c:pt idx="5">
                  <c:v>4.5999999999999996</c:v>
                </c:pt>
                <c:pt idx="6">
                  <c:v>6.5</c:v>
                </c:pt>
                <c:pt idx="7">
                  <c:v>1.2</c:v>
                </c:pt>
                <c:pt idx="8">
                  <c:v>3.2</c:v>
                </c:pt>
                <c:pt idx="9">
                  <c:v>3.5</c:v>
                </c:pt>
                <c:pt idx="10">
                  <c:v>1.2</c:v>
                </c:pt>
                <c:pt idx="11">
                  <c:v>2.2999999999999998</c:v>
                </c:pt>
              </c:numCache>
            </c:numRef>
          </c:val>
          <c:smooth val="1"/>
          <c:extLst>
            <c:ext xmlns:c16="http://schemas.microsoft.com/office/drawing/2014/chart" uri="{C3380CC4-5D6E-409C-BE32-E72D297353CC}">
              <c16:uniqueId val="{00000004-5C12-4C93-84D8-23FC12FCAC6B}"/>
            </c:ext>
          </c:extLst>
        </c:ser>
        <c:dLbls>
          <c:showLegendKey val="0"/>
          <c:showVal val="0"/>
          <c:showCatName val="0"/>
          <c:showSerName val="0"/>
          <c:showPercent val="0"/>
          <c:showBubbleSize val="0"/>
        </c:dLbls>
        <c:smooth val="0"/>
        <c:axId val="683836554"/>
        <c:axId val="34405214"/>
      </c:lineChart>
      <c:catAx>
        <c:axId val="683836554"/>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4405214"/>
        <c:crosses val="autoZero"/>
        <c:auto val="1"/>
        <c:lblAlgn val="ctr"/>
        <c:lblOffset val="100"/>
        <c:noMultiLvlLbl val="0"/>
      </c:catAx>
      <c:valAx>
        <c:axId val="34405214"/>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83836554"/>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月份一</c:v>
                </c:pt>
              </c:strCache>
            </c:strRef>
          </c:tx>
          <c:spPr>
            <a:solidFill>
              <a:schemeClr val="accent1"/>
            </a:solidFill>
            <a:ln>
              <a:noFill/>
            </a:ln>
            <a:effectLst/>
          </c:spPr>
          <c:invertIfNegative val="0"/>
          <c:cat>
            <c:strRef>
              <c:f>Sheet1!$A$2:$A$5</c:f>
              <c:strCache>
                <c:ptCount val="4"/>
                <c:pt idx="0">
                  <c:v>季度一</c:v>
                </c:pt>
                <c:pt idx="1">
                  <c:v>季度二</c:v>
                </c:pt>
                <c:pt idx="2">
                  <c:v>季度三</c:v>
                </c:pt>
                <c:pt idx="3">
                  <c:v>季度四</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26CA-4121-9292-085BEA0E0566}"/>
            </c:ext>
          </c:extLst>
        </c:ser>
        <c:ser>
          <c:idx val="1"/>
          <c:order val="1"/>
          <c:tx>
            <c:strRef>
              <c:f>Sheet1!$C$1</c:f>
              <c:strCache>
                <c:ptCount val="1"/>
                <c:pt idx="0">
                  <c:v>月份二</c:v>
                </c:pt>
              </c:strCache>
            </c:strRef>
          </c:tx>
          <c:spPr>
            <a:solidFill>
              <a:schemeClr val="accent2"/>
            </a:solidFill>
            <a:ln>
              <a:noFill/>
            </a:ln>
            <a:effectLst/>
          </c:spPr>
          <c:invertIfNegative val="0"/>
          <c:cat>
            <c:strRef>
              <c:f>Sheet1!$A$2:$A$5</c:f>
              <c:strCache>
                <c:ptCount val="4"/>
                <c:pt idx="0">
                  <c:v>季度一</c:v>
                </c:pt>
                <c:pt idx="1">
                  <c:v>季度二</c:v>
                </c:pt>
                <c:pt idx="2">
                  <c:v>季度三</c:v>
                </c:pt>
                <c:pt idx="3">
                  <c:v>季度四</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6CA-4121-9292-085BEA0E0566}"/>
            </c:ext>
          </c:extLst>
        </c:ser>
        <c:ser>
          <c:idx val="2"/>
          <c:order val="2"/>
          <c:tx>
            <c:strRef>
              <c:f>Sheet1!$D$1</c:f>
              <c:strCache>
                <c:ptCount val="1"/>
                <c:pt idx="0">
                  <c:v>月份三</c:v>
                </c:pt>
              </c:strCache>
            </c:strRef>
          </c:tx>
          <c:spPr>
            <a:solidFill>
              <a:schemeClr val="accent3"/>
            </a:solidFill>
            <a:ln>
              <a:noFill/>
            </a:ln>
            <a:effectLst/>
          </c:spPr>
          <c:invertIfNegative val="0"/>
          <c:cat>
            <c:strRef>
              <c:f>Sheet1!$A$2:$A$5</c:f>
              <c:strCache>
                <c:ptCount val="4"/>
                <c:pt idx="0">
                  <c:v>季度一</c:v>
                </c:pt>
                <c:pt idx="1">
                  <c:v>季度二</c:v>
                </c:pt>
                <c:pt idx="2">
                  <c:v>季度三</c:v>
                </c:pt>
                <c:pt idx="3">
                  <c:v>季度四</c:v>
                </c:pt>
              </c:strCache>
            </c:strRef>
          </c:cat>
          <c:val>
            <c:numRef>
              <c:f>Sheet1!$D$2:$D$5</c:f>
              <c:numCache>
                <c:formatCode>General</c:formatCode>
                <c:ptCount val="4"/>
                <c:pt idx="0">
                  <c:v>5</c:v>
                </c:pt>
                <c:pt idx="1">
                  <c:v>2</c:v>
                </c:pt>
                <c:pt idx="2">
                  <c:v>3</c:v>
                </c:pt>
                <c:pt idx="3">
                  <c:v>5</c:v>
                </c:pt>
              </c:numCache>
            </c:numRef>
          </c:val>
          <c:extLst>
            <c:ext xmlns:c16="http://schemas.microsoft.com/office/drawing/2014/chart" uri="{C3380CC4-5D6E-409C-BE32-E72D297353CC}">
              <c16:uniqueId val="{00000002-26CA-4121-9292-085BEA0E0566}"/>
            </c:ext>
          </c:extLst>
        </c:ser>
        <c:dLbls>
          <c:showLegendKey val="0"/>
          <c:showVal val="0"/>
          <c:showCatName val="0"/>
          <c:showSerName val="0"/>
          <c:showPercent val="0"/>
          <c:showBubbleSize val="0"/>
        </c:dLbls>
        <c:gapWidth val="100"/>
        <c:overlap val="-24"/>
        <c:axId val="-2052719312"/>
        <c:axId val="-2052722832"/>
      </c:barChart>
      <c:catAx>
        <c:axId val="-20527193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2052722832"/>
        <c:crosses val="autoZero"/>
        <c:auto val="1"/>
        <c:lblAlgn val="ctr"/>
        <c:lblOffset val="100"/>
        <c:noMultiLvlLbl val="0"/>
      </c:catAx>
      <c:valAx>
        <c:axId val="-205272283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2052719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43586</c:v>
                </c:pt>
                <c:pt idx="1">
                  <c:v>43617</c:v>
                </c:pt>
                <c:pt idx="2">
                  <c:v>43647</c:v>
                </c:pt>
                <c:pt idx="3">
                  <c:v>43678</c:v>
                </c:pt>
                <c:pt idx="4">
                  <c:v>43709</c:v>
                </c:pt>
              </c:numCache>
            </c:numRef>
          </c:cat>
          <c:val>
            <c:numRef>
              <c:f>Sheet1!$B$2:$B$6</c:f>
              <c:numCache>
                <c:formatCode>General</c:formatCode>
                <c:ptCount val="5"/>
                <c:pt idx="0">
                  <c:v>66</c:v>
                </c:pt>
                <c:pt idx="1">
                  <c:v>32</c:v>
                </c:pt>
                <c:pt idx="2">
                  <c:v>28</c:v>
                </c:pt>
                <c:pt idx="3">
                  <c:v>12</c:v>
                </c:pt>
                <c:pt idx="4">
                  <c:v>15</c:v>
                </c:pt>
              </c:numCache>
            </c:numRef>
          </c:val>
          <c:extLst>
            <c:ext xmlns:c16="http://schemas.microsoft.com/office/drawing/2014/chart" uri="{C3380CC4-5D6E-409C-BE32-E72D297353CC}">
              <c16:uniqueId val="{00000000-9115-4A23-9D46-7E91A4AB007E}"/>
            </c:ext>
          </c:extLst>
        </c:ser>
        <c:ser>
          <c:idx val="1"/>
          <c:order val="1"/>
          <c:tx>
            <c:strRef>
              <c:f>Sheet1!$C$1</c:f>
              <c:strCache>
                <c:ptCount val="1"/>
                <c:pt idx="0">
                  <c:v>Series 2</c:v>
                </c:pt>
              </c:strCache>
            </c:strRef>
          </c:tx>
          <c:spPr>
            <a:solidFill>
              <a:schemeClr val="accent1">
                <a:lumMod val="75000"/>
              </a:schemeClr>
            </a:solidFill>
            <a:ln>
              <a:noFill/>
            </a:ln>
            <a:effectLst/>
          </c:spPr>
          <c:cat>
            <c:numRef>
              <c:f>Sheet1!$A$2:$A$6</c:f>
              <c:numCache>
                <c:formatCode>m/d/yyyy</c:formatCode>
                <c:ptCount val="5"/>
                <c:pt idx="0">
                  <c:v>43586</c:v>
                </c:pt>
                <c:pt idx="1">
                  <c:v>43617</c:v>
                </c:pt>
                <c:pt idx="2">
                  <c:v>43647</c:v>
                </c:pt>
                <c:pt idx="3">
                  <c:v>43678</c:v>
                </c:pt>
                <c:pt idx="4">
                  <c:v>43709</c:v>
                </c:pt>
              </c:numCache>
            </c:numRef>
          </c:cat>
          <c:val>
            <c:numRef>
              <c:f>Sheet1!$C$2:$C$6</c:f>
              <c:numCache>
                <c:formatCode>General</c:formatCode>
                <c:ptCount val="5"/>
                <c:pt idx="0">
                  <c:v>22</c:v>
                </c:pt>
                <c:pt idx="1">
                  <c:v>12</c:v>
                </c:pt>
                <c:pt idx="2">
                  <c:v>12</c:v>
                </c:pt>
                <c:pt idx="3">
                  <c:v>21</c:v>
                </c:pt>
                <c:pt idx="4">
                  <c:v>28</c:v>
                </c:pt>
              </c:numCache>
            </c:numRef>
          </c:val>
          <c:extLst>
            <c:ext xmlns:c16="http://schemas.microsoft.com/office/drawing/2014/chart" uri="{C3380CC4-5D6E-409C-BE32-E72D297353CC}">
              <c16:uniqueId val="{00000001-9115-4A23-9D46-7E91A4AB007E}"/>
            </c:ext>
          </c:extLst>
        </c:ser>
        <c:dLbls>
          <c:showLegendKey val="0"/>
          <c:showVal val="0"/>
          <c:showCatName val="0"/>
          <c:showSerName val="0"/>
          <c:showPercent val="0"/>
          <c:showBubbleSize val="0"/>
        </c:dLbls>
        <c:axId val="826813288"/>
        <c:axId val="826813680"/>
      </c:areaChart>
      <c:dateAx>
        <c:axId val="82681328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zh-CN"/>
          </a:p>
        </c:txPr>
        <c:crossAx val="826813680"/>
        <c:crosses val="autoZero"/>
        <c:auto val="1"/>
        <c:lblOffset val="100"/>
        <c:baseTimeUnit val="months"/>
      </c:dateAx>
      <c:valAx>
        <c:axId val="826813680"/>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crossAx val="82681328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11</c:v>
                </c:pt>
                <c:pt idx="1">
                  <c:v>3</c:v>
                </c:pt>
                <c:pt idx="2">
                  <c:v>5</c:v>
                </c:pt>
                <c:pt idx="3">
                  <c:v>7</c:v>
                </c:pt>
                <c:pt idx="4">
                  <c:v>6</c:v>
                </c:pt>
                <c:pt idx="5">
                  <c:v>3</c:v>
                </c:pt>
                <c:pt idx="6">
                  <c:v>2</c:v>
                </c:pt>
              </c:numCache>
            </c:numRef>
          </c:val>
          <c:extLst>
            <c:ext xmlns:c16="http://schemas.microsoft.com/office/drawing/2014/chart" uri="{C3380CC4-5D6E-409C-BE32-E72D297353CC}">
              <c16:uniqueId val="{00000000-3A28-4E1A-A5ED-24396A1B0412}"/>
            </c:ext>
          </c:extLst>
        </c:ser>
        <c:dLbls>
          <c:showLegendKey val="0"/>
          <c:showVal val="0"/>
          <c:showCatName val="0"/>
          <c:showSerName val="0"/>
          <c:showPercent val="0"/>
          <c:showBubbleSize val="0"/>
        </c:dLbls>
        <c:gapWidth val="160"/>
        <c:overlap val="-23"/>
        <c:axId val="419543872"/>
        <c:axId val="419541904"/>
      </c:barChart>
      <c:catAx>
        <c:axId val="41954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zh-CN"/>
          </a:p>
        </c:txPr>
        <c:crossAx val="419541904"/>
        <c:crosses val="autoZero"/>
        <c:auto val="1"/>
        <c:lblAlgn val="ctr"/>
        <c:lblOffset val="100"/>
        <c:noMultiLvlLbl val="0"/>
      </c:catAx>
      <c:valAx>
        <c:axId val="41954190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mn-lt"/>
                <a:ea typeface="+mn-ea"/>
                <a:cs typeface="+mn-cs"/>
              </a:defRPr>
            </a:pPr>
            <a:endParaRPr lang="zh-CN"/>
          </a:p>
        </c:txPr>
        <c:crossAx val="41954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Graphic Design</c:v>
                </c:pt>
              </c:strCache>
            </c:strRef>
          </c:tx>
          <c:spPr>
            <a:solidFill>
              <a:schemeClr val="accent1"/>
            </a:solidFill>
          </c:spPr>
          <c:invertIfNegative val="0"/>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50</c:v>
                </c:pt>
                <c:pt idx="1">
                  <c:v>55</c:v>
                </c:pt>
                <c:pt idx="2">
                  <c:v>55</c:v>
                </c:pt>
                <c:pt idx="3">
                  <c:v>65</c:v>
                </c:pt>
              </c:numCache>
            </c:numRef>
          </c:val>
          <c:extLst>
            <c:ext xmlns:c16="http://schemas.microsoft.com/office/drawing/2014/chart" uri="{C3380CC4-5D6E-409C-BE32-E72D297353CC}">
              <c16:uniqueId val="{00000000-29C6-4CFA-81C4-9CC32B29A1B8}"/>
            </c:ext>
          </c:extLst>
        </c:ser>
        <c:ser>
          <c:idx val="1"/>
          <c:order val="1"/>
          <c:tx>
            <c:strRef>
              <c:f>Sheet1!$C$1</c:f>
              <c:strCache>
                <c:ptCount val="1"/>
                <c:pt idx="0">
                  <c:v>Web Design</c:v>
                </c:pt>
              </c:strCache>
            </c:strRef>
          </c:tx>
          <c:spPr>
            <a:solidFill>
              <a:schemeClr val="accent2"/>
            </a:solidFill>
          </c:spPr>
          <c:invertIfNegative val="0"/>
          <c:cat>
            <c:numRef>
              <c:f>Sheet1!$A$2:$A$5</c:f>
              <c:numCache>
                <c:formatCode>General</c:formatCode>
                <c:ptCount val="4"/>
                <c:pt idx="0">
                  <c:v>2011</c:v>
                </c:pt>
                <c:pt idx="1">
                  <c:v>2012</c:v>
                </c:pt>
                <c:pt idx="2">
                  <c:v>2013</c:v>
                </c:pt>
                <c:pt idx="3">
                  <c:v>2014</c:v>
                </c:pt>
              </c:numCache>
            </c:numRef>
          </c:cat>
          <c:val>
            <c:numRef>
              <c:f>Sheet1!$C$2:$C$5</c:f>
              <c:numCache>
                <c:formatCode>General</c:formatCode>
                <c:ptCount val="4"/>
                <c:pt idx="0">
                  <c:v>30</c:v>
                </c:pt>
                <c:pt idx="1">
                  <c:v>35</c:v>
                </c:pt>
                <c:pt idx="2">
                  <c:v>40</c:v>
                </c:pt>
                <c:pt idx="3">
                  <c:v>45</c:v>
                </c:pt>
              </c:numCache>
            </c:numRef>
          </c:val>
          <c:extLst>
            <c:ext xmlns:c16="http://schemas.microsoft.com/office/drawing/2014/chart" uri="{C3380CC4-5D6E-409C-BE32-E72D297353CC}">
              <c16:uniqueId val="{00000001-29C6-4CFA-81C4-9CC32B29A1B8}"/>
            </c:ext>
          </c:extLst>
        </c:ser>
        <c:ser>
          <c:idx val="2"/>
          <c:order val="2"/>
          <c:tx>
            <c:strRef>
              <c:f>Sheet1!$D$1</c:f>
              <c:strCache>
                <c:ptCount val="1"/>
                <c:pt idx="0">
                  <c:v>SEO Analysis</c:v>
                </c:pt>
              </c:strCache>
            </c:strRef>
          </c:tx>
          <c:spPr>
            <a:solidFill>
              <a:schemeClr val="accent3"/>
            </a:solidFill>
          </c:spPr>
          <c:invertIfNegative val="0"/>
          <c:cat>
            <c:numRef>
              <c:f>Sheet1!$A$2:$A$5</c:f>
              <c:numCache>
                <c:formatCode>General</c:formatCode>
                <c:ptCount val="4"/>
                <c:pt idx="0">
                  <c:v>2011</c:v>
                </c:pt>
                <c:pt idx="1">
                  <c:v>2012</c:v>
                </c:pt>
                <c:pt idx="2">
                  <c:v>2013</c:v>
                </c:pt>
                <c:pt idx="3">
                  <c:v>2014</c:v>
                </c:pt>
              </c:numCache>
            </c:numRef>
          </c:cat>
          <c:val>
            <c:numRef>
              <c:f>Sheet1!$D$2:$D$5</c:f>
              <c:numCache>
                <c:formatCode>General</c:formatCode>
                <c:ptCount val="4"/>
                <c:pt idx="0">
                  <c:v>15</c:v>
                </c:pt>
                <c:pt idx="1">
                  <c:v>15</c:v>
                </c:pt>
                <c:pt idx="2">
                  <c:v>20</c:v>
                </c:pt>
                <c:pt idx="3">
                  <c:v>25</c:v>
                </c:pt>
              </c:numCache>
            </c:numRef>
          </c:val>
          <c:extLst>
            <c:ext xmlns:c16="http://schemas.microsoft.com/office/drawing/2014/chart" uri="{C3380CC4-5D6E-409C-BE32-E72D297353CC}">
              <c16:uniqueId val="{00000002-29C6-4CFA-81C4-9CC32B29A1B8}"/>
            </c:ext>
          </c:extLst>
        </c:ser>
        <c:ser>
          <c:idx val="3"/>
          <c:order val="3"/>
          <c:tx>
            <c:strRef>
              <c:f>Sheet1!$E$1</c:f>
              <c:strCache>
                <c:ptCount val="1"/>
                <c:pt idx="0">
                  <c:v>Developer</c:v>
                </c:pt>
              </c:strCache>
            </c:strRef>
          </c:tx>
          <c:spPr>
            <a:solidFill>
              <a:schemeClr val="accent4"/>
            </a:solidFill>
          </c:spPr>
          <c:invertIfNegative val="0"/>
          <c:cat>
            <c:numRef>
              <c:f>Sheet1!$A$2:$A$5</c:f>
              <c:numCache>
                <c:formatCode>General</c:formatCode>
                <c:ptCount val="4"/>
                <c:pt idx="0">
                  <c:v>2011</c:v>
                </c:pt>
                <c:pt idx="1">
                  <c:v>2012</c:v>
                </c:pt>
                <c:pt idx="2">
                  <c:v>2013</c:v>
                </c:pt>
                <c:pt idx="3">
                  <c:v>2014</c:v>
                </c:pt>
              </c:numCache>
            </c:numRef>
          </c:cat>
          <c:val>
            <c:numRef>
              <c:f>Sheet1!$E$2:$E$5</c:f>
              <c:numCache>
                <c:formatCode>General</c:formatCode>
                <c:ptCount val="4"/>
                <c:pt idx="0">
                  <c:v>10</c:v>
                </c:pt>
                <c:pt idx="1">
                  <c:v>20</c:v>
                </c:pt>
                <c:pt idx="2">
                  <c:v>15</c:v>
                </c:pt>
                <c:pt idx="3">
                  <c:v>30</c:v>
                </c:pt>
              </c:numCache>
            </c:numRef>
          </c:val>
          <c:extLst>
            <c:ext xmlns:c16="http://schemas.microsoft.com/office/drawing/2014/chart" uri="{C3380CC4-5D6E-409C-BE32-E72D297353CC}">
              <c16:uniqueId val="{00000003-29C6-4CFA-81C4-9CC32B29A1B8}"/>
            </c:ext>
          </c:extLst>
        </c:ser>
        <c:dLbls>
          <c:showLegendKey val="0"/>
          <c:showVal val="0"/>
          <c:showCatName val="0"/>
          <c:showSerName val="0"/>
          <c:showPercent val="0"/>
          <c:showBubbleSize val="0"/>
        </c:dLbls>
        <c:gapWidth val="150"/>
        <c:axId val="410992128"/>
        <c:axId val="410993696"/>
      </c:barChart>
      <c:catAx>
        <c:axId val="410992128"/>
        <c:scaling>
          <c:orientation val="minMax"/>
        </c:scaling>
        <c:delete val="0"/>
        <c:axPos val="b"/>
        <c:numFmt formatCode="General" sourceLinked="1"/>
        <c:majorTickMark val="out"/>
        <c:minorTickMark val="none"/>
        <c:tickLblPos val="nextTo"/>
        <c:spPr>
          <a:ln w="12700" cap="flat" cmpd="sng" algn="ctr">
            <a:solidFill>
              <a:schemeClr val="tx2">
                <a:alpha val="15000"/>
              </a:schemeClr>
            </a:solidFill>
            <a:prstDash val="solid"/>
            <a:round/>
          </a:ln>
        </c:spPr>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sym typeface="+mn-lt"/>
              </a:defRPr>
            </a:pPr>
            <a:endParaRPr lang="zh-CN"/>
          </a:p>
        </c:txPr>
        <c:crossAx val="410993696"/>
        <c:crosses val="autoZero"/>
        <c:auto val="1"/>
        <c:lblAlgn val="ctr"/>
        <c:lblOffset val="100"/>
        <c:noMultiLvlLbl val="0"/>
      </c:catAx>
      <c:valAx>
        <c:axId val="410993696"/>
        <c:scaling>
          <c:orientation val="minMax"/>
        </c:scaling>
        <c:delete val="0"/>
        <c:axPos val="l"/>
        <c:majorGridlines>
          <c:spPr>
            <a:ln w="12700" cap="flat" cmpd="sng" algn="ctr">
              <a:solidFill>
                <a:schemeClr val="bg2">
                  <a:alpha val="85000"/>
                </a:schemeClr>
              </a:solidFill>
              <a:prstDash val="solid"/>
              <a:round/>
            </a:ln>
          </c:spPr>
        </c:majorGridlines>
        <c:numFmt formatCode="General" sourceLinked="0"/>
        <c:majorTickMark val="out"/>
        <c:minorTickMark val="none"/>
        <c:tickLblPos val="nextTo"/>
        <c:spPr>
          <a:ln w="12700" cap="flat" cmpd="sng" algn="ctr">
            <a:solidFill>
              <a:schemeClr val="tx2">
                <a:alpha val="15000"/>
              </a:schemeClr>
            </a:solidFill>
            <a:prstDash val="solid"/>
            <a:round/>
          </a:ln>
        </c:spPr>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sym typeface="+mn-lt"/>
              </a:defRPr>
            </a:pPr>
            <a:endParaRPr lang="zh-CN"/>
          </a:p>
        </c:txPr>
        <c:crossAx val="410992128"/>
        <c:crosses val="autoZero"/>
        <c:crossBetween val="between"/>
      </c:valAx>
    </c:plotArea>
    <c:legend>
      <c:legendPos val="b"/>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gradFill>
                <a:gsLst>
                  <a:gs pos="0">
                    <a:srgbClr val="6033A4"/>
                  </a:gs>
                  <a:gs pos="100000">
                    <a:srgbClr val="E25E06"/>
                  </a:gs>
                </a:gsLst>
                <a:lin ang="18900000" scaled="1"/>
              </a:gradFill>
              <a:ln w="19050">
                <a:noFill/>
              </a:ln>
              <a:effectLst/>
            </c:spPr>
            <c:extLst>
              <c:ext xmlns:c16="http://schemas.microsoft.com/office/drawing/2014/chart" uri="{C3380CC4-5D6E-409C-BE32-E72D297353CC}">
                <c16:uniqueId val="{00000001-FEDA-4972-9DA3-CCD0B578777D}"/>
              </c:ext>
            </c:extLst>
          </c:dPt>
          <c:dPt>
            <c:idx val="1"/>
            <c:bubble3D val="0"/>
            <c:spPr>
              <a:solidFill>
                <a:srgbClr val="D5D5D5"/>
              </a:solidFill>
              <a:ln w="19050">
                <a:noFill/>
              </a:ln>
              <a:effectLst/>
            </c:spPr>
            <c:extLst>
              <c:ext xmlns:c16="http://schemas.microsoft.com/office/drawing/2014/chart" uri="{C3380CC4-5D6E-409C-BE32-E72D297353CC}">
                <c16:uniqueId val="{00000003-FEDA-4972-9DA3-CCD0B578777D}"/>
              </c:ext>
            </c:extLst>
          </c:dPt>
          <c:cat>
            <c:strRef>
              <c:f>Sheet1!$A$2:$A$3</c:f>
              <c:strCache>
                <c:ptCount val="2"/>
                <c:pt idx="0">
                  <c:v>第一季度</c:v>
                </c:pt>
                <c:pt idx="1">
                  <c:v>第二季度</c:v>
                </c:pt>
              </c:strCache>
            </c:strRef>
          </c:cat>
          <c:val>
            <c:numRef>
              <c:f>Sheet1!$B$2:$B$3</c:f>
              <c:numCache>
                <c:formatCode>0%</c:formatCode>
                <c:ptCount val="2"/>
                <c:pt idx="0">
                  <c:v>0.88</c:v>
                </c:pt>
                <c:pt idx="1">
                  <c:v>0.12</c:v>
                </c:pt>
              </c:numCache>
            </c:numRef>
          </c:val>
          <c:extLst>
            <c:ext xmlns:c16="http://schemas.microsoft.com/office/drawing/2014/chart" uri="{C3380CC4-5D6E-409C-BE32-E72D297353CC}">
              <c16:uniqueId val="{00000004-FEDA-4972-9DA3-CCD0B578777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4989518628232E-2"/>
          <c:y val="5.1251556153279899E-2"/>
          <c:w val="0.77951244066535597"/>
          <c:h val="0.83310476432796898"/>
        </c:manualLayout>
      </c:layout>
      <c:barChart>
        <c:barDir val="col"/>
        <c:grouping val="clustered"/>
        <c:varyColors val="0"/>
        <c:ser>
          <c:idx val="0"/>
          <c:order val="0"/>
          <c:tx>
            <c:strRef>
              <c:f>Sheet1!$B$1</c:f>
              <c:strCache>
                <c:ptCount val="1"/>
                <c:pt idx="0">
                  <c:v>Series 1</c:v>
                </c:pt>
              </c:strCache>
            </c:strRef>
          </c:tx>
          <c:spPr>
            <a:solidFill>
              <a:schemeClr val="accent2">
                <a:alpha val="85000"/>
              </a:schemeClr>
            </a:solidFill>
            <a:ln w="9525" cap="flat" cmpd="sng" algn="ctr">
              <a:noFill/>
              <a:round/>
            </a:ln>
            <a:effectLst/>
            <a:sp3d>
              <a:contourClr>
                <a:schemeClr val="accent1"/>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123</c:v>
                </c:pt>
                <c:pt idx="1">
                  <c:v>Category 2</c:v>
                </c:pt>
                <c:pt idx="2">
                  <c:v>Category 3</c:v>
                </c:pt>
                <c:pt idx="3">
                  <c:v>Category 4</c:v>
                </c:pt>
              </c:strCache>
            </c:strRef>
          </c:cat>
          <c:val>
            <c:numRef>
              <c:f>Sheet1!$B$2:$B$5</c:f>
              <c:numCache>
                <c:formatCode>General</c:formatCode>
                <c:ptCount val="4"/>
                <c:pt idx="0">
                  <c:v>4.5</c:v>
                </c:pt>
                <c:pt idx="1">
                  <c:v>2.5</c:v>
                </c:pt>
                <c:pt idx="2">
                  <c:v>3.2</c:v>
                </c:pt>
                <c:pt idx="3">
                  <c:v>3.7</c:v>
                </c:pt>
              </c:numCache>
            </c:numRef>
          </c:val>
          <c:extLst>
            <c:ext xmlns:c16="http://schemas.microsoft.com/office/drawing/2014/chart" uri="{C3380CC4-5D6E-409C-BE32-E72D297353CC}">
              <c16:uniqueId val="{00000000-ABA6-43F1-924C-1542B59B04E1}"/>
            </c:ext>
          </c:extLst>
        </c:ser>
        <c:ser>
          <c:idx val="1"/>
          <c:order val="1"/>
          <c:tx>
            <c:strRef>
              <c:f>Sheet1!$C$1</c:f>
              <c:strCache>
                <c:ptCount val="1"/>
                <c:pt idx="0">
                  <c:v>Series 2</c:v>
                </c:pt>
              </c:strCache>
            </c:strRef>
          </c:tx>
          <c:spPr>
            <a:solidFill>
              <a:schemeClr val="accent1">
                <a:alpha val="85000"/>
              </a:schemeClr>
            </a:solidFill>
            <a:ln w="9525" cap="flat" cmpd="sng" algn="ctr">
              <a:noFill/>
              <a:round/>
            </a:ln>
            <a:effectLst/>
            <a:sp3d>
              <a:contourClr>
                <a:schemeClr val="accent2"/>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123</c:v>
                </c:pt>
                <c:pt idx="1">
                  <c:v>Category 2</c:v>
                </c:pt>
                <c:pt idx="2">
                  <c:v>Category 3</c:v>
                </c:pt>
                <c:pt idx="3">
                  <c:v>Category 4</c:v>
                </c:pt>
              </c:strCache>
            </c:strRef>
          </c:cat>
          <c:val>
            <c:numRef>
              <c:f>Sheet1!$C$2:$C$5</c:f>
              <c:numCache>
                <c:formatCode>General</c:formatCode>
                <c:ptCount val="4"/>
                <c:pt idx="0">
                  <c:v>2.5</c:v>
                </c:pt>
                <c:pt idx="1">
                  <c:v>4.2</c:v>
                </c:pt>
                <c:pt idx="2">
                  <c:v>1.6</c:v>
                </c:pt>
                <c:pt idx="3">
                  <c:v>2.4</c:v>
                </c:pt>
              </c:numCache>
            </c:numRef>
          </c:val>
          <c:extLst>
            <c:ext xmlns:c16="http://schemas.microsoft.com/office/drawing/2014/chart" uri="{C3380CC4-5D6E-409C-BE32-E72D297353CC}">
              <c16:uniqueId val="{00000001-ABA6-43F1-924C-1542B59B04E1}"/>
            </c:ext>
          </c:extLst>
        </c:ser>
        <c:ser>
          <c:idx val="2"/>
          <c:order val="2"/>
          <c:tx>
            <c:strRef>
              <c:f>Sheet1!$D$1</c:f>
              <c:strCache>
                <c:ptCount val="1"/>
                <c:pt idx="0">
                  <c:v>Series 3</c:v>
                </c:pt>
              </c:strCache>
            </c:strRef>
          </c:tx>
          <c:spPr>
            <a:solidFill>
              <a:schemeClr val="accent3">
                <a:alpha val="85000"/>
              </a:schemeClr>
            </a:solidFill>
            <a:ln w="9525" cap="flat" cmpd="sng" algn="ctr">
              <a:noFill/>
              <a:round/>
            </a:ln>
            <a:effectLst/>
            <a:sp3d>
              <a:contourClr>
                <a:schemeClr val="accent4"/>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123</c:v>
                </c:pt>
                <c:pt idx="1">
                  <c:v>Category 2</c:v>
                </c:pt>
                <c:pt idx="2">
                  <c:v>Category 3</c:v>
                </c:pt>
                <c:pt idx="3">
                  <c:v>Category 4</c:v>
                </c:pt>
              </c:strCache>
            </c:strRef>
          </c:cat>
          <c:val>
            <c:numRef>
              <c:f>Sheet1!$D$2:$D$5</c:f>
              <c:numCache>
                <c:formatCode>General</c:formatCode>
                <c:ptCount val="4"/>
                <c:pt idx="0">
                  <c:v>3</c:v>
                </c:pt>
                <c:pt idx="1">
                  <c:v>1</c:v>
                </c:pt>
                <c:pt idx="2">
                  <c:v>2</c:v>
                </c:pt>
                <c:pt idx="3">
                  <c:v>1.5</c:v>
                </c:pt>
              </c:numCache>
            </c:numRef>
          </c:val>
          <c:extLst>
            <c:ext xmlns:c16="http://schemas.microsoft.com/office/drawing/2014/chart" uri="{C3380CC4-5D6E-409C-BE32-E72D297353CC}">
              <c16:uniqueId val="{00000002-ABA6-43F1-924C-1542B59B04E1}"/>
            </c:ext>
          </c:extLst>
        </c:ser>
        <c:dLbls>
          <c:showLegendKey val="0"/>
          <c:showVal val="0"/>
          <c:showCatName val="0"/>
          <c:showSerName val="0"/>
          <c:showPercent val="0"/>
          <c:showBubbleSize val="0"/>
        </c:dLbls>
        <c:gapWidth val="65"/>
        <c:axId val="391741720"/>
        <c:axId val="391747992"/>
      </c:barChart>
      <c:catAx>
        <c:axId val="391741720"/>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zh-CN" sz="1195" b="0" i="0" u="none" strike="noStrike" kern="1200" cap="all" baseline="0">
                <a:solidFill>
                  <a:schemeClr val="dk1">
                    <a:lumMod val="75000"/>
                    <a:lumOff val="25000"/>
                  </a:schemeClr>
                </a:solidFill>
                <a:latin typeface="+mn-lt"/>
                <a:ea typeface="+mn-ea"/>
                <a:cs typeface="+mn-ea"/>
                <a:sym typeface="+mn-lt"/>
              </a:defRPr>
            </a:pPr>
            <a:endParaRPr lang="zh-CN"/>
          </a:p>
        </c:txPr>
        <c:crossAx val="391747992"/>
        <c:crosses val="autoZero"/>
        <c:auto val="1"/>
        <c:lblAlgn val="ctr"/>
        <c:lblOffset val="100"/>
        <c:noMultiLvlLbl val="0"/>
      </c:catAx>
      <c:valAx>
        <c:axId val="391747992"/>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dk1">
                    <a:lumMod val="75000"/>
                    <a:lumOff val="25000"/>
                  </a:schemeClr>
                </a:solidFill>
                <a:latin typeface="+mn-lt"/>
                <a:ea typeface="+mn-ea"/>
                <a:cs typeface="+mn-ea"/>
                <a:sym typeface="+mn-lt"/>
              </a:defRPr>
            </a:pPr>
            <a:endParaRPr lang="zh-CN"/>
          </a:p>
        </c:txPr>
        <c:crossAx val="391741720"/>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cmpd="sng" algn="ctr">
              <a:solidFill>
                <a:schemeClr val="accent1"/>
              </a:solidFill>
              <a:prstDash val="solid"/>
              <a:round/>
            </a:ln>
          </c:spPr>
          <c:marker>
            <c:symbol val="circle"/>
            <c:size val="5"/>
            <c:spPr>
              <a:ln w="19050" cap="flat" cmpd="sng" algn="ctr">
                <a:solidFill>
                  <a:schemeClr val="accent1"/>
                </a:solidFill>
                <a:prstDash val="solid"/>
                <a:round/>
              </a:ln>
            </c:spPr>
          </c:marker>
          <c:cat>
            <c:numRef>
              <c:f>Sheet1!$A$2:$A$9</c:f>
              <c:numCache>
                <c:formatCode>General</c:formatCode>
                <c:ptCount val="8"/>
                <c:pt idx="0">
                  <c:v>233</c:v>
                </c:pt>
                <c:pt idx="1">
                  <c:v>2</c:v>
                </c:pt>
                <c:pt idx="2">
                  <c:v>3</c:v>
                </c:pt>
                <c:pt idx="3">
                  <c:v>4</c:v>
                </c:pt>
                <c:pt idx="4">
                  <c:v>5</c:v>
                </c:pt>
                <c:pt idx="5">
                  <c:v>6</c:v>
                </c:pt>
                <c:pt idx="6">
                  <c:v>7</c:v>
                </c:pt>
                <c:pt idx="7">
                  <c:v>8</c:v>
                </c:pt>
              </c:numCache>
            </c:numRef>
          </c:cat>
          <c:val>
            <c:numRef>
              <c:f>Sheet1!$B$2:$B$9</c:f>
              <c:numCache>
                <c:formatCode>General</c:formatCode>
                <c:ptCount val="8"/>
                <c:pt idx="0">
                  <c:v>3</c:v>
                </c:pt>
                <c:pt idx="1">
                  <c:v>1</c:v>
                </c:pt>
                <c:pt idx="2">
                  <c:v>2</c:v>
                </c:pt>
                <c:pt idx="3">
                  <c:v>1</c:v>
                </c:pt>
                <c:pt idx="4">
                  <c:v>4</c:v>
                </c:pt>
                <c:pt idx="5">
                  <c:v>2</c:v>
                </c:pt>
                <c:pt idx="6">
                  <c:v>3</c:v>
                </c:pt>
                <c:pt idx="7">
                  <c:v>5</c:v>
                </c:pt>
              </c:numCache>
            </c:numRef>
          </c:val>
          <c:smooth val="0"/>
          <c:extLst>
            <c:ext xmlns:c16="http://schemas.microsoft.com/office/drawing/2014/chart" uri="{C3380CC4-5D6E-409C-BE32-E72D297353CC}">
              <c16:uniqueId val="{00000000-CCE5-4F62-99E9-129BF104D921}"/>
            </c:ext>
          </c:extLst>
        </c:ser>
        <c:ser>
          <c:idx val="1"/>
          <c:order val="1"/>
          <c:tx>
            <c:strRef>
              <c:f>Sheet1!$C$1</c:f>
              <c:strCache>
                <c:ptCount val="1"/>
                <c:pt idx="0">
                  <c:v>Series 2</c:v>
                </c:pt>
              </c:strCache>
            </c:strRef>
          </c:tx>
          <c:spPr>
            <a:ln w="19050" cap="rnd" cmpd="sng" algn="ctr">
              <a:solidFill>
                <a:schemeClr val="accent2"/>
              </a:solidFill>
              <a:prstDash val="solid"/>
              <a:round/>
            </a:ln>
          </c:spPr>
          <c:marker>
            <c:symbol val="circle"/>
            <c:size val="5"/>
            <c:spPr>
              <a:ln w="19050" cap="flat" cmpd="sng" algn="ctr">
                <a:solidFill>
                  <a:schemeClr val="accent2"/>
                </a:solidFill>
                <a:prstDash val="solid"/>
                <a:round/>
              </a:ln>
            </c:spPr>
          </c:marker>
          <c:cat>
            <c:numRef>
              <c:f>Sheet1!$A$2:$A$9</c:f>
              <c:numCache>
                <c:formatCode>General</c:formatCode>
                <c:ptCount val="8"/>
                <c:pt idx="0">
                  <c:v>233</c:v>
                </c:pt>
                <c:pt idx="1">
                  <c:v>2</c:v>
                </c:pt>
                <c:pt idx="2">
                  <c:v>3</c:v>
                </c:pt>
                <c:pt idx="3">
                  <c:v>4</c:v>
                </c:pt>
                <c:pt idx="4">
                  <c:v>5</c:v>
                </c:pt>
                <c:pt idx="5">
                  <c:v>6</c:v>
                </c:pt>
                <c:pt idx="6">
                  <c:v>7</c:v>
                </c:pt>
                <c:pt idx="7">
                  <c:v>8</c:v>
                </c:pt>
              </c:numCache>
            </c:numRef>
          </c:cat>
          <c:val>
            <c:numRef>
              <c:f>Sheet1!$C$2:$C$9</c:f>
              <c:numCache>
                <c:formatCode>General</c:formatCode>
                <c:ptCount val="8"/>
                <c:pt idx="0">
                  <c:v>1.2</c:v>
                </c:pt>
                <c:pt idx="1">
                  <c:v>2</c:v>
                </c:pt>
                <c:pt idx="2">
                  <c:v>2.5</c:v>
                </c:pt>
                <c:pt idx="3">
                  <c:v>3</c:v>
                </c:pt>
                <c:pt idx="4">
                  <c:v>2.5</c:v>
                </c:pt>
                <c:pt idx="5">
                  <c:v>4</c:v>
                </c:pt>
                <c:pt idx="6">
                  <c:v>2</c:v>
                </c:pt>
                <c:pt idx="7">
                  <c:v>6</c:v>
                </c:pt>
              </c:numCache>
            </c:numRef>
          </c:val>
          <c:smooth val="0"/>
          <c:extLst>
            <c:ext xmlns:c16="http://schemas.microsoft.com/office/drawing/2014/chart" uri="{C3380CC4-5D6E-409C-BE32-E72D297353CC}">
              <c16:uniqueId val="{00000001-CCE5-4F62-99E9-129BF104D921}"/>
            </c:ext>
          </c:extLst>
        </c:ser>
        <c:ser>
          <c:idx val="2"/>
          <c:order val="2"/>
          <c:tx>
            <c:strRef>
              <c:f>Sheet1!$D$1</c:f>
              <c:strCache>
                <c:ptCount val="1"/>
                <c:pt idx="0">
                  <c:v>Series 3</c:v>
                </c:pt>
              </c:strCache>
            </c:strRef>
          </c:tx>
          <c:spPr>
            <a:ln w="19050" cap="rnd" cmpd="sng" algn="ctr">
              <a:solidFill>
                <a:schemeClr val="accent3"/>
              </a:solidFill>
              <a:prstDash val="solid"/>
              <a:round/>
            </a:ln>
          </c:spPr>
          <c:marker>
            <c:symbol val="circle"/>
            <c:size val="5"/>
            <c:spPr>
              <a:ln w="19050" cap="flat" cmpd="sng" algn="ctr">
                <a:solidFill>
                  <a:schemeClr val="accent3"/>
                </a:solidFill>
                <a:prstDash val="solid"/>
                <a:round/>
              </a:ln>
            </c:spPr>
          </c:marker>
          <c:cat>
            <c:numRef>
              <c:f>Sheet1!$A$2:$A$9</c:f>
              <c:numCache>
                <c:formatCode>General</c:formatCode>
                <c:ptCount val="8"/>
                <c:pt idx="0">
                  <c:v>233</c:v>
                </c:pt>
                <c:pt idx="1">
                  <c:v>2</c:v>
                </c:pt>
                <c:pt idx="2">
                  <c:v>3</c:v>
                </c:pt>
                <c:pt idx="3">
                  <c:v>4</c:v>
                </c:pt>
                <c:pt idx="4">
                  <c:v>5</c:v>
                </c:pt>
                <c:pt idx="5">
                  <c:v>6</c:v>
                </c:pt>
                <c:pt idx="6">
                  <c:v>7</c:v>
                </c:pt>
                <c:pt idx="7">
                  <c:v>8</c:v>
                </c:pt>
              </c:numCache>
            </c:numRef>
          </c:cat>
          <c:val>
            <c:numRef>
              <c:f>Sheet1!$D$2:$D$9</c:f>
              <c:numCache>
                <c:formatCode>General</c:formatCode>
                <c:ptCount val="8"/>
                <c:pt idx="0">
                  <c:v>2.2999999999999998</c:v>
                </c:pt>
                <c:pt idx="1">
                  <c:v>3</c:v>
                </c:pt>
                <c:pt idx="2">
                  <c:v>3.5</c:v>
                </c:pt>
                <c:pt idx="3">
                  <c:v>3.5</c:v>
                </c:pt>
                <c:pt idx="4">
                  <c:v>4.5</c:v>
                </c:pt>
                <c:pt idx="5">
                  <c:v>4.5</c:v>
                </c:pt>
                <c:pt idx="6">
                  <c:v>5</c:v>
                </c:pt>
                <c:pt idx="7">
                  <c:v>6.5</c:v>
                </c:pt>
              </c:numCache>
            </c:numRef>
          </c:val>
          <c:smooth val="0"/>
          <c:extLst>
            <c:ext xmlns:c16="http://schemas.microsoft.com/office/drawing/2014/chart" uri="{C3380CC4-5D6E-409C-BE32-E72D297353CC}">
              <c16:uniqueId val="{00000002-CCE5-4F62-99E9-129BF104D921}"/>
            </c:ext>
          </c:extLst>
        </c:ser>
        <c:ser>
          <c:idx val="3"/>
          <c:order val="3"/>
          <c:tx>
            <c:strRef>
              <c:f>Sheet1!$E$1</c:f>
              <c:strCache>
                <c:ptCount val="1"/>
                <c:pt idx="0">
                  <c:v>Series 4</c:v>
                </c:pt>
              </c:strCache>
            </c:strRef>
          </c:tx>
          <c:spPr>
            <a:ln w="19050" cap="rnd" cmpd="sng" algn="ctr">
              <a:solidFill>
                <a:schemeClr val="accent4"/>
              </a:solidFill>
              <a:prstDash val="solid"/>
              <a:round/>
            </a:ln>
          </c:spPr>
          <c:marker>
            <c:symbol val="circle"/>
            <c:size val="5"/>
            <c:spPr>
              <a:ln w="19050" cap="flat" cmpd="sng" algn="ctr">
                <a:solidFill>
                  <a:schemeClr val="accent4"/>
                </a:solidFill>
                <a:prstDash val="solid"/>
                <a:round/>
              </a:ln>
            </c:spPr>
          </c:marker>
          <c:cat>
            <c:numRef>
              <c:f>Sheet1!$A$2:$A$9</c:f>
              <c:numCache>
                <c:formatCode>General</c:formatCode>
                <c:ptCount val="8"/>
                <c:pt idx="0">
                  <c:v>233</c:v>
                </c:pt>
                <c:pt idx="1">
                  <c:v>2</c:v>
                </c:pt>
                <c:pt idx="2">
                  <c:v>3</c:v>
                </c:pt>
                <c:pt idx="3">
                  <c:v>4</c:v>
                </c:pt>
                <c:pt idx="4">
                  <c:v>5</c:v>
                </c:pt>
                <c:pt idx="5">
                  <c:v>6</c:v>
                </c:pt>
                <c:pt idx="6">
                  <c:v>7</c:v>
                </c:pt>
                <c:pt idx="7">
                  <c:v>8</c:v>
                </c:pt>
              </c:numCache>
            </c:numRef>
          </c:cat>
          <c:val>
            <c:numRef>
              <c:f>Sheet1!$E$2:$E$9</c:f>
              <c:numCache>
                <c:formatCode>General</c:formatCode>
                <c:ptCount val="8"/>
                <c:pt idx="0">
                  <c:v>2</c:v>
                </c:pt>
                <c:pt idx="1">
                  <c:v>3.5</c:v>
                </c:pt>
                <c:pt idx="2">
                  <c:v>4</c:v>
                </c:pt>
                <c:pt idx="3">
                  <c:v>6</c:v>
                </c:pt>
                <c:pt idx="4">
                  <c:v>5</c:v>
                </c:pt>
                <c:pt idx="5">
                  <c:v>3.5</c:v>
                </c:pt>
                <c:pt idx="6">
                  <c:v>6.5</c:v>
                </c:pt>
                <c:pt idx="7">
                  <c:v>7</c:v>
                </c:pt>
              </c:numCache>
            </c:numRef>
          </c:val>
          <c:smooth val="0"/>
          <c:extLst>
            <c:ext xmlns:c16="http://schemas.microsoft.com/office/drawing/2014/chart" uri="{C3380CC4-5D6E-409C-BE32-E72D297353CC}">
              <c16:uniqueId val="{00000003-CCE5-4F62-99E9-129BF104D921}"/>
            </c:ext>
          </c:extLst>
        </c:ser>
        <c:dLbls>
          <c:showLegendKey val="0"/>
          <c:showVal val="0"/>
          <c:showCatName val="0"/>
          <c:showSerName val="0"/>
          <c:showPercent val="0"/>
          <c:showBubbleSize val="0"/>
        </c:dLbls>
        <c:marker val="1"/>
        <c:smooth val="0"/>
        <c:axId val="281578496"/>
        <c:axId val="279375232"/>
      </c:lineChart>
      <c:catAx>
        <c:axId val="281578496"/>
        <c:scaling>
          <c:orientation val="minMax"/>
        </c:scaling>
        <c:delete val="0"/>
        <c:axPos val="b"/>
        <c:numFmt formatCode="#\ ?/?" sourceLinked="0"/>
        <c:majorTickMark val="out"/>
        <c:minorTickMark val="none"/>
        <c:tickLblPos val="low"/>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endParaRPr lang="zh-CN"/>
          </a:p>
        </c:txPr>
        <c:crossAx val="279375232"/>
        <c:crosses val="autoZero"/>
        <c:auto val="1"/>
        <c:lblAlgn val="ctr"/>
        <c:lblOffset val="100"/>
        <c:noMultiLvlLbl val="0"/>
      </c:catAx>
      <c:valAx>
        <c:axId val="279375232"/>
        <c:scaling>
          <c:orientation val="minMax"/>
        </c:scaling>
        <c:delete val="0"/>
        <c:axPos val="l"/>
        <c:majorGridlines>
          <c:spPr>
            <a:ln w="6350" cap="flat" cmpd="sng" algn="ctr">
              <a:solidFill>
                <a:schemeClr val="bg1">
                  <a:lumMod val="9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endParaRPr lang="zh-CN"/>
          </a:p>
        </c:txPr>
        <c:crossAx val="281578496"/>
        <c:crosses val="autoZero"/>
        <c:crossBetween val="between"/>
      </c:valAx>
      <c:spPr>
        <a:ln w="12700">
          <a:noFill/>
        </a:ln>
      </c:spPr>
    </c:plotArea>
    <c:plotVisOnly val="1"/>
    <c:dispBlanksAs val="gap"/>
    <c:showDLblsOverMax val="0"/>
  </c:chart>
  <c:txPr>
    <a:bodyPr/>
    <a:lstStyle/>
    <a:p>
      <a:pPr>
        <a:defRPr lang="zh-CN" sz="1000">
          <a:solidFill>
            <a:schemeClr val="bg1">
              <a:lumMod val="65000"/>
            </a:schemeClr>
          </a:solidFill>
        </a:defRPr>
      </a:pPr>
      <a:endParaRPr lang="zh-CN"/>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barChart>
        <c:barDir val="col"/>
        <c:grouping val="clustered"/>
        <c:varyColors val="0"/>
        <c:ser>
          <c:idx val="0"/>
          <c:order val="0"/>
          <c:tx>
            <c:strRef>
              <c:f>Sheet1!$B$1</c:f>
              <c:strCache>
                <c:ptCount val="1"/>
                <c:pt idx="0">
                  <c:v>123</c:v>
                </c:pt>
              </c:strCache>
            </c:strRef>
          </c:tx>
          <c:spPr>
            <a:solidFill>
              <a:schemeClr val="accent1"/>
            </a:solidFill>
            <a:ln>
              <a:noFill/>
            </a:ln>
            <a:effectLst/>
          </c:spPr>
          <c:invertIfNegative val="0"/>
          <c:cat>
            <c:strRef>
              <c:f>Sheet1!$A$2:$A$5</c:f>
              <c:strCache>
                <c:ptCount val="4"/>
                <c:pt idx="0">
                  <c:v>ABC</c:v>
                </c:pt>
                <c:pt idx="1">
                  <c:v>Category 2</c:v>
                </c:pt>
                <c:pt idx="2">
                  <c:v>Category 3</c:v>
                </c:pt>
                <c:pt idx="3">
                  <c:v>Category 4</c:v>
                </c:pt>
              </c:strCache>
            </c:strRef>
          </c:cat>
          <c:val>
            <c:numRef>
              <c:f>Sheet1!$B$2:$B$5</c:f>
              <c:numCache>
                <c:formatCode>General</c:formatCode>
                <c:ptCount val="4"/>
                <c:pt idx="0">
                  <c:v>5</c:v>
                </c:pt>
                <c:pt idx="1">
                  <c:v>2.5</c:v>
                </c:pt>
                <c:pt idx="2">
                  <c:v>3.5</c:v>
                </c:pt>
                <c:pt idx="3">
                  <c:v>4.5</c:v>
                </c:pt>
              </c:numCache>
            </c:numRef>
          </c:val>
          <c:extLst>
            <c:ext xmlns:c16="http://schemas.microsoft.com/office/drawing/2014/chart" uri="{C3380CC4-5D6E-409C-BE32-E72D297353CC}">
              <c16:uniqueId val="{00000000-14B0-4EF6-80A2-F4FDAFD84C6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ABC</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4B0-4EF6-80A2-F4FDAFD84C6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ABC</c:v>
                </c:pt>
                <c:pt idx="1">
                  <c:v>Category 2</c:v>
                </c:pt>
                <c:pt idx="2">
                  <c:v>Category 3</c:v>
                </c:pt>
                <c:pt idx="3">
                  <c:v>Category 4</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14B0-4EF6-80A2-F4FDAFD84C6F}"/>
            </c:ext>
          </c:extLst>
        </c:ser>
        <c:dLbls>
          <c:showLegendKey val="0"/>
          <c:showVal val="0"/>
          <c:showCatName val="0"/>
          <c:showSerName val="0"/>
          <c:showPercent val="0"/>
          <c:showBubbleSize val="0"/>
        </c:dLbls>
        <c:gapWidth val="219"/>
        <c:overlap val="-27"/>
        <c:axId val="490927008"/>
        <c:axId val="490928648"/>
      </c:barChart>
      <c:catAx>
        <c:axId val="49092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90928648"/>
        <c:crosses val="autoZero"/>
        <c:auto val="1"/>
        <c:lblAlgn val="ctr"/>
        <c:lblOffset val="100"/>
        <c:noMultiLvlLbl val="0"/>
      </c:catAx>
      <c:valAx>
        <c:axId val="490928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9092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2</c:v>
                </c:pt>
                <c:pt idx="1">
                  <c:v>2.5</c:v>
                </c:pt>
                <c:pt idx="2">
                  <c:v>3.5</c:v>
                </c:pt>
                <c:pt idx="3">
                  <c:v>4.5</c:v>
                </c:pt>
              </c:numCache>
            </c:numRef>
          </c:val>
          <c:extLst>
            <c:ext xmlns:c16="http://schemas.microsoft.com/office/drawing/2014/chart" uri="{C3380CC4-5D6E-409C-BE32-E72D297353CC}">
              <c16:uniqueId val="{00000000-32BC-4B97-9D98-C5ECDDA2214F}"/>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2BC-4B97-9D98-C5ECDDA2214F}"/>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2BC-4B97-9D98-C5ECDDA2214F}"/>
            </c:ext>
          </c:extLst>
        </c:ser>
        <c:dLbls>
          <c:showLegendKey val="0"/>
          <c:showVal val="0"/>
          <c:showCatName val="0"/>
          <c:showSerName val="0"/>
          <c:showPercent val="0"/>
          <c:showBubbleSize val="0"/>
        </c:dLbls>
        <c:gapWidth val="150"/>
        <c:overlap val="100"/>
        <c:axId val="1160092768"/>
        <c:axId val="1160093600"/>
      </c:barChart>
      <c:catAx>
        <c:axId val="116009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1160093600"/>
        <c:crosses val="autoZero"/>
        <c:auto val="1"/>
        <c:lblAlgn val="ctr"/>
        <c:lblOffset val="100"/>
        <c:noMultiLvlLbl val="0"/>
      </c:catAx>
      <c:valAx>
        <c:axId val="1160093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116009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B60-43FC-BA3C-3FF972A1CF81}"/>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B60-43FC-BA3C-3FF972A1CF81}"/>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7</c:v>
                </c:pt>
                <c:pt idx="1">
                  <c:v>2</c:v>
                </c:pt>
                <c:pt idx="2">
                  <c:v>3</c:v>
                </c:pt>
                <c:pt idx="3">
                  <c:v>5</c:v>
                </c:pt>
              </c:numCache>
            </c:numRef>
          </c:val>
          <c:extLst>
            <c:ext xmlns:c16="http://schemas.microsoft.com/office/drawing/2014/chart" uri="{C3380CC4-5D6E-409C-BE32-E72D297353CC}">
              <c16:uniqueId val="{00000002-EB60-43FC-BA3C-3FF972A1CF81}"/>
            </c:ext>
          </c:extLst>
        </c:ser>
        <c:dLbls>
          <c:showLegendKey val="0"/>
          <c:showVal val="0"/>
          <c:showCatName val="0"/>
          <c:showSerName val="0"/>
          <c:showPercent val="0"/>
          <c:showBubbleSize val="0"/>
        </c:dLbls>
        <c:gapWidth val="100"/>
        <c:axId val="716087376"/>
        <c:axId val="716081144"/>
      </c:barChart>
      <c:catAx>
        <c:axId val="716087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716081144"/>
        <c:crosses val="autoZero"/>
        <c:auto val="1"/>
        <c:lblAlgn val="ctr"/>
        <c:lblOffset val="100"/>
        <c:noMultiLvlLbl val="0"/>
      </c:catAx>
      <c:valAx>
        <c:axId val="71608114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6087376"/>
        <c:crosses val="autoZero"/>
        <c:crossBetween val="between"/>
      </c:valAx>
      <c:spPr>
        <a:noFill/>
        <a:ln>
          <a:noFill/>
        </a:ln>
        <a:effectLst/>
      </c:spPr>
    </c:plotArea>
    <c:legend>
      <c:legendPos val="r"/>
      <c:overlay val="1"/>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8F1-45B1-8306-A5E600CD3A1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8F1-45B1-8306-A5E600CD3A1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98F1-45B1-8306-A5E600CD3A14}"/>
            </c:ext>
          </c:extLst>
        </c:ser>
        <c:dLbls>
          <c:showLegendKey val="0"/>
          <c:showVal val="0"/>
          <c:showCatName val="0"/>
          <c:showSerName val="0"/>
          <c:showPercent val="0"/>
          <c:showBubbleSize val="0"/>
        </c:dLbls>
        <c:gapWidth val="219"/>
        <c:overlap val="-27"/>
        <c:axId val="490927008"/>
        <c:axId val="490928648"/>
      </c:barChart>
      <c:catAx>
        <c:axId val="49092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90928648"/>
        <c:crosses val="autoZero"/>
        <c:auto val="1"/>
        <c:lblAlgn val="ctr"/>
        <c:lblOffset val="100"/>
        <c:noMultiLvlLbl val="0"/>
      </c:catAx>
      <c:valAx>
        <c:axId val="490928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9092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6</c:v>
                </c:pt>
                <c:pt idx="1">
                  <c:v>2.5</c:v>
                </c:pt>
                <c:pt idx="2">
                  <c:v>3.5</c:v>
                </c:pt>
                <c:pt idx="3">
                  <c:v>4.5</c:v>
                </c:pt>
              </c:numCache>
            </c:numRef>
          </c:val>
          <c:smooth val="0"/>
          <c:extLst>
            <c:ext xmlns:c16="http://schemas.microsoft.com/office/drawing/2014/chart" uri="{C3380CC4-5D6E-409C-BE32-E72D297353CC}">
              <c16:uniqueId val="{00000000-023C-4748-BEA4-C8BD853CE3A4}"/>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023C-4748-BEA4-C8BD853CE3A4}"/>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23C-4748-BEA4-C8BD853CE3A4}"/>
            </c:ext>
          </c:extLst>
        </c:ser>
        <c:dLbls>
          <c:showLegendKey val="0"/>
          <c:showVal val="0"/>
          <c:showCatName val="0"/>
          <c:showSerName val="0"/>
          <c:showPercent val="0"/>
          <c:showBubbleSize val="0"/>
        </c:dLbls>
        <c:smooth val="0"/>
        <c:axId val="1550118880"/>
        <c:axId val="1550127200"/>
      </c:lineChart>
      <c:catAx>
        <c:axId val="155011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1550127200"/>
        <c:crosses val="autoZero"/>
        <c:auto val="1"/>
        <c:lblAlgn val="ctr"/>
        <c:lblOffset val="100"/>
        <c:noMultiLvlLbl val="0"/>
      </c:catAx>
      <c:valAx>
        <c:axId val="155012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1550118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Sheet1!$B$1</c:f>
              <c:strCache>
                <c:ptCount val="1"/>
                <c:pt idx="0">
                  <c:v>Series 1</c:v>
                </c:pt>
              </c:strCache>
            </c:strRef>
          </c:tx>
          <c:spPr>
            <a:solidFill>
              <a:schemeClr val="accent1"/>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5</c:v>
                </c:pt>
                <c:pt idx="1">
                  <c:v>2.5</c:v>
                </c:pt>
                <c:pt idx="2">
                  <c:v>3.5</c:v>
                </c:pt>
                <c:pt idx="3">
                  <c:v>4.5</c:v>
                </c:pt>
              </c:numCache>
            </c:numRef>
          </c:val>
          <c:extLst>
            <c:ext xmlns:c16="http://schemas.microsoft.com/office/drawing/2014/chart" uri="{C3380CC4-5D6E-409C-BE32-E72D297353CC}">
              <c16:uniqueId val="{00000000-163A-431D-AC3A-20B9EE77A4F8}"/>
            </c:ext>
          </c:extLst>
        </c:ser>
        <c:ser>
          <c:idx val="1"/>
          <c:order val="1"/>
          <c:tx>
            <c:strRef>
              <c:f>Sheet1!$C$1</c:f>
              <c:strCache>
                <c:ptCount val="1"/>
                <c:pt idx="0">
                  <c:v>Series 2</c:v>
                </c:pt>
              </c:strCache>
            </c:strRef>
          </c:tx>
          <c:spPr>
            <a:solidFill>
              <a:schemeClr val="accent2"/>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63A-431D-AC3A-20B9EE77A4F8}"/>
            </c:ext>
          </c:extLst>
        </c:ser>
        <c:ser>
          <c:idx val="2"/>
          <c:order val="2"/>
          <c:tx>
            <c:strRef>
              <c:f>Sheet1!$D$1</c:f>
              <c:strCache>
                <c:ptCount val="1"/>
                <c:pt idx="0">
                  <c:v>Series 3</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63A-431D-AC3A-20B9EE77A4F8}"/>
            </c:ext>
          </c:extLst>
        </c:ser>
        <c:dLbls>
          <c:showLegendKey val="0"/>
          <c:showVal val="0"/>
          <c:showCatName val="0"/>
          <c:showSerName val="0"/>
          <c:showPercent val="0"/>
          <c:showBubbleSize val="0"/>
        </c:dLbls>
        <c:axId val="423346592"/>
        <c:axId val="423347248"/>
      </c:areaChart>
      <c:catAx>
        <c:axId val="42334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23347248"/>
        <c:crosses val="autoZero"/>
        <c:auto val="1"/>
        <c:lblAlgn val="ctr"/>
        <c:lblOffset val="100"/>
        <c:noMultiLvlLbl val="0"/>
      </c:catAx>
      <c:valAx>
        <c:axId val="4233472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233465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w="38100">
      <a:solidFill>
        <a:schemeClr val="tx1">
          <a:lumMod val="40000"/>
          <a:lumOff val="60000"/>
        </a:schemeClr>
      </a:solidFill>
    </a:ln>
    <a:effectLst/>
  </c:spPr>
  <c:txPr>
    <a:bodyPr/>
    <a:lstStyle/>
    <a:p>
      <a:pPr>
        <a:defRPr lang="zh-CN" sz="400">
          <a:solidFill>
            <a:schemeClr val="tx1"/>
          </a:solidFill>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1"/>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8</c:v>
                </c:pt>
                <c:pt idx="1">
                  <c:v>2.5</c:v>
                </c:pt>
                <c:pt idx="2">
                  <c:v>3.5</c:v>
                </c:pt>
                <c:pt idx="3">
                  <c:v>4.5</c:v>
                </c:pt>
              </c:numCache>
            </c:numRef>
          </c:val>
          <c:extLst>
            <c:ext xmlns:c16="http://schemas.microsoft.com/office/drawing/2014/chart" uri="{C3380CC4-5D6E-409C-BE32-E72D297353CC}">
              <c16:uniqueId val="{00000000-1C7B-42D8-B1EA-5E67BF477317}"/>
            </c:ext>
          </c:extLst>
        </c:ser>
        <c:ser>
          <c:idx val="1"/>
          <c:order val="1"/>
          <c:tx>
            <c:strRef>
              <c:f>Sheet1!$C$1</c:f>
              <c:strCache>
                <c:ptCount val="1"/>
                <c:pt idx="0">
                  <c:v>Series 2</c:v>
                </c:pt>
              </c:strCache>
            </c:strRef>
          </c:tx>
          <c:spPr>
            <a:solidFill>
              <a:schemeClr val="accent2"/>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C7B-42D8-B1EA-5E67BF477317}"/>
            </c:ext>
          </c:extLst>
        </c:ser>
        <c:ser>
          <c:idx val="2"/>
          <c:order val="2"/>
          <c:tx>
            <c:strRef>
              <c:f>Sheet1!$D$1</c:f>
              <c:strCache>
                <c:ptCount val="1"/>
                <c:pt idx="0">
                  <c:v>Series 3</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C7B-42D8-B1EA-5E67BF477317}"/>
            </c:ext>
          </c:extLst>
        </c:ser>
        <c:dLbls>
          <c:showLegendKey val="0"/>
          <c:showVal val="0"/>
          <c:showCatName val="0"/>
          <c:showSerName val="0"/>
          <c:showPercent val="0"/>
          <c:showBubbleSize val="0"/>
        </c:dLbls>
        <c:axId val="423340360"/>
        <c:axId val="423346920"/>
      </c:areaChart>
      <c:catAx>
        <c:axId val="423340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23346920"/>
        <c:crosses val="autoZero"/>
        <c:auto val="1"/>
        <c:lblAlgn val="ctr"/>
        <c:lblOffset val="100"/>
        <c:noMultiLvlLbl val="0"/>
      </c:catAx>
      <c:valAx>
        <c:axId val="423346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4233403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w="38100">
      <a:solidFill>
        <a:schemeClr val="tx1">
          <a:lumMod val="40000"/>
          <a:lumOff val="60000"/>
        </a:schemeClr>
      </a:solidFill>
    </a:ln>
    <a:effectLst/>
  </c:spPr>
  <c:txPr>
    <a:bodyPr/>
    <a:lstStyle/>
    <a:p>
      <a:pPr>
        <a:defRPr lang="en-US" sz="4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50A-4819-862C-C5A92B9856B5}"/>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050A-4819-862C-C5A92B9856B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050A-4819-862C-C5A92B9856B5}"/>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050A-4819-862C-C5A92B9856B5}"/>
              </c:ext>
            </c:extLst>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33</c:v>
                </c:pt>
                <c:pt idx="1">
                  <c:v>35</c:v>
                </c:pt>
                <c:pt idx="2">
                  <c:v>15</c:v>
                </c:pt>
                <c:pt idx="3">
                  <c:v>17</c:v>
                </c:pt>
              </c:numCache>
            </c:numRef>
          </c:val>
          <c:extLst>
            <c:ext xmlns:c16="http://schemas.microsoft.com/office/drawing/2014/chart" uri="{C3380CC4-5D6E-409C-BE32-E72D297353CC}">
              <c16:uniqueId val="{00000008-050A-4819-862C-C5A92B9856B5}"/>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a:solidFill>
        <a:schemeClr val="tx1">
          <a:lumMod val="20000"/>
          <a:lumOff val="80000"/>
        </a:schemeClr>
      </a:solid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rgbClr val="0370C0"/>
            </a:solidFill>
            <a:ln>
              <a:noFill/>
            </a:ln>
            <a:effectLst/>
          </c:spPr>
          <c:invertIfNegative val="0"/>
          <c:dPt>
            <c:idx val="0"/>
            <c:invertIfNegative val="0"/>
            <c:bubble3D val="0"/>
            <c:spPr>
              <a:gradFill>
                <a:gsLst>
                  <a:gs pos="0">
                    <a:srgbClr val="6033A4"/>
                  </a:gs>
                  <a:gs pos="100000">
                    <a:srgbClr val="E25E06"/>
                  </a:gs>
                </a:gsLst>
                <a:lin ang="18900000" scaled="1"/>
              </a:gradFill>
              <a:ln>
                <a:noFill/>
              </a:ln>
              <a:effectLst/>
            </c:spPr>
            <c:extLst>
              <c:ext xmlns:c16="http://schemas.microsoft.com/office/drawing/2014/chart" uri="{C3380CC4-5D6E-409C-BE32-E72D297353CC}">
                <c16:uniqueId val="{00000001-C607-4919-BA18-1DDB8FAB0D17}"/>
              </c:ext>
            </c:extLst>
          </c:dPt>
          <c:dPt>
            <c:idx val="1"/>
            <c:invertIfNegative val="0"/>
            <c:bubble3D val="0"/>
            <c:spPr>
              <a:gradFill>
                <a:gsLst>
                  <a:gs pos="0">
                    <a:srgbClr val="6033A4"/>
                  </a:gs>
                  <a:gs pos="100000">
                    <a:srgbClr val="E25E06"/>
                  </a:gs>
                </a:gsLst>
                <a:lin ang="18900000" scaled="1"/>
              </a:gradFill>
              <a:ln>
                <a:noFill/>
              </a:ln>
              <a:effectLst/>
            </c:spPr>
            <c:extLst>
              <c:ext xmlns:c16="http://schemas.microsoft.com/office/drawing/2014/chart" uri="{C3380CC4-5D6E-409C-BE32-E72D297353CC}">
                <c16:uniqueId val="{00000003-C607-4919-BA18-1DDB8FAB0D17}"/>
              </c:ext>
            </c:extLst>
          </c:dPt>
          <c:dPt>
            <c:idx val="2"/>
            <c:invertIfNegative val="0"/>
            <c:bubble3D val="0"/>
            <c:spPr>
              <a:gradFill>
                <a:gsLst>
                  <a:gs pos="0">
                    <a:srgbClr val="6033A4"/>
                  </a:gs>
                  <a:gs pos="100000">
                    <a:srgbClr val="E25E06"/>
                  </a:gs>
                </a:gsLst>
                <a:lin ang="18900000" scaled="1"/>
              </a:gradFill>
              <a:ln>
                <a:noFill/>
              </a:ln>
              <a:effectLst/>
            </c:spPr>
            <c:extLst>
              <c:ext xmlns:c16="http://schemas.microsoft.com/office/drawing/2014/chart" uri="{C3380CC4-5D6E-409C-BE32-E72D297353CC}">
                <c16:uniqueId val="{00000005-C607-4919-BA18-1DDB8FAB0D17}"/>
              </c:ext>
            </c:extLst>
          </c:dPt>
          <c:dPt>
            <c:idx val="3"/>
            <c:invertIfNegative val="0"/>
            <c:bubble3D val="0"/>
            <c:spPr>
              <a:gradFill>
                <a:gsLst>
                  <a:gs pos="0">
                    <a:srgbClr val="6033A4"/>
                  </a:gs>
                  <a:gs pos="100000">
                    <a:srgbClr val="E25E06"/>
                  </a:gs>
                </a:gsLst>
                <a:lin ang="18900000" scaled="1"/>
              </a:gradFill>
              <a:ln>
                <a:noFill/>
              </a:ln>
              <a:effectLst/>
            </c:spPr>
            <c:extLst>
              <c:ext xmlns:c16="http://schemas.microsoft.com/office/drawing/2014/chart" uri="{C3380CC4-5D6E-409C-BE32-E72D297353CC}">
                <c16:uniqueId val="{00000007-C607-4919-BA18-1DDB8FAB0D17}"/>
              </c:ext>
            </c:extLst>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bg1"/>
                    </a:solidFill>
                    <a:latin typeface="+mn-lt"/>
                    <a:ea typeface="+mn-ea"/>
                    <a:cs typeface="+mn-ea"/>
                    <a:sym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c:formatCode>
                <c:ptCount val="4"/>
                <c:pt idx="0">
                  <c:v>0.75</c:v>
                </c:pt>
                <c:pt idx="1">
                  <c:v>0.77</c:v>
                </c:pt>
                <c:pt idx="2">
                  <c:v>0.9</c:v>
                </c:pt>
                <c:pt idx="3">
                  <c:v>0.6</c:v>
                </c:pt>
              </c:numCache>
            </c:numRef>
          </c:val>
          <c:extLst>
            <c:ext xmlns:c16="http://schemas.microsoft.com/office/drawing/2014/chart" uri="{C3380CC4-5D6E-409C-BE32-E72D297353CC}">
              <c16:uniqueId val="{00000008-C607-4919-BA18-1DDB8FAB0D17}"/>
            </c:ext>
          </c:extLst>
        </c:ser>
        <c:dLbls>
          <c:showLegendKey val="0"/>
          <c:showVal val="1"/>
          <c:showCatName val="0"/>
          <c:showSerName val="0"/>
          <c:showPercent val="0"/>
          <c:showBubbleSize val="0"/>
        </c:dLbls>
        <c:gapWidth val="79"/>
        <c:overlap val="100"/>
        <c:axId val="1502470192"/>
        <c:axId val="1502465488"/>
      </c:barChart>
      <c:catAx>
        <c:axId val="1502470192"/>
        <c:scaling>
          <c:orientation val="maxMin"/>
        </c:scaling>
        <c:delete val="1"/>
        <c:axPos val="l"/>
        <c:numFmt formatCode="General" sourceLinked="1"/>
        <c:majorTickMark val="none"/>
        <c:minorTickMark val="none"/>
        <c:tickLblPos val="nextTo"/>
        <c:crossAx val="1502465488"/>
        <c:crosses val="autoZero"/>
        <c:auto val="1"/>
        <c:lblAlgn val="ctr"/>
        <c:lblOffset val="100"/>
        <c:noMultiLvlLbl val="0"/>
      </c:catAx>
      <c:valAx>
        <c:axId val="1502465488"/>
        <c:scaling>
          <c:orientation val="minMax"/>
        </c:scaling>
        <c:delete val="1"/>
        <c:axPos val="t"/>
        <c:numFmt formatCode="0%" sourceLinked="1"/>
        <c:majorTickMark val="none"/>
        <c:minorTickMark val="none"/>
        <c:tickLblPos val="nextTo"/>
        <c:crossAx val="1502470192"/>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1"/>
          </a:solidFill>
          <a:latin typeface="+mn-lt"/>
          <a:ea typeface="+mn-ea"/>
          <a:cs typeface="+mn-ea"/>
          <a:sym typeface="+mn-lt"/>
        </a:defRPr>
      </a:pPr>
      <a:endParaRPr lang="zh-CN"/>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8</c:v>
                </c:pt>
                <c:pt idx="1">
                  <c:v>2.5</c:v>
                </c:pt>
                <c:pt idx="2">
                  <c:v>3.5</c:v>
                </c:pt>
                <c:pt idx="3">
                  <c:v>4.5</c:v>
                </c:pt>
              </c:numCache>
            </c:numRef>
          </c:val>
          <c:extLst>
            <c:ext xmlns:c16="http://schemas.microsoft.com/office/drawing/2014/chart" uri="{C3380CC4-5D6E-409C-BE32-E72D297353CC}">
              <c16:uniqueId val="{00000000-4819-4F47-B7A1-73ACDD015EE5}"/>
            </c:ext>
          </c:extLst>
        </c:ser>
        <c:ser>
          <c:idx val="1"/>
          <c:order val="1"/>
          <c:tx>
            <c:strRef>
              <c:f>Sheet1!$C$1</c:f>
              <c:strCache>
                <c:ptCount val="1"/>
                <c:pt idx="0">
                  <c:v>Series 2</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819-4F47-B7A1-73ACDD015EE5}"/>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819-4F47-B7A1-73ACDD015EE5}"/>
            </c:ext>
          </c:extLst>
        </c:ser>
        <c:dLbls>
          <c:showLegendKey val="0"/>
          <c:showVal val="0"/>
          <c:showCatName val="0"/>
          <c:showSerName val="0"/>
          <c:showPercent val="0"/>
          <c:showBubbleSize val="0"/>
        </c:dLbls>
        <c:gapWidth val="150"/>
        <c:overlap val="100"/>
        <c:axId val="1614457544"/>
        <c:axId val="1614460496"/>
      </c:barChart>
      <c:catAx>
        <c:axId val="1614457544"/>
        <c:scaling>
          <c:orientation val="minMax"/>
        </c:scaling>
        <c:delete val="1"/>
        <c:axPos val="b"/>
        <c:numFmt formatCode="General" sourceLinked="1"/>
        <c:majorTickMark val="none"/>
        <c:minorTickMark val="none"/>
        <c:tickLblPos val="nextTo"/>
        <c:crossAx val="1614460496"/>
        <c:crosses val="autoZero"/>
        <c:auto val="1"/>
        <c:lblAlgn val="ctr"/>
        <c:lblOffset val="100"/>
        <c:noMultiLvlLbl val="0"/>
      </c:catAx>
      <c:valAx>
        <c:axId val="1614460496"/>
        <c:scaling>
          <c:orientation val="minMax"/>
        </c:scaling>
        <c:delete val="1"/>
        <c:axPos val="l"/>
        <c:numFmt formatCode="0%" sourceLinked="1"/>
        <c:majorTickMark val="none"/>
        <c:minorTickMark val="none"/>
        <c:tickLblPos val="nextTo"/>
        <c:crossAx val="1614457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solidFill>
      <a:schemeClr val="bg1"/>
    </a:solidFill>
    <a:ln>
      <a:solidFill>
        <a:schemeClr val="tx1">
          <a:lumMod val="20000"/>
          <a:lumOff val="80000"/>
        </a:schemeClr>
      </a:solid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48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48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stockChart>
        <c:ser>
          <c:idx val="0"/>
          <c:order val="0"/>
          <c:tx>
            <c:strRef>
              <c:f>Sheet1!$B$1</c:f>
              <c:strCache>
                <c:ptCount val="1"/>
                <c:pt idx="0">
                  <c:v>Open</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66</c:v>
                </c:pt>
                <c:pt idx="1">
                  <c:v>25</c:v>
                </c:pt>
                <c:pt idx="2">
                  <c:v>38</c:v>
                </c:pt>
                <c:pt idx="3">
                  <c:v>50</c:v>
                </c:pt>
                <c:pt idx="4">
                  <c:v>34</c:v>
                </c:pt>
              </c:numCache>
            </c:numRef>
          </c:val>
          <c:smooth val="0"/>
          <c:extLst>
            <c:ext xmlns:c16="http://schemas.microsoft.com/office/drawing/2014/chart" uri="{C3380CC4-5D6E-409C-BE32-E72D297353CC}">
              <c16:uniqueId val="{00000000-BE22-43D7-ABBF-01E28C882346}"/>
            </c:ext>
          </c:extLst>
        </c:ser>
        <c:ser>
          <c:idx val="1"/>
          <c:order val="1"/>
          <c:tx>
            <c:strRef>
              <c:f>Sheet1!$C$1</c:f>
              <c:strCache>
                <c:ptCount val="1"/>
                <c:pt idx="0">
                  <c:v>High</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BE22-43D7-ABBF-01E28C882346}"/>
            </c:ext>
          </c:extLst>
        </c:ser>
        <c:ser>
          <c:idx val="2"/>
          <c:order val="2"/>
          <c:tx>
            <c:strRef>
              <c:f>Sheet1!$D$1</c:f>
              <c:strCache>
                <c:ptCount val="1"/>
                <c:pt idx="0">
                  <c:v>Low</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BE22-43D7-ABBF-01E28C882346}"/>
            </c:ext>
          </c:extLst>
        </c:ser>
        <c:ser>
          <c:idx val="3"/>
          <c:order val="3"/>
          <c:tx>
            <c:strRef>
              <c:f>Sheet1!$E$1</c:f>
              <c:strCache>
                <c:ptCount val="1"/>
                <c:pt idx="0">
                  <c:v>Close</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BE22-43D7-ABBF-01E28C882346}"/>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645274064"/>
        <c:axId val="645275048"/>
      </c:stockChart>
      <c:dateAx>
        <c:axId val="64527406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645275048"/>
        <c:crosses val="autoZero"/>
        <c:auto val="1"/>
        <c:lblOffset val="100"/>
        <c:baseTimeUnit val="days"/>
      </c:dateAx>
      <c:valAx>
        <c:axId val="645275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64527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w="38100">
      <a:solidFill>
        <a:schemeClr val="tx1">
          <a:lumMod val="40000"/>
          <a:lumOff val="60000"/>
        </a:schemeClr>
      </a:solidFill>
    </a:ln>
    <a:effectLst/>
  </c:spPr>
  <c:txPr>
    <a:bodyPr/>
    <a:lstStyle/>
    <a:p>
      <a:pPr>
        <a:defRPr lang="zh-CN" sz="400">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48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48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barChart>
        <c:barDir val="col"/>
        <c:grouping val="clustered"/>
        <c:varyColors val="0"/>
        <c:ser>
          <c:idx val="0"/>
          <c:order val="0"/>
          <c:tx>
            <c:strRef>
              <c:f>Sheet1!$B$1</c:f>
              <c:strCache>
                <c:ptCount val="1"/>
                <c:pt idx="0">
                  <c:v>Volume</c:v>
                </c:pt>
              </c:strCache>
            </c:strRef>
          </c:tx>
          <c:spPr>
            <a:solidFill>
              <a:schemeClr val="accent1"/>
            </a:solidFill>
            <a:ln w="28575">
              <a:noFill/>
            </a:ln>
            <a:effectLst/>
          </c:spPr>
          <c:invertIfNegative val="0"/>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0-CB94-4101-87EA-B16E44E7B9D7}"/>
            </c:ext>
          </c:extLst>
        </c:ser>
        <c:dLbls>
          <c:showLegendKey val="0"/>
          <c:showVal val="0"/>
          <c:showCatName val="0"/>
          <c:showSerName val="0"/>
          <c:showPercent val="0"/>
          <c:showBubbleSize val="0"/>
        </c:dLbls>
        <c:gapWidth val="150"/>
        <c:axId val="563727744"/>
        <c:axId val="563729384"/>
      </c:barChart>
      <c:stockChart>
        <c:ser>
          <c:idx val="1"/>
          <c:order val="1"/>
          <c:tx>
            <c:strRef>
              <c:f>Sheet1!$C$1</c:f>
              <c:strCache>
                <c:ptCount val="1"/>
                <c:pt idx="0">
                  <c:v>Open</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44</c:v>
                </c:pt>
                <c:pt idx="1">
                  <c:v>11</c:v>
                </c:pt>
                <c:pt idx="2">
                  <c:v>38</c:v>
                </c:pt>
                <c:pt idx="3">
                  <c:v>50</c:v>
                </c:pt>
                <c:pt idx="4">
                  <c:v>34</c:v>
                </c:pt>
              </c:numCache>
            </c:numRef>
          </c:val>
          <c:smooth val="0"/>
          <c:extLst>
            <c:ext xmlns:c16="http://schemas.microsoft.com/office/drawing/2014/chart" uri="{C3380CC4-5D6E-409C-BE32-E72D297353CC}">
              <c16:uniqueId val="{00000001-CB94-4101-87EA-B16E44E7B9D7}"/>
            </c:ext>
          </c:extLst>
        </c:ser>
        <c:ser>
          <c:idx val="2"/>
          <c:order val="2"/>
          <c:tx>
            <c:strRef>
              <c:f>Sheet1!$D$1</c:f>
              <c:strCache>
                <c:ptCount val="1"/>
                <c:pt idx="0">
                  <c:v>High</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2-CB94-4101-87EA-B16E44E7B9D7}"/>
            </c:ext>
          </c:extLst>
        </c:ser>
        <c:ser>
          <c:idx val="3"/>
          <c:order val="3"/>
          <c:tx>
            <c:strRef>
              <c:f>Sheet1!$E$1</c:f>
              <c:strCache>
                <c:ptCount val="1"/>
                <c:pt idx="0">
                  <c:v>Low</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3-CB94-4101-87EA-B16E44E7B9D7}"/>
            </c:ext>
          </c:extLst>
        </c:ser>
        <c:ser>
          <c:idx val="4"/>
          <c:order val="4"/>
          <c:tx>
            <c:strRef>
              <c:f>Sheet1!$F$1</c:f>
              <c:strCache>
                <c:ptCount val="1"/>
                <c:pt idx="0">
                  <c:v>Close</c:v>
                </c:pt>
              </c:strCache>
            </c:strRef>
          </c:tx>
          <c:spPr>
            <a:ln w="28575"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4-CB94-4101-87EA-B16E44E7B9D7}"/>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563730040"/>
        <c:axId val="563729712"/>
      </c:stockChart>
      <c:dateAx>
        <c:axId val="56372774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563729384"/>
        <c:crosses val="autoZero"/>
        <c:auto val="1"/>
        <c:lblOffset val="100"/>
        <c:baseTimeUnit val="days"/>
      </c:dateAx>
      <c:valAx>
        <c:axId val="563729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563727744"/>
        <c:crosses val="autoZero"/>
        <c:crossBetween val="between"/>
      </c:valAx>
      <c:dateAx>
        <c:axId val="563730040"/>
        <c:scaling>
          <c:orientation val="minMax"/>
        </c:scaling>
        <c:delete val="1"/>
        <c:axPos val="b"/>
        <c:numFmt formatCode="m/d/yyyy" sourceLinked="1"/>
        <c:majorTickMark val="out"/>
        <c:minorTickMark val="none"/>
        <c:tickLblPos val="nextTo"/>
        <c:crossAx val="563729712"/>
        <c:crosses val="autoZero"/>
        <c:auto val="1"/>
        <c:lblOffset val="100"/>
        <c:baseTimeUnit val="days"/>
      </c:dateAx>
      <c:valAx>
        <c:axId val="563729712"/>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563730040"/>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400"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w="38100">
      <a:solidFill>
        <a:schemeClr val="tx1">
          <a:lumMod val="40000"/>
          <a:lumOff val="60000"/>
        </a:schemeClr>
      </a:solidFill>
    </a:ln>
    <a:effectLst/>
  </c:spPr>
  <c:txPr>
    <a:bodyPr/>
    <a:lstStyle/>
    <a:p>
      <a:pPr>
        <a:defRPr lang="zh-CN" sz="400">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item 1</c:v>
                </c:pt>
              </c:strCache>
            </c:strRef>
          </c:tx>
          <c:spPr>
            <a:ln w="19050" cap="rnd">
              <a:solidFill>
                <a:schemeClr val="accent1"/>
              </a:solidFill>
              <a:round/>
            </a:ln>
            <a:effectLst/>
          </c:spPr>
          <c:marker>
            <c:symbol val="circle"/>
            <c:size val="5"/>
            <c:spPr>
              <a:solidFill>
                <a:schemeClr val="bg1"/>
              </a:solidFill>
              <a:ln w="9525">
                <a:solidFill>
                  <a:schemeClr val="accent1"/>
                </a:solidFill>
              </a:ln>
              <a:effectLst/>
            </c:spPr>
          </c:marke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49</c:v>
                </c:pt>
                <c:pt idx="1">
                  <c:v>61</c:v>
                </c:pt>
                <c:pt idx="2">
                  <c:v>40</c:v>
                </c:pt>
                <c:pt idx="3">
                  <c:v>33</c:v>
                </c:pt>
                <c:pt idx="4">
                  <c:v>17</c:v>
                </c:pt>
                <c:pt idx="5">
                  <c:v>31</c:v>
                </c:pt>
              </c:numCache>
            </c:numRef>
          </c:val>
          <c:smooth val="1"/>
          <c:extLst>
            <c:ext xmlns:c16="http://schemas.microsoft.com/office/drawing/2014/chart" uri="{C3380CC4-5D6E-409C-BE32-E72D297353CC}">
              <c16:uniqueId val="{00000000-02FA-4EE4-8E61-7025524619B6}"/>
            </c:ext>
          </c:extLst>
        </c:ser>
        <c:ser>
          <c:idx val="1"/>
          <c:order val="1"/>
          <c:tx>
            <c:strRef>
              <c:f>Sheet1!$C$1</c:f>
              <c:strCache>
                <c:ptCount val="1"/>
                <c:pt idx="0">
                  <c:v>item 2</c:v>
                </c:pt>
              </c:strCache>
            </c:strRef>
          </c:tx>
          <c:spPr>
            <a:ln w="19050" cap="rnd">
              <a:solidFill>
                <a:schemeClr val="accent2"/>
              </a:solidFill>
              <a:round/>
            </a:ln>
            <a:effectLst/>
          </c:spPr>
          <c:marker>
            <c:symbol val="circle"/>
            <c:size val="5"/>
            <c:spPr>
              <a:solidFill>
                <a:schemeClr val="bg1"/>
              </a:solidFill>
              <a:ln w="9525">
                <a:solidFill>
                  <a:schemeClr val="accent2"/>
                </a:solidFill>
                <a:tailEnd type="oval"/>
              </a:ln>
              <a:effectLst/>
            </c:spPr>
          </c:marker>
          <c:cat>
            <c:strRef>
              <c:f>Sheet1!$A$2:$A$7</c:f>
              <c:strCache>
                <c:ptCount val="6"/>
                <c:pt idx="0">
                  <c:v>January</c:v>
                </c:pt>
                <c:pt idx="1">
                  <c:v>February</c:v>
                </c:pt>
                <c:pt idx="2">
                  <c:v>March</c:v>
                </c:pt>
                <c:pt idx="3">
                  <c:v>April</c:v>
                </c:pt>
                <c:pt idx="4">
                  <c:v>May</c:v>
                </c:pt>
                <c:pt idx="5">
                  <c:v>June</c:v>
                </c:pt>
              </c:strCache>
            </c:strRef>
          </c:cat>
          <c:val>
            <c:numRef>
              <c:f>Sheet1!$C$2:$C$7</c:f>
              <c:numCache>
                <c:formatCode>General</c:formatCode>
                <c:ptCount val="6"/>
                <c:pt idx="0">
                  <c:v>67</c:v>
                </c:pt>
                <c:pt idx="1">
                  <c:v>70</c:v>
                </c:pt>
                <c:pt idx="2">
                  <c:v>71</c:v>
                </c:pt>
                <c:pt idx="3">
                  <c:v>88</c:v>
                </c:pt>
                <c:pt idx="4">
                  <c:v>48</c:v>
                </c:pt>
                <c:pt idx="5">
                  <c:v>38</c:v>
                </c:pt>
              </c:numCache>
            </c:numRef>
          </c:val>
          <c:smooth val="1"/>
          <c:extLst>
            <c:ext xmlns:c16="http://schemas.microsoft.com/office/drawing/2014/chart" uri="{C3380CC4-5D6E-409C-BE32-E72D297353CC}">
              <c16:uniqueId val="{00000001-02FA-4EE4-8E61-7025524619B6}"/>
            </c:ext>
          </c:extLst>
        </c:ser>
        <c:ser>
          <c:idx val="2"/>
          <c:order val="2"/>
          <c:tx>
            <c:strRef>
              <c:f>Sheet1!$D$1</c:f>
              <c:strCache>
                <c:ptCount val="1"/>
                <c:pt idx="0">
                  <c:v>item 3</c:v>
                </c:pt>
              </c:strCache>
            </c:strRef>
          </c:tx>
          <c:spPr>
            <a:ln w="19050" cap="rnd">
              <a:solidFill>
                <a:schemeClr val="accent3"/>
              </a:solidFill>
              <a:round/>
            </a:ln>
            <a:effectLst/>
          </c:spPr>
          <c:marker>
            <c:symbol val="circle"/>
            <c:size val="5"/>
            <c:spPr>
              <a:solidFill>
                <a:schemeClr val="bg1"/>
              </a:solidFill>
              <a:ln w="9525">
                <a:solidFill>
                  <a:schemeClr val="accent3"/>
                </a:solidFill>
                <a:tailEnd type="oval"/>
              </a:ln>
              <a:effectLst/>
            </c:spPr>
          </c:marker>
          <c:cat>
            <c:strRef>
              <c:f>Sheet1!$A$2:$A$7</c:f>
              <c:strCache>
                <c:ptCount val="6"/>
                <c:pt idx="0">
                  <c:v>January</c:v>
                </c:pt>
                <c:pt idx="1">
                  <c:v>February</c:v>
                </c:pt>
                <c:pt idx="2">
                  <c:v>March</c:v>
                </c:pt>
                <c:pt idx="3">
                  <c:v>April</c:v>
                </c:pt>
                <c:pt idx="4">
                  <c:v>May</c:v>
                </c:pt>
                <c:pt idx="5">
                  <c:v>June</c:v>
                </c:pt>
              </c:strCache>
            </c:strRef>
          </c:cat>
          <c:val>
            <c:numRef>
              <c:f>Sheet1!$D$2:$D$7</c:f>
              <c:numCache>
                <c:formatCode>General</c:formatCode>
                <c:ptCount val="6"/>
                <c:pt idx="0">
                  <c:v>18</c:v>
                </c:pt>
                <c:pt idx="1">
                  <c:v>71</c:v>
                </c:pt>
                <c:pt idx="2">
                  <c:v>89</c:v>
                </c:pt>
                <c:pt idx="3">
                  <c:v>11</c:v>
                </c:pt>
                <c:pt idx="4">
                  <c:v>29</c:v>
                </c:pt>
                <c:pt idx="5">
                  <c:v>51</c:v>
                </c:pt>
              </c:numCache>
            </c:numRef>
          </c:val>
          <c:smooth val="1"/>
          <c:extLst>
            <c:ext xmlns:c16="http://schemas.microsoft.com/office/drawing/2014/chart" uri="{C3380CC4-5D6E-409C-BE32-E72D297353CC}">
              <c16:uniqueId val="{00000002-02FA-4EE4-8E61-7025524619B6}"/>
            </c:ext>
          </c:extLst>
        </c:ser>
        <c:dLbls>
          <c:showLegendKey val="0"/>
          <c:showVal val="0"/>
          <c:showCatName val="0"/>
          <c:showSerName val="0"/>
          <c:showPercent val="0"/>
          <c:showBubbleSize val="0"/>
        </c:dLbls>
        <c:marker val="1"/>
        <c:smooth val="0"/>
        <c:axId val="593255608"/>
        <c:axId val="593256264"/>
      </c:lineChart>
      <c:catAx>
        <c:axId val="593255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593256264"/>
        <c:crosses val="autoZero"/>
        <c:auto val="1"/>
        <c:lblAlgn val="ctr"/>
        <c:lblOffset val="100"/>
        <c:noMultiLvlLbl val="0"/>
      </c:catAx>
      <c:valAx>
        <c:axId val="593256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593255608"/>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Sales 1</c:v>
                </c:pt>
                <c:pt idx="1">
                  <c:v>Sales 2</c:v>
                </c:pt>
                <c:pt idx="2">
                  <c:v>Sales 3</c:v>
                </c:pt>
                <c:pt idx="3">
                  <c:v>Sales 4</c:v>
                </c:pt>
                <c:pt idx="4">
                  <c:v>Sales 5</c:v>
                </c:pt>
              </c:strCache>
            </c:strRef>
          </c:cat>
          <c:val>
            <c:numRef>
              <c:f>Sheet1!$B$2:$B$6</c:f>
              <c:numCache>
                <c:formatCode>General</c:formatCode>
                <c:ptCount val="5"/>
                <c:pt idx="0">
                  <c:v>55</c:v>
                </c:pt>
                <c:pt idx="1">
                  <c:v>32</c:v>
                </c:pt>
                <c:pt idx="2">
                  <c:v>28</c:v>
                </c:pt>
                <c:pt idx="3">
                  <c:v>12</c:v>
                </c:pt>
                <c:pt idx="4">
                  <c:v>15</c:v>
                </c:pt>
              </c:numCache>
            </c:numRef>
          </c:val>
          <c:extLst>
            <c:ext xmlns:c16="http://schemas.microsoft.com/office/drawing/2014/chart" uri="{C3380CC4-5D6E-409C-BE32-E72D297353CC}">
              <c16:uniqueId val="{00000000-BA49-40F2-932D-B5A24821863E}"/>
            </c:ext>
          </c:extLst>
        </c:ser>
        <c:ser>
          <c:idx val="1"/>
          <c:order val="1"/>
          <c:tx>
            <c:strRef>
              <c:f>Sheet1!$C$1</c:f>
              <c:strCache>
                <c:ptCount val="1"/>
                <c:pt idx="0">
                  <c:v>Series 12</c:v>
                </c:pt>
              </c:strCache>
            </c:strRef>
          </c:tx>
          <c:spPr>
            <a:solidFill>
              <a:schemeClr val="accent2"/>
            </a:solidFill>
            <a:ln>
              <a:noFill/>
            </a:ln>
            <a:effectLst/>
          </c:spPr>
          <c:invertIfNegative val="0"/>
          <c:cat>
            <c:strRef>
              <c:f>Sheet1!$A$2:$A$6</c:f>
              <c:strCache>
                <c:ptCount val="5"/>
                <c:pt idx="0">
                  <c:v>Sales 1</c:v>
                </c:pt>
                <c:pt idx="1">
                  <c:v>Sales 2</c:v>
                </c:pt>
                <c:pt idx="2">
                  <c:v>Sales 3</c:v>
                </c:pt>
                <c:pt idx="3">
                  <c:v>Sales 4</c:v>
                </c:pt>
                <c:pt idx="4">
                  <c:v>Sales 5</c:v>
                </c:pt>
              </c:strCache>
            </c:str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BA49-40F2-932D-B5A24821863E}"/>
            </c:ext>
          </c:extLst>
        </c:ser>
        <c:ser>
          <c:idx val="2"/>
          <c:order val="2"/>
          <c:tx>
            <c:strRef>
              <c:f>Sheet1!$D$1</c:f>
              <c:strCache>
                <c:ptCount val="1"/>
                <c:pt idx="0">
                  <c:v>Series 13</c:v>
                </c:pt>
              </c:strCache>
            </c:strRef>
          </c:tx>
          <c:spPr>
            <a:solidFill>
              <a:schemeClr val="accent3"/>
            </a:solidFill>
            <a:ln>
              <a:noFill/>
            </a:ln>
            <a:effectLst/>
          </c:spPr>
          <c:invertIfNegative val="0"/>
          <c:cat>
            <c:strRef>
              <c:f>Sheet1!$A$2:$A$6</c:f>
              <c:strCache>
                <c:ptCount val="5"/>
                <c:pt idx="0">
                  <c:v>Sales 1</c:v>
                </c:pt>
                <c:pt idx="1">
                  <c:v>Sales 2</c:v>
                </c:pt>
                <c:pt idx="2">
                  <c:v>Sales 3</c:v>
                </c:pt>
                <c:pt idx="3">
                  <c:v>Sales 4</c:v>
                </c:pt>
                <c:pt idx="4">
                  <c:v>Sales 5</c:v>
                </c:pt>
              </c:strCache>
            </c:str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BA49-40F2-932D-B5A24821863E}"/>
            </c:ext>
          </c:extLst>
        </c:ser>
        <c:ser>
          <c:idx val="3"/>
          <c:order val="3"/>
          <c:tx>
            <c:strRef>
              <c:f>Sheet1!$E$1</c:f>
              <c:strCache>
                <c:ptCount val="1"/>
                <c:pt idx="0">
                  <c:v>Series 2</c:v>
                </c:pt>
              </c:strCache>
            </c:strRef>
          </c:tx>
          <c:spPr>
            <a:solidFill>
              <a:schemeClr val="accent4"/>
            </a:solidFill>
            <a:ln>
              <a:noFill/>
            </a:ln>
            <a:effectLst/>
          </c:spPr>
          <c:invertIfNegative val="0"/>
          <c:cat>
            <c:strRef>
              <c:f>Sheet1!$A$2:$A$6</c:f>
              <c:strCache>
                <c:ptCount val="5"/>
                <c:pt idx="0">
                  <c:v>Sales 1</c:v>
                </c:pt>
                <c:pt idx="1">
                  <c:v>Sales 2</c:v>
                </c:pt>
                <c:pt idx="2">
                  <c:v>Sales 3</c:v>
                </c:pt>
                <c:pt idx="3">
                  <c:v>Sales 4</c:v>
                </c:pt>
                <c:pt idx="4">
                  <c:v>Sales 5</c:v>
                </c:pt>
              </c:strCache>
            </c:strRef>
          </c:cat>
          <c:val>
            <c:numRef>
              <c:f>Sheet1!$E$2:$E$6</c:f>
              <c:numCache>
                <c:formatCode>General</c:formatCode>
                <c:ptCount val="5"/>
                <c:pt idx="0">
                  <c:v>33</c:v>
                </c:pt>
                <c:pt idx="1">
                  <c:v>12</c:v>
                </c:pt>
                <c:pt idx="2">
                  <c:v>12</c:v>
                </c:pt>
                <c:pt idx="3">
                  <c:v>21</c:v>
                </c:pt>
                <c:pt idx="4">
                  <c:v>28</c:v>
                </c:pt>
              </c:numCache>
            </c:numRef>
          </c:val>
          <c:extLst>
            <c:ext xmlns:c16="http://schemas.microsoft.com/office/drawing/2014/chart" uri="{C3380CC4-5D6E-409C-BE32-E72D297353CC}">
              <c16:uniqueId val="{00000003-BA49-40F2-932D-B5A24821863E}"/>
            </c:ext>
          </c:extLst>
        </c:ser>
        <c:dLbls>
          <c:showLegendKey val="0"/>
          <c:showVal val="0"/>
          <c:showCatName val="0"/>
          <c:showSerName val="0"/>
          <c:showPercent val="0"/>
          <c:showBubbleSize val="0"/>
        </c:dLbls>
        <c:gapWidth val="150"/>
        <c:axId val="2114421024"/>
        <c:axId val="2114417760"/>
      </c:barChart>
      <c:catAx>
        <c:axId val="2114421024"/>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zh-CN" sz="8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17760"/>
        <c:crosses val="autoZero"/>
        <c:auto val="1"/>
        <c:lblAlgn val="ctr"/>
        <c:lblOffset val="100"/>
        <c:noMultiLvlLbl val="0"/>
      </c:catAx>
      <c:valAx>
        <c:axId val="2114417760"/>
        <c:scaling>
          <c:orientation val="minMax"/>
        </c:scaling>
        <c:delete val="0"/>
        <c:axPos val="b"/>
        <c:majorGridlines>
          <c:spPr>
            <a:ln w="9525" cap="flat" cmpd="sng" algn="ctr">
              <a:solidFill>
                <a:schemeClr val="bg1">
                  <a:lumMod val="50000"/>
                  <a:alpha val="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zh-CN" sz="8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21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8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zero"/>
    <c:showDLblsOverMax val="0"/>
  </c:chart>
  <c:spPr>
    <a:noFill/>
    <a:ln w="9525" cap="flat" cmpd="sng" algn="ctr">
      <a:noFill/>
      <a:prstDash val="solid"/>
    </a:ln>
    <a:effectLst/>
  </c:spPr>
  <c:txPr>
    <a:bodyPr/>
    <a:lstStyle/>
    <a:p>
      <a:pPr>
        <a:defRPr lang="zh-CN" sz="800">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c:spPr>
          <c:invertIfNegative val="0"/>
          <c:cat>
            <c:strRef>
              <c:f>Sheet1!$A$2:$A$11</c:f>
              <c:strCache>
                <c:ptCount val="10"/>
                <c:pt idx="0">
                  <c:v>Sales I</c:v>
                </c:pt>
                <c:pt idx="1">
                  <c:v>Sales II</c:v>
                </c:pt>
                <c:pt idx="2">
                  <c:v>Sales III</c:v>
                </c:pt>
                <c:pt idx="3">
                  <c:v>Sales IV</c:v>
                </c:pt>
                <c:pt idx="4">
                  <c:v>Sales V</c:v>
                </c:pt>
                <c:pt idx="5">
                  <c:v>Sales VI</c:v>
                </c:pt>
                <c:pt idx="6">
                  <c:v>Sales VII</c:v>
                </c:pt>
                <c:pt idx="7">
                  <c:v>Sales VIII</c:v>
                </c:pt>
                <c:pt idx="8">
                  <c:v>Sales IX</c:v>
                </c:pt>
                <c:pt idx="9">
                  <c:v>Sales X</c:v>
                </c:pt>
              </c:strCache>
            </c:strRef>
          </c:cat>
          <c:val>
            <c:numRef>
              <c:f>Sheet1!$B$2:$B$11</c:f>
              <c:numCache>
                <c:formatCode>General</c:formatCode>
                <c:ptCount val="10"/>
                <c:pt idx="0">
                  <c:v>32</c:v>
                </c:pt>
                <c:pt idx="1">
                  <c:v>32</c:v>
                </c:pt>
                <c:pt idx="2">
                  <c:v>28</c:v>
                </c:pt>
                <c:pt idx="3">
                  <c:v>12</c:v>
                </c:pt>
                <c:pt idx="4">
                  <c:v>15</c:v>
                </c:pt>
                <c:pt idx="5">
                  <c:v>32</c:v>
                </c:pt>
                <c:pt idx="6">
                  <c:v>32</c:v>
                </c:pt>
                <c:pt idx="7">
                  <c:v>28</c:v>
                </c:pt>
                <c:pt idx="8">
                  <c:v>12</c:v>
                </c:pt>
                <c:pt idx="9">
                  <c:v>15</c:v>
                </c:pt>
              </c:numCache>
            </c:numRef>
          </c:val>
          <c:extLst>
            <c:ext xmlns:c16="http://schemas.microsoft.com/office/drawing/2014/chart" uri="{C3380CC4-5D6E-409C-BE32-E72D297353CC}">
              <c16:uniqueId val="{00000000-72E8-4A9D-8690-3B1A0E530BFB}"/>
            </c:ext>
          </c:extLst>
        </c:ser>
        <c:ser>
          <c:idx val="1"/>
          <c:order val="1"/>
          <c:tx>
            <c:strRef>
              <c:f>Sheet1!$C$1</c:f>
              <c:strCache>
                <c:ptCount val="1"/>
                <c:pt idx="0">
                  <c:v>Series 12</c:v>
                </c:pt>
              </c:strCache>
            </c:strRef>
          </c:tx>
          <c:spPr>
            <a:solidFill>
              <a:schemeClr val="accent1"/>
            </a:solidFill>
          </c:spPr>
          <c:invertIfNegative val="0"/>
          <c:cat>
            <c:strRef>
              <c:f>Sheet1!$A$2:$A$11</c:f>
              <c:strCache>
                <c:ptCount val="10"/>
                <c:pt idx="0">
                  <c:v>Sales I</c:v>
                </c:pt>
                <c:pt idx="1">
                  <c:v>Sales II</c:v>
                </c:pt>
                <c:pt idx="2">
                  <c:v>Sales III</c:v>
                </c:pt>
                <c:pt idx="3">
                  <c:v>Sales IV</c:v>
                </c:pt>
                <c:pt idx="4">
                  <c:v>Sales V</c:v>
                </c:pt>
                <c:pt idx="5">
                  <c:v>Sales VI</c:v>
                </c:pt>
                <c:pt idx="6">
                  <c:v>Sales VII</c:v>
                </c:pt>
                <c:pt idx="7">
                  <c:v>Sales VIII</c:v>
                </c:pt>
                <c:pt idx="8">
                  <c:v>Sales IX</c:v>
                </c:pt>
                <c:pt idx="9">
                  <c:v>Sales X</c:v>
                </c:pt>
              </c:strCache>
            </c:strRef>
          </c:cat>
          <c:val>
            <c:numRef>
              <c:f>Sheet1!$C$2:$C$11</c:f>
              <c:numCache>
                <c:formatCode>General</c:formatCode>
                <c:ptCount val="10"/>
                <c:pt idx="0">
                  <c:v>25</c:v>
                </c:pt>
                <c:pt idx="1">
                  <c:v>35</c:v>
                </c:pt>
                <c:pt idx="2">
                  <c:v>20</c:v>
                </c:pt>
                <c:pt idx="3">
                  <c:v>30</c:v>
                </c:pt>
                <c:pt idx="4">
                  <c:v>26</c:v>
                </c:pt>
                <c:pt idx="5">
                  <c:v>25</c:v>
                </c:pt>
                <c:pt idx="6">
                  <c:v>35</c:v>
                </c:pt>
                <c:pt idx="7">
                  <c:v>20</c:v>
                </c:pt>
                <c:pt idx="8">
                  <c:v>30</c:v>
                </c:pt>
                <c:pt idx="9">
                  <c:v>26</c:v>
                </c:pt>
              </c:numCache>
            </c:numRef>
          </c:val>
          <c:extLst>
            <c:ext xmlns:c16="http://schemas.microsoft.com/office/drawing/2014/chart" uri="{C3380CC4-5D6E-409C-BE32-E72D297353CC}">
              <c16:uniqueId val="{00000001-72E8-4A9D-8690-3B1A0E530BFB}"/>
            </c:ext>
          </c:extLst>
        </c:ser>
        <c:ser>
          <c:idx val="2"/>
          <c:order val="2"/>
          <c:tx>
            <c:strRef>
              <c:f>Sheet1!#REF!</c:f>
              <c:strCache>
                <c:ptCount val="1"/>
                <c:pt idx="0">
                  <c:v>#REF!</c:v>
                </c:pt>
              </c:strCache>
            </c:strRef>
          </c:tx>
          <c:spPr>
            <a:ln w="25400">
              <a:noFill/>
            </a:ln>
          </c:spPr>
          <c:invertIfNegative val="0"/>
          <c:cat>
            <c:strRef>
              <c:f>Sheet1!$A$2:$A$11</c:f>
              <c:strCache>
                <c:ptCount val="10"/>
                <c:pt idx="0">
                  <c:v>Sales I</c:v>
                </c:pt>
                <c:pt idx="1">
                  <c:v>Sales II</c:v>
                </c:pt>
                <c:pt idx="2">
                  <c:v>Sales III</c:v>
                </c:pt>
                <c:pt idx="3">
                  <c:v>Sales IV</c:v>
                </c:pt>
                <c:pt idx="4">
                  <c:v>Sales V</c:v>
                </c:pt>
                <c:pt idx="5">
                  <c:v>Sales VI</c:v>
                </c:pt>
                <c:pt idx="6">
                  <c:v>Sales VII</c:v>
                </c:pt>
                <c:pt idx="7">
                  <c:v>Sales VIII</c:v>
                </c:pt>
                <c:pt idx="8">
                  <c:v>Sales IX</c:v>
                </c:pt>
                <c:pt idx="9">
                  <c:v>Sales X</c:v>
                </c:pt>
              </c:strCache>
            </c:strRef>
          </c:cat>
          <c:val>
            <c:numRef>
              <c:f>Sheet1!#REF!</c:f>
              <c:numCache>
                <c:formatCode>General</c:formatCode>
                <c:ptCount val="1"/>
                <c:pt idx="0">
                  <c:v>1</c:v>
                </c:pt>
              </c:numCache>
            </c:numRef>
          </c:val>
          <c:extLst>
            <c:ext xmlns:c16="http://schemas.microsoft.com/office/drawing/2014/chart" uri="{C3380CC4-5D6E-409C-BE32-E72D297353CC}">
              <c16:uniqueId val="{00000002-72E8-4A9D-8690-3B1A0E530BFB}"/>
            </c:ext>
          </c:extLst>
        </c:ser>
        <c:ser>
          <c:idx val="3"/>
          <c:order val="3"/>
          <c:tx>
            <c:strRef>
              <c:f>Sheet1!$D$1</c:f>
              <c:strCache>
                <c:ptCount val="1"/>
                <c:pt idx="0">
                  <c:v>Series 2</c:v>
                </c:pt>
              </c:strCache>
            </c:strRef>
          </c:tx>
          <c:spPr>
            <a:solidFill>
              <a:schemeClr val="accent4"/>
            </a:solidFill>
          </c:spPr>
          <c:invertIfNegative val="0"/>
          <c:cat>
            <c:strRef>
              <c:f>Sheet1!$A$2:$A$11</c:f>
              <c:strCache>
                <c:ptCount val="10"/>
                <c:pt idx="0">
                  <c:v>Sales I</c:v>
                </c:pt>
                <c:pt idx="1">
                  <c:v>Sales II</c:v>
                </c:pt>
                <c:pt idx="2">
                  <c:v>Sales III</c:v>
                </c:pt>
                <c:pt idx="3">
                  <c:v>Sales IV</c:v>
                </c:pt>
                <c:pt idx="4">
                  <c:v>Sales V</c:v>
                </c:pt>
                <c:pt idx="5">
                  <c:v>Sales VI</c:v>
                </c:pt>
                <c:pt idx="6">
                  <c:v>Sales VII</c:v>
                </c:pt>
                <c:pt idx="7">
                  <c:v>Sales VIII</c:v>
                </c:pt>
                <c:pt idx="8">
                  <c:v>Sales IX</c:v>
                </c:pt>
                <c:pt idx="9">
                  <c:v>Sales X</c:v>
                </c:pt>
              </c:strCache>
            </c:strRef>
          </c:cat>
          <c:val>
            <c:numRef>
              <c:f>Sheet1!$D$2:$D$11</c:f>
              <c:numCache>
                <c:formatCode>General</c:formatCode>
                <c:ptCount val="10"/>
                <c:pt idx="0">
                  <c:v>33</c:v>
                </c:pt>
                <c:pt idx="1">
                  <c:v>12</c:v>
                </c:pt>
                <c:pt idx="2">
                  <c:v>12</c:v>
                </c:pt>
                <c:pt idx="3">
                  <c:v>21</c:v>
                </c:pt>
                <c:pt idx="4">
                  <c:v>28</c:v>
                </c:pt>
                <c:pt idx="5">
                  <c:v>12</c:v>
                </c:pt>
                <c:pt idx="6">
                  <c:v>12</c:v>
                </c:pt>
                <c:pt idx="7">
                  <c:v>12</c:v>
                </c:pt>
                <c:pt idx="8">
                  <c:v>21</c:v>
                </c:pt>
                <c:pt idx="9">
                  <c:v>28</c:v>
                </c:pt>
              </c:numCache>
            </c:numRef>
          </c:val>
          <c:extLst>
            <c:ext xmlns:c16="http://schemas.microsoft.com/office/drawing/2014/chart" uri="{C3380CC4-5D6E-409C-BE32-E72D297353CC}">
              <c16:uniqueId val="{00000003-72E8-4A9D-8690-3B1A0E530BFB}"/>
            </c:ext>
          </c:extLst>
        </c:ser>
        <c:ser>
          <c:idx val="4"/>
          <c:order val="4"/>
          <c:tx>
            <c:strRef>
              <c:f>Sheet1!#REF!</c:f>
              <c:strCache>
                <c:ptCount val="1"/>
                <c:pt idx="0">
                  <c:v>#REF!</c:v>
                </c:pt>
              </c:strCache>
            </c:strRef>
          </c:tx>
          <c:spPr>
            <a:ln w="25400">
              <a:noFill/>
            </a:ln>
          </c:spPr>
          <c:invertIfNegative val="0"/>
          <c:cat>
            <c:strRef>
              <c:f>Sheet1!$A$2:$A$11</c:f>
              <c:strCache>
                <c:ptCount val="10"/>
                <c:pt idx="0">
                  <c:v>Sales I</c:v>
                </c:pt>
                <c:pt idx="1">
                  <c:v>Sales II</c:v>
                </c:pt>
                <c:pt idx="2">
                  <c:v>Sales III</c:v>
                </c:pt>
                <c:pt idx="3">
                  <c:v>Sales IV</c:v>
                </c:pt>
                <c:pt idx="4">
                  <c:v>Sales V</c:v>
                </c:pt>
                <c:pt idx="5">
                  <c:v>Sales VI</c:v>
                </c:pt>
                <c:pt idx="6">
                  <c:v>Sales VII</c:v>
                </c:pt>
                <c:pt idx="7">
                  <c:v>Sales VIII</c:v>
                </c:pt>
                <c:pt idx="8">
                  <c:v>Sales IX</c:v>
                </c:pt>
                <c:pt idx="9">
                  <c:v>Sales X</c:v>
                </c:pt>
              </c:strCache>
            </c:strRef>
          </c:cat>
          <c:val>
            <c:numRef>
              <c:f>Sheet1!#REF!</c:f>
              <c:numCache>
                <c:formatCode>General</c:formatCode>
                <c:ptCount val="1"/>
                <c:pt idx="0">
                  <c:v>1</c:v>
                </c:pt>
              </c:numCache>
            </c:numRef>
          </c:val>
          <c:extLst>
            <c:ext xmlns:c16="http://schemas.microsoft.com/office/drawing/2014/chart" uri="{C3380CC4-5D6E-409C-BE32-E72D297353CC}">
              <c16:uniqueId val="{00000004-72E8-4A9D-8690-3B1A0E530BFB}"/>
            </c:ext>
          </c:extLst>
        </c:ser>
        <c:dLbls>
          <c:showLegendKey val="0"/>
          <c:showVal val="0"/>
          <c:showCatName val="0"/>
          <c:showSerName val="0"/>
          <c:showPercent val="0"/>
          <c:showBubbleSize val="0"/>
        </c:dLbls>
        <c:gapWidth val="150"/>
        <c:overlap val="100"/>
        <c:axId val="2114403616"/>
        <c:axId val="2114428096"/>
      </c:barChart>
      <c:catAx>
        <c:axId val="2114403616"/>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28096"/>
        <c:crosses val="autoZero"/>
        <c:auto val="1"/>
        <c:lblAlgn val="ctr"/>
        <c:lblOffset val="100"/>
        <c:noMultiLvlLbl val="0"/>
      </c:catAx>
      <c:valAx>
        <c:axId val="2114428096"/>
        <c:scaling>
          <c:orientation val="minMax"/>
        </c:scaling>
        <c:delete val="0"/>
        <c:axPos val="l"/>
        <c:majorGridlines>
          <c:spPr>
            <a:ln w="9525" cap="flat" cmpd="sng" algn="ctr">
              <a:solidFill>
                <a:schemeClr val="bg1">
                  <a:lumMod val="8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03616"/>
        <c:crosses val="autoZero"/>
        <c:crossBetween val="between"/>
      </c:valAx>
      <c:spPr>
        <a:noFill/>
        <a:ln>
          <a:noFill/>
        </a:ln>
        <a:effectLst/>
      </c:spPr>
    </c:plotArea>
    <c:plotVisOnly val="1"/>
    <c:dispBlanksAs val="zero"/>
    <c:showDLblsOverMax val="0"/>
  </c:chart>
  <c:txPr>
    <a:bodyPr/>
    <a:lstStyle/>
    <a:p>
      <a:pPr>
        <a:defRPr lang="zh-CN" sz="800">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19050" cap="rnd">
              <a:solidFill>
                <a:schemeClr val="accent1">
                  <a:alpha val="60000"/>
                </a:schemeClr>
              </a:solidFill>
              <a:round/>
            </a:ln>
            <a:effectLst/>
          </c:spPr>
          <c:marker>
            <c:symbol val="circle"/>
            <c:size val="6"/>
            <c:spPr>
              <a:solidFill>
                <a:schemeClr val="lt1"/>
              </a:solidFill>
              <a:ln w="38100">
                <a:solidFill>
                  <a:schemeClr val="accent1">
                    <a:alpha val="60000"/>
                  </a:schemeClr>
                </a:solidFill>
              </a:ln>
              <a:effectLst/>
            </c:spPr>
          </c:marker>
          <c:xVal>
            <c:numRef>
              <c:f>Sheet1!$A$2:$A$6</c:f>
              <c:numCache>
                <c:formatCode>General</c:formatCode>
                <c:ptCount val="5"/>
                <c:pt idx="0">
                  <c:v>2015</c:v>
                </c:pt>
                <c:pt idx="1">
                  <c:v>2020</c:v>
                </c:pt>
                <c:pt idx="2">
                  <c:v>2025</c:v>
                </c:pt>
                <c:pt idx="3">
                  <c:v>2030</c:v>
                </c:pt>
                <c:pt idx="4">
                  <c:v>2032</c:v>
                </c:pt>
              </c:numCache>
            </c:numRef>
          </c:xVal>
          <c:yVal>
            <c:numRef>
              <c:f>Sheet1!$B$2:$B$6</c:f>
              <c:numCache>
                <c:formatCode>General</c:formatCode>
                <c:ptCount val="5"/>
                <c:pt idx="0">
                  <c:v>4.3</c:v>
                </c:pt>
                <c:pt idx="1">
                  <c:v>2</c:v>
                </c:pt>
                <c:pt idx="2">
                  <c:v>3.5</c:v>
                </c:pt>
                <c:pt idx="3">
                  <c:v>4.5</c:v>
                </c:pt>
                <c:pt idx="4">
                  <c:v>3</c:v>
                </c:pt>
              </c:numCache>
            </c:numRef>
          </c:yVal>
          <c:smooth val="1"/>
          <c:extLst>
            <c:ext xmlns:c16="http://schemas.microsoft.com/office/drawing/2014/chart" uri="{C3380CC4-5D6E-409C-BE32-E72D297353CC}">
              <c16:uniqueId val="{00000000-6ED2-4460-B84A-1F9FB3799D64}"/>
            </c:ext>
          </c:extLst>
        </c:ser>
        <c:ser>
          <c:idx val="1"/>
          <c:order val="1"/>
          <c:tx>
            <c:strRef>
              <c:f>Sheet1!$C$1</c:f>
              <c:strCache>
                <c:ptCount val="1"/>
                <c:pt idx="0">
                  <c:v>Series 2</c:v>
                </c:pt>
              </c:strCache>
            </c:strRef>
          </c:tx>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xVal>
            <c:numRef>
              <c:f>Sheet1!$A$2:$A$6</c:f>
              <c:numCache>
                <c:formatCode>General</c:formatCode>
                <c:ptCount val="5"/>
                <c:pt idx="0">
                  <c:v>2015</c:v>
                </c:pt>
                <c:pt idx="1">
                  <c:v>2020</c:v>
                </c:pt>
                <c:pt idx="2">
                  <c:v>2025</c:v>
                </c:pt>
                <c:pt idx="3">
                  <c:v>2030</c:v>
                </c:pt>
                <c:pt idx="4">
                  <c:v>2032</c:v>
                </c:pt>
              </c:numCache>
            </c:numRef>
          </c:xVal>
          <c:yVal>
            <c:numRef>
              <c:f>Sheet1!$C$2:$C$6</c:f>
              <c:numCache>
                <c:formatCode>General</c:formatCode>
                <c:ptCount val="5"/>
                <c:pt idx="0">
                  <c:v>2.4</c:v>
                </c:pt>
                <c:pt idx="1">
                  <c:v>4.4000000000000004</c:v>
                </c:pt>
                <c:pt idx="2">
                  <c:v>1.8</c:v>
                </c:pt>
                <c:pt idx="3">
                  <c:v>2.8</c:v>
                </c:pt>
                <c:pt idx="4">
                  <c:v>2.8</c:v>
                </c:pt>
              </c:numCache>
            </c:numRef>
          </c:yVal>
          <c:smooth val="1"/>
          <c:extLst>
            <c:ext xmlns:c16="http://schemas.microsoft.com/office/drawing/2014/chart" uri="{C3380CC4-5D6E-409C-BE32-E72D297353CC}">
              <c16:uniqueId val="{00000001-6ED2-4460-B84A-1F9FB3799D64}"/>
            </c:ext>
          </c:extLst>
        </c:ser>
        <c:ser>
          <c:idx val="2"/>
          <c:order val="2"/>
          <c:tx>
            <c:strRef>
              <c:f>Sheet1!$D$1</c:f>
              <c:strCache>
                <c:ptCount val="1"/>
                <c:pt idx="0">
                  <c:v>Series 3</c:v>
                </c:pt>
              </c:strCache>
            </c:strRef>
          </c:tx>
          <c:spPr>
            <a:ln w="19050" cap="rnd">
              <a:solidFill>
                <a:schemeClr val="accent3">
                  <a:alpha val="60000"/>
                </a:schemeClr>
              </a:solidFill>
              <a:round/>
            </a:ln>
            <a:effectLst/>
          </c:spPr>
          <c:marker>
            <c:symbol val="circle"/>
            <c:size val="6"/>
            <c:spPr>
              <a:solidFill>
                <a:schemeClr val="lt1"/>
              </a:solidFill>
              <a:ln w="38100">
                <a:solidFill>
                  <a:schemeClr val="accent3">
                    <a:alpha val="60000"/>
                  </a:schemeClr>
                </a:solidFill>
              </a:ln>
              <a:effectLst/>
            </c:spPr>
          </c:marker>
          <c:dPt>
            <c:idx val="2"/>
            <c:marker>
              <c:symbol val="circle"/>
              <c:size val="6"/>
              <c:spPr>
                <a:solidFill>
                  <a:schemeClr val="lt1"/>
                </a:solidFill>
                <a:ln w="38100">
                  <a:solidFill>
                    <a:schemeClr val="accent3">
                      <a:alpha val="60000"/>
                    </a:schemeClr>
                  </a:solidFill>
                </a:ln>
                <a:effectLst/>
              </c:spPr>
            </c:marker>
            <c:bubble3D val="0"/>
            <c:extLst>
              <c:ext xmlns:c16="http://schemas.microsoft.com/office/drawing/2014/chart" uri="{C3380CC4-5D6E-409C-BE32-E72D297353CC}">
                <c16:uniqueId val="{00000002-6ED2-4460-B84A-1F9FB3799D64}"/>
              </c:ext>
            </c:extLst>
          </c:dPt>
          <c:xVal>
            <c:numRef>
              <c:f>Sheet1!$A$2:$A$6</c:f>
              <c:numCache>
                <c:formatCode>General</c:formatCode>
                <c:ptCount val="5"/>
                <c:pt idx="0">
                  <c:v>2015</c:v>
                </c:pt>
                <c:pt idx="1">
                  <c:v>2020</c:v>
                </c:pt>
                <c:pt idx="2">
                  <c:v>2025</c:v>
                </c:pt>
                <c:pt idx="3">
                  <c:v>2030</c:v>
                </c:pt>
                <c:pt idx="4">
                  <c:v>2032</c:v>
                </c:pt>
              </c:numCache>
            </c:numRef>
          </c:xVal>
          <c:yVal>
            <c:numRef>
              <c:f>Sheet1!$D$2:$D$6</c:f>
              <c:numCache>
                <c:formatCode>General</c:formatCode>
                <c:ptCount val="5"/>
                <c:pt idx="0">
                  <c:v>2</c:v>
                </c:pt>
                <c:pt idx="1">
                  <c:v>2</c:v>
                </c:pt>
                <c:pt idx="2">
                  <c:v>3</c:v>
                </c:pt>
                <c:pt idx="3">
                  <c:v>0</c:v>
                </c:pt>
                <c:pt idx="4">
                  <c:v>1</c:v>
                </c:pt>
              </c:numCache>
            </c:numRef>
          </c:yVal>
          <c:smooth val="1"/>
          <c:extLst>
            <c:ext xmlns:c16="http://schemas.microsoft.com/office/drawing/2014/chart" uri="{C3380CC4-5D6E-409C-BE32-E72D297353CC}">
              <c16:uniqueId val="{00000003-6ED2-4460-B84A-1F9FB3799D64}"/>
            </c:ext>
          </c:extLst>
        </c:ser>
        <c:dLbls>
          <c:showLegendKey val="0"/>
          <c:showVal val="0"/>
          <c:showCatName val="0"/>
          <c:showSerName val="0"/>
          <c:showPercent val="0"/>
          <c:showBubbleSize val="0"/>
        </c:dLbls>
        <c:axId val="2114410688"/>
        <c:axId val="2114421568"/>
      </c:scatterChart>
      <c:valAx>
        <c:axId val="2114410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lang="zh-CN" sz="1195" b="0" i="0" u="none" strike="noStrike" kern="1200" spc="2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21568"/>
        <c:crosses val="autoZero"/>
        <c:crossBetween val="midCat"/>
      </c:valAx>
      <c:valAx>
        <c:axId val="211442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lang="zh-CN" sz="1195" b="0" i="0" u="none" strike="noStrike" kern="1200" spc="2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crossAx val="2114410688"/>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3"/>
            </a:solidFill>
            <a:ln>
              <a:noFill/>
            </a:ln>
            <a:effectLst>
              <a:outerShdw blurRad="40000" dist="23000" dir="5400000" rotWithShape="0">
                <a:schemeClr val="dk1">
                  <a:alpha val="35000"/>
                </a:schemeClr>
              </a:outerShdw>
            </a:effectLst>
          </c:spPr>
          <c:invertIfNegative val="0"/>
          <c:val>
            <c:numRef>
              <c:f>Sheet1!$B$2:$B$5</c:f>
              <c:numCache>
                <c:formatCode>General</c:formatCode>
                <c:ptCount val="4"/>
                <c:pt idx="0">
                  <c:v>3</c:v>
                </c:pt>
                <c:pt idx="1">
                  <c:v>3</c:v>
                </c:pt>
                <c:pt idx="2">
                  <c:v>3.5</c:v>
                </c:pt>
                <c:pt idx="3">
                  <c:v>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9B41-4AB0-A224-03F686824C59}"/>
            </c:ext>
          </c:extLst>
        </c:ser>
        <c:ser>
          <c:idx val="1"/>
          <c:order val="1"/>
          <c:spPr>
            <a:solidFill>
              <a:schemeClr val="accent4"/>
            </a:solidFill>
            <a:ln>
              <a:noFill/>
            </a:ln>
            <a:effectLst>
              <a:outerShdw blurRad="40000" dist="23000" dir="5400000" rotWithShape="0">
                <a:schemeClr val="dk1">
                  <a:alpha val="35000"/>
                </a:schemeClr>
              </a:outerShdw>
            </a:effectLst>
          </c:spPr>
          <c:invertIfNegative val="0"/>
          <c:val>
            <c:numRef>
              <c:f>Sheet1!$C$2:$C$5</c:f>
              <c:numCache>
                <c:formatCode>General</c:formatCode>
                <c:ptCount val="4"/>
                <c:pt idx="0">
                  <c:v>1.3</c:v>
                </c:pt>
                <c:pt idx="1">
                  <c:v>4</c:v>
                </c:pt>
                <c:pt idx="2">
                  <c:v>1.8</c:v>
                </c:pt>
                <c:pt idx="3">
                  <c:v>3</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9B41-4AB0-A224-03F686824C59}"/>
            </c:ext>
          </c:extLst>
        </c:ser>
        <c:dLbls>
          <c:showLegendKey val="0"/>
          <c:showVal val="0"/>
          <c:showCatName val="0"/>
          <c:showSerName val="0"/>
          <c:showPercent val="0"/>
          <c:showBubbleSize val="0"/>
        </c:dLbls>
        <c:gapWidth val="150"/>
        <c:axId val="1100123856"/>
        <c:axId val="1100124416"/>
      </c:barChart>
      <c:catAx>
        <c:axId val="1100123856"/>
        <c:scaling>
          <c:orientation val="minMax"/>
        </c:scaling>
        <c:delete val="1"/>
        <c:axPos val="b"/>
        <c:numFmt formatCode="General" sourceLinked="0"/>
        <c:majorTickMark val="out"/>
        <c:minorTickMark val="none"/>
        <c:tickLblPos val="nextTo"/>
        <c:crossAx val="1100124416"/>
        <c:crosses val="autoZero"/>
        <c:auto val="1"/>
        <c:lblAlgn val="ctr"/>
        <c:lblOffset val="100"/>
        <c:noMultiLvlLbl val="0"/>
      </c:catAx>
      <c:valAx>
        <c:axId val="1100124416"/>
        <c:scaling>
          <c:orientation val="minMax"/>
        </c:scaling>
        <c:delete val="0"/>
        <c:axPos val="l"/>
        <c:majorGridlines>
          <c:spPr>
            <a:ln w="6350" cap="flat" cmpd="sng" algn="ctr">
              <a:solidFill>
                <a:srgbClr val="D9D9D9"/>
              </a:solidFill>
              <a:prstDash val="solid"/>
              <a:round/>
            </a:ln>
            <a:effectLst/>
          </c:spPr>
        </c:majorGridlines>
        <c:numFmt formatCode="General" sourceLinked="1"/>
        <c:majorTickMark val="out"/>
        <c:minorTickMark val="none"/>
        <c:tickLblPos val="nextTo"/>
        <c:spPr>
          <a:noFill/>
          <a:ln w="6350" cap="flat" cmpd="sng" algn="ctr">
            <a:solidFill>
              <a:schemeClr val="tx1">
                <a:lumMod val="50000"/>
                <a:lumOff val="50000"/>
              </a:schemeClr>
            </a:solidFill>
            <a:prstDash val="solid"/>
            <a:round/>
          </a:ln>
          <a:effectLst/>
        </c:spPr>
        <c:txPr>
          <a:bodyPr rot="-60000000" spcFirstLastPara="0" vertOverflow="ellipsis" vert="horz" wrap="square" anchor="ctr" anchorCtr="1"/>
          <a:lstStyle/>
          <a:p>
            <a:pPr>
              <a:defRPr lang="zh-CN" sz="1800" b="0" i="0" u="none" strike="noStrike" kern="1200" baseline="0">
                <a:solidFill>
                  <a:schemeClr val="tx1"/>
                </a:solidFill>
                <a:latin typeface="Source Han Serif SC" panose="02020400000000000000" pitchFamily="18" charset="-122"/>
                <a:ea typeface="Source Han Serif SC" panose="02020400000000000000" pitchFamily="18" charset="-122"/>
                <a:cs typeface="+mn-cs"/>
                <a:sym typeface="Source Han Serif SC" panose="02020400000000000000" pitchFamily="18" charset="-122"/>
              </a:defRPr>
            </a:pPr>
            <a:endParaRPr lang="zh-CN"/>
          </a:p>
        </c:txPr>
        <c:crossAx val="110012385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accent1"/>
            </a:solidFill>
          </c:spPr>
          <c:invertIfNegative val="0"/>
          <c:cat>
            <c:strRef>
              <c:f>Sheet1!$A$2:$A$6</c:f>
              <c:strCache>
                <c:ptCount val="5"/>
                <c:pt idx="0">
                  <c:v>A</c:v>
                </c:pt>
                <c:pt idx="1">
                  <c:v>B</c:v>
                </c:pt>
                <c:pt idx="2">
                  <c:v>C</c:v>
                </c:pt>
                <c:pt idx="3">
                  <c:v>D</c:v>
                </c:pt>
                <c:pt idx="4">
                  <c:v>E</c:v>
                </c:pt>
              </c:strCache>
            </c:strRef>
          </c:cat>
          <c:val>
            <c:numRef>
              <c:f>Sheet1!$B$2:$B$6</c:f>
              <c:numCache>
                <c:formatCode>General</c:formatCode>
                <c:ptCount val="5"/>
                <c:pt idx="0">
                  <c:v>666</c:v>
                </c:pt>
                <c:pt idx="1">
                  <c:v>688</c:v>
                </c:pt>
                <c:pt idx="2">
                  <c:v>389</c:v>
                </c:pt>
                <c:pt idx="3">
                  <c:v>650</c:v>
                </c:pt>
                <c:pt idx="4">
                  <c:v>555</c:v>
                </c:pt>
              </c:numCache>
            </c:numRef>
          </c:val>
          <c:extLst>
            <c:ext xmlns:c16="http://schemas.microsoft.com/office/drawing/2014/chart" uri="{C3380CC4-5D6E-409C-BE32-E72D297353CC}">
              <c16:uniqueId val="{00000000-273D-4344-9EBA-057F227B4812}"/>
            </c:ext>
          </c:extLst>
        </c:ser>
        <c:dLbls>
          <c:showLegendKey val="0"/>
          <c:showVal val="0"/>
          <c:showCatName val="0"/>
          <c:showSerName val="0"/>
          <c:showPercent val="0"/>
          <c:showBubbleSize val="0"/>
        </c:dLbls>
        <c:gapWidth val="150"/>
        <c:overlap val="100"/>
        <c:axId val="560902528"/>
        <c:axId val="560904064"/>
      </c:barChart>
      <c:catAx>
        <c:axId val="560902528"/>
        <c:scaling>
          <c:orientation val="minMax"/>
        </c:scaling>
        <c:delete val="0"/>
        <c:axPos val="b"/>
        <c:numFmt formatCode="General" sourceLinked="0"/>
        <c:majorTickMark val="out"/>
        <c:minorTickMark val="none"/>
        <c:tickLblPos val="nextTo"/>
        <c:spPr>
          <a:ln w="6350" cap="flat" cmpd="sng" algn="ctr">
            <a:solidFill>
              <a:schemeClr val="bg1">
                <a:lumMod val="65000"/>
              </a:schemeClr>
            </a:solidFill>
            <a:prstDash val="solid"/>
            <a:round/>
          </a:ln>
        </c:spPr>
        <c:txPr>
          <a:bodyPr rot="-60000000" spcFirstLastPara="0" vertOverflow="ellipsis" vert="horz" wrap="square" anchor="ctr" anchorCtr="1"/>
          <a:lstStyle/>
          <a:p>
            <a:pPr>
              <a:defRPr lang="zh-CN" sz="1800" b="0" i="0" u="none" strike="noStrike" kern="1200" baseline="0">
                <a:solidFill>
                  <a:schemeClr val="tx1"/>
                </a:solidFill>
                <a:latin typeface="Source Han Serif SC" panose="02020400000000000000" pitchFamily="18" charset="-122"/>
                <a:ea typeface="Source Han Serif SC" panose="02020400000000000000" pitchFamily="18" charset="-122"/>
                <a:cs typeface="+mn-cs"/>
                <a:sym typeface="Source Han Serif SC" panose="02020400000000000000" pitchFamily="18" charset="-122"/>
              </a:defRPr>
            </a:pPr>
            <a:endParaRPr lang="zh-CN"/>
          </a:p>
        </c:txPr>
        <c:crossAx val="560904064"/>
        <c:crosses val="autoZero"/>
        <c:auto val="1"/>
        <c:lblAlgn val="ctr"/>
        <c:lblOffset val="100"/>
        <c:noMultiLvlLbl val="0"/>
      </c:catAx>
      <c:valAx>
        <c:axId val="560904064"/>
        <c:scaling>
          <c:orientation val="minMax"/>
        </c:scaling>
        <c:delete val="0"/>
        <c:axPos val="l"/>
        <c:majorGridlines>
          <c:spPr>
            <a:ln w="6350" cap="flat" cmpd="sng" algn="ctr">
              <a:noFill/>
              <a:prstDash val="solid"/>
              <a:round/>
            </a:ln>
          </c:spPr>
        </c:majorGridlines>
        <c:numFmt formatCode="General" sourceLinked="1"/>
        <c:majorTickMark val="out"/>
        <c:minorTickMark val="none"/>
        <c:tickLblPos val="nextTo"/>
        <c:spPr>
          <a:ln w="6350" cap="flat" cmpd="sng" algn="ctr">
            <a:solidFill>
              <a:schemeClr val="bg1">
                <a:lumMod val="65000"/>
              </a:schemeClr>
            </a:solidFill>
            <a:prstDash val="solid"/>
            <a:round/>
          </a:ln>
        </c:spPr>
        <c:txPr>
          <a:bodyPr rot="-60000000" spcFirstLastPara="0" vertOverflow="ellipsis" vert="horz" wrap="square" anchor="ctr" anchorCtr="1"/>
          <a:lstStyle/>
          <a:p>
            <a:pPr>
              <a:defRPr lang="zh-CN" sz="1800" b="0" i="0" u="none" strike="noStrike" kern="1200" baseline="0">
                <a:solidFill>
                  <a:schemeClr val="tx1"/>
                </a:solidFill>
                <a:latin typeface="Source Han Serif SC" panose="02020400000000000000" pitchFamily="18" charset="-122"/>
                <a:ea typeface="Source Han Serif SC" panose="02020400000000000000" pitchFamily="18" charset="-122"/>
                <a:cs typeface="+mn-cs"/>
                <a:sym typeface="Source Han Serif SC" panose="02020400000000000000" pitchFamily="18" charset="-122"/>
              </a:defRPr>
            </a:pPr>
            <a:endParaRPr lang="zh-CN"/>
          </a:p>
        </c:txPr>
        <c:crossAx val="560902528"/>
        <c:crosses val="autoZero"/>
        <c:crossBetween val="between"/>
      </c:valAx>
    </c:plotArea>
    <c:plotVisOnly val="1"/>
    <c:dispBlanksAs val="gap"/>
    <c:showDLblsOverMax val="0"/>
  </c:chart>
  <c:txPr>
    <a:bodyPr/>
    <a:lstStyle/>
    <a:p>
      <a:pPr>
        <a:defRPr lang="zh-CN" sz="1800">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庞门正道标题体" panose="02010600030101010101" pitchFamily="2" charset="-122"/>
              <a:ea typeface="庞门正道标题体" panose="02010600030101010101" pitchFamily="2" charset="-122"/>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hade val="76000"/>
                </a:schemeClr>
              </a:solidFill>
              <a:round/>
            </a:ln>
            <a:effectLst/>
          </c:spPr>
          <c:marker>
            <c:symbol val="none"/>
          </c:marker>
          <c:cat>
            <c:numRef>
              <c:f>Sheet1!$A$2:$A$6</c:f>
              <c:numCache>
                <c:formatCode>m/d/yyyy</c:formatCode>
                <c:ptCount val="5"/>
                <c:pt idx="0">
                  <c:v>44566</c:v>
                </c:pt>
                <c:pt idx="1">
                  <c:v>37262</c:v>
                </c:pt>
                <c:pt idx="2">
                  <c:v>37263</c:v>
                </c:pt>
                <c:pt idx="3">
                  <c:v>37264</c:v>
                </c:pt>
                <c:pt idx="4">
                  <c:v>37265</c:v>
                </c:pt>
              </c:numCache>
            </c:numRef>
          </c:cat>
          <c:val>
            <c:numRef>
              <c:f>Sheet1!$B$2:$B$6</c:f>
              <c:numCache>
                <c:formatCode>General</c:formatCode>
                <c:ptCount val="5"/>
                <c:pt idx="0">
                  <c:v>55</c:v>
                </c:pt>
                <c:pt idx="1">
                  <c:v>32</c:v>
                </c:pt>
                <c:pt idx="2">
                  <c:v>28</c:v>
                </c:pt>
                <c:pt idx="3">
                  <c:v>12</c:v>
                </c:pt>
                <c:pt idx="4">
                  <c:v>33</c:v>
                </c:pt>
              </c:numCache>
            </c:numRef>
          </c:val>
          <c:extLst>
            <c:ext xmlns:c16="http://schemas.microsoft.com/office/drawing/2014/chart" uri="{C3380CC4-5D6E-409C-BE32-E72D297353CC}">
              <c16:uniqueId val="{00000000-4A34-4D71-B501-A531A346A71E}"/>
            </c:ext>
          </c:extLst>
        </c:ser>
        <c:ser>
          <c:idx val="1"/>
          <c:order val="1"/>
          <c:tx>
            <c:strRef>
              <c:f>Sheet1!$C$1</c:f>
              <c:strCache>
                <c:ptCount val="1"/>
                <c:pt idx="0">
                  <c:v>系列 2</c:v>
                </c:pt>
              </c:strCache>
            </c:strRef>
          </c:tx>
          <c:spPr>
            <a:ln w="28575" cap="rnd">
              <a:solidFill>
                <a:schemeClr val="accent1">
                  <a:tint val="77000"/>
                </a:schemeClr>
              </a:solidFill>
              <a:round/>
            </a:ln>
            <a:effectLst/>
          </c:spPr>
          <c:marker>
            <c:symbol val="none"/>
          </c:marker>
          <c:cat>
            <c:numRef>
              <c:f>Sheet1!$A$2:$A$6</c:f>
              <c:numCache>
                <c:formatCode>m/d/yyyy</c:formatCode>
                <c:ptCount val="5"/>
                <c:pt idx="0">
                  <c:v>44566</c:v>
                </c:pt>
                <c:pt idx="1">
                  <c:v>37262</c:v>
                </c:pt>
                <c:pt idx="2">
                  <c:v>37263</c:v>
                </c:pt>
                <c:pt idx="3">
                  <c:v>37264</c:v>
                </c:pt>
                <c:pt idx="4">
                  <c:v>37265</c:v>
                </c:pt>
              </c:numCache>
            </c:numRef>
          </c:cat>
          <c:val>
            <c:numRef>
              <c:f>Sheet1!$C$2:$C$6</c:f>
              <c:numCache>
                <c:formatCode>General</c:formatCode>
                <c:ptCount val="5"/>
                <c:pt idx="0">
                  <c:v>33</c:v>
                </c:pt>
                <c:pt idx="1">
                  <c:v>12</c:v>
                </c:pt>
                <c:pt idx="2">
                  <c:v>12</c:v>
                </c:pt>
                <c:pt idx="3">
                  <c:v>21</c:v>
                </c:pt>
                <c:pt idx="4">
                  <c:v>28</c:v>
                </c:pt>
              </c:numCache>
            </c:numRef>
          </c:val>
          <c:extLst>
            <c:ext xmlns:c16="http://schemas.microsoft.com/office/drawing/2014/chart" uri="{C3380CC4-5D6E-409C-BE32-E72D297353CC}">
              <c16:uniqueId val="{00000001-4A34-4D71-B501-A531A346A71E}"/>
            </c:ext>
          </c:extLst>
        </c:ser>
        <c:dLbls>
          <c:showLegendKey val="0"/>
          <c:showVal val="0"/>
          <c:showCatName val="0"/>
          <c:showSerName val="0"/>
          <c:showPercent val="0"/>
          <c:showBubbleSize val="0"/>
        </c:dLbls>
        <c:axId val="476706416"/>
        <c:axId val="476707696"/>
      </c:radarChart>
      <c:catAx>
        <c:axId val="47670641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庞门正道标题体" panose="02010600030101010101" pitchFamily="2" charset="-122"/>
                <a:ea typeface="庞门正道标题体" panose="02010600030101010101" pitchFamily="2" charset="-122"/>
                <a:cs typeface="+mn-cs"/>
              </a:defRPr>
            </a:pPr>
            <a:endParaRPr lang="zh-CN"/>
          </a:p>
        </c:txPr>
        <c:crossAx val="476707696"/>
        <c:crosses val="autoZero"/>
        <c:auto val="1"/>
        <c:lblAlgn val="ctr"/>
        <c:lblOffset val="100"/>
        <c:noMultiLvlLbl val="0"/>
      </c:catAx>
      <c:valAx>
        <c:axId val="47670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庞门正道标题体" panose="02010600030101010101" pitchFamily="2" charset="-122"/>
                <a:ea typeface="庞门正道标题体" panose="02010600030101010101" pitchFamily="2" charset="-122"/>
                <a:cs typeface="+mn-cs"/>
              </a:defRPr>
            </a:pPr>
            <a:endParaRPr lang="zh-CN"/>
          </a:p>
        </c:txPr>
        <c:crossAx val="47670641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庞门正道标题体" panose="02010600030101010101" pitchFamily="2" charset="-122"/>
              <a:ea typeface="庞门正道标题体" panose="02010600030101010101" pitchFamily="2" charset="-122"/>
              <a:cs typeface="+mn-cs"/>
            </a:defRPr>
          </a:pPr>
          <a:endParaRPr lang="zh-CN"/>
        </a:p>
      </c:txPr>
    </c:legend>
    <c:plotVisOnly val="1"/>
    <c:dispBlanksAs val="gap"/>
    <c:showDLblsOverMax val="0"/>
  </c:chart>
  <c:spPr>
    <a:noFill/>
    <a:ln>
      <a:noFill/>
    </a:ln>
    <a:effectLst/>
  </c:spPr>
  <c:txPr>
    <a:bodyPr/>
    <a:lstStyle/>
    <a:p>
      <a:pPr>
        <a:defRPr lang="zh-CN">
          <a:latin typeface="庞门正道标题体" panose="02010600030101010101" pitchFamily="2" charset="-122"/>
          <a:ea typeface="庞门正道标题体" panose="02010600030101010101" pitchFamily="2" charset="-122"/>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Men</c:v>
                </c:pt>
              </c:strCache>
            </c:strRef>
          </c:tx>
          <c:spPr>
            <a:ln>
              <a:solidFill>
                <a:srgbClr val="6033A4"/>
              </a:solidFill>
            </a:ln>
          </c:spPr>
          <c:cat>
            <c:strRef>
              <c:f>Sheet1!$A$2:$A$13</c:f>
              <c:strCache>
                <c:ptCount val="12"/>
                <c:pt idx="0">
                  <c:v>Jan</c:v>
                </c:pt>
                <c:pt idx="1">
                  <c:v>Feb</c:v>
                </c:pt>
                <c:pt idx="2">
                  <c:v>Mar</c:v>
                </c:pt>
                <c:pt idx="3">
                  <c:v>April</c:v>
                </c:pt>
                <c:pt idx="4">
                  <c:v>May</c:v>
                </c:pt>
                <c:pt idx="5">
                  <c:v>Jun</c:v>
                </c:pt>
                <c:pt idx="6">
                  <c:v>Jul</c:v>
                </c:pt>
                <c:pt idx="7">
                  <c:v>Aug</c:v>
                </c:pt>
                <c:pt idx="8">
                  <c:v>Sept</c:v>
                </c:pt>
                <c:pt idx="9">
                  <c:v>Oct</c:v>
                </c:pt>
                <c:pt idx="10">
                  <c:v>Nov</c:v>
                </c:pt>
                <c:pt idx="11">
                  <c:v>Dec</c:v>
                </c:pt>
              </c:strCache>
            </c:strRef>
          </c:cat>
          <c:val>
            <c:numRef>
              <c:f>Sheet1!$B$2:$B$13</c:f>
              <c:numCache>
                <c:formatCode>General</c:formatCode>
                <c:ptCount val="12"/>
                <c:pt idx="0">
                  <c:v>111</c:v>
                </c:pt>
                <c:pt idx="1">
                  <c:v>50</c:v>
                </c:pt>
                <c:pt idx="2">
                  <c:v>75</c:v>
                </c:pt>
                <c:pt idx="3">
                  <c:v>35</c:v>
                </c:pt>
                <c:pt idx="4">
                  <c:v>80</c:v>
                </c:pt>
                <c:pt idx="5">
                  <c:v>100</c:v>
                </c:pt>
                <c:pt idx="6">
                  <c:v>55</c:v>
                </c:pt>
                <c:pt idx="7">
                  <c:v>12</c:v>
                </c:pt>
                <c:pt idx="8">
                  <c:v>85</c:v>
                </c:pt>
                <c:pt idx="9">
                  <c:v>100</c:v>
                </c:pt>
                <c:pt idx="10">
                  <c:v>56</c:v>
                </c:pt>
                <c:pt idx="11">
                  <c:v>76</c:v>
                </c:pt>
              </c:numCache>
            </c:numRef>
          </c:val>
          <c:smooth val="0"/>
          <c:extLst>
            <c:ext xmlns:c16="http://schemas.microsoft.com/office/drawing/2014/chart" uri="{C3380CC4-5D6E-409C-BE32-E72D297353CC}">
              <c16:uniqueId val="{00000000-18DA-4A85-92B8-3AFB8180662A}"/>
            </c:ext>
          </c:extLst>
        </c:ser>
        <c:ser>
          <c:idx val="1"/>
          <c:order val="1"/>
          <c:tx>
            <c:strRef>
              <c:f>Sheet1!$C$1</c:f>
              <c:strCache>
                <c:ptCount val="1"/>
                <c:pt idx="0">
                  <c:v>Women</c:v>
                </c:pt>
              </c:strCache>
            </c:strRef>
          </c:tx>
          <c:spPr>
            <a:ln>
              <a:solidFill>
                <a:schemeClr val="accent2">
                  <a:lumMod val="60000"/>
                  <a:lumOff val="40000"/>
                </a:schemeClr>
              </a:solidFill>
            </a:ln>
          </c:spPr>
          <c:cat>
            <c:strRef>
              <c:f>Sheet1!$A$2:$A$13</c:f>
              <c:strCache>
                <c:ptCount val="12"/>
                <c:pt idx="0">
                  <c:v>Jan</c:v>
                </c:pt>
                <c:pt idx="1">
                  <c:v>Feb</c:v>
                </c:pt>
                <c:pt idx="2">
                  <c:v>Mar</c:v>
                </c:pt>
                <c:pt idx="3">
                  <c:v>April</c:v>
                </c:pt>
                <c:pt idx="4">
                  <c:v>May</c:v>
                </c:pt>
                <c:pt idx="5">
                  <c:v>Jun</c:v>
                </c:pt>
                <c:pt idx="6">
                  <c:v>Jul</c:v>
                </c:pt>
                <c:pt idx="7">
                  <c:v>Aug</c:v>
                </c:pt>
                <c:pt idx="8">
                  <c:v>Sept</c:v>
                </c:pt>
                <c:pt idx="9">
                  <c:v>Oct</c:v>
                </c:pt>
                <c:pt idx="10">
                  <c:v>Nov</c:v>
                </c:pt>
                <c:pt idx="11">
                  <c:v>Dec</c:v>
                </c:pt>
              </c:strCache>
            </c:strRef>
          </c:cat>
          <c:val>
            <c:numRef>
              <c:f>Sheet1!$C$2:$C$13</c:f>
              <c:numCache>
                <c:formatCode>General</c:formatCode>
                <c:ptCount val="12"/>
                <c:pt idx="0">
                  <c:v>70</c:v>
                </c:pt>
                <c:pt idx="1">
                  <c:v>55</c:v>
                </c:pt>
                <c:pt idx="2">
                  <c:v>30</c:v>
                </c:pt>
                <c:pt idx="3">
                  <c:v>55</c:v>
                </c:pt>
                <c:pt idx="4">
                  <c:v>35</c:v>
                </c:pt>
                <c:pt idx="5">
                  <c:v>55</c:v>
                </c:pt>
                <c:pt idx="6">
                  <c:v>45</c:v>
                </c:pt>
                <c:pt idx="7">
                  <c:v>50</c:v>
                </c:pt>
                <c:pt idx="8">
                  <c:v>75</c:v>
                </c:pt>
                <c:pt idx="9">
                  <c:v>35</c:v>
                </c:pt>
                <c:pt idx="10">
                  <c:v>80</c:v>
                </c:pt>
                <c:pt idx="11">
                  <c:v>100</c:v>
                </c:pt>
              </c:numCache>
            </c:numRef>
          </c:val>
          <c:smooth val="0"/>
          <c:extLst>
            <c:ext xmlns:c16="http://schemas.microsoft.com/office/drawing/2014/chart" uri="{C3380CC4-5D6E-409C-BE32-E72D297353CC}">
              <c16:uniqueId val="{00000001-18DA-4A85-92B8-3AFB8180662A}"/>
            </c:ext>
          </c:extLst>
        </c:ser>
        <c:ser>
          <c:idx val="2"/>
          <c:order val="2"/>
          <c:tx>
            <c:strRef>
              <c:f>Sheet1!$D$1</c:f>
              <c:strCache>
                <c:ptCount val="1"/>
                <c:pt idx="0">
                  <c:v>Boys</c:v>
                </c:pt>
              </c:strCache>
            </c:strRef>
          </c:tx>
          <c:cat>
            <c:strRef>
              <c:f>Sheet1!$A$2:$A$13</c:f>
              <c:strCache>
                <c:ptCount val="12"/>
                <c:pt idx="0">
                  <c:v>Jan</c:v>
                </c:pt>
                <c:pt idx="1">
                  <c:v>Feb</c:v>
                </c:pt>
                <c:pt idx="2">
                  <c:v>Mar</c:v>
                </c:pt>
                <c:pt idx="3">
                  <c:v>April</c:v>
                </c:pt>
                <c:pt idx="4">
                  <c:v>May</c:v>
                </c:pt>
                <c:pt idx="5">
                  <c:v>Jun</c:v>
                </c:pt>
                <c:pt idx="6">
                  <c:v>Jul</c:v>
                </c:pt>
                <c:pt idx="7">
                  <c:v>Aug</c:v>
                </c:pt>
                <c:pt idx="8">
                  <c:v>Sept</c:v>
                </c:pt>
                <c:pt idx="9">
                  <c:v>Oct</c:v>
                </c:pt>
                <c:pt idx="10">
                  <c:v>Nov</c:v>
                </c:pt>
                <c:pt idx="11">
                  <c:v>Dec</c:v>
                </c:pt>
              </c:strCache>
            </c:strRef>
          </c:cat>
          <c:val>
            <c:numRef>
              <c:f>Sheet1!$D$2:$D$13</c:f>
              <c:numCache>
                <c:formatCode>General</c:formatCode>
                <c:ptCount val="12"/>
                <c:pt idx="0">
                  <c:v>55</c:v>
                </c:pt>
                <c:pt idx="1">
                  <c:v>12</c:v>
                </c:pt>
                <c:pt idx="2">
                  <c:v>85</c:v>
                </c:pt>
                <c:pt idx="3">
                  <c:v>100</c:v>
                </c:pt>
                <c:pt idx="4">
                  <c:v>100</c:v>
                </c:pt>
                <c:pt idx="5">
                  <c:v>55</c:v>
                </c:pt>
                <c:pt idx="6">
                  <c:v>12</c:v>
                </c:pt>
                <c:pt idx="7">
                  <c:v>85</c:v>
                </c:pt>
                <c:pt idx="8">
                  <c:v>33</c:v>
                </c:pt>
                <c:pt idx="9">
                  <c:v>75</c:v>
                </c:pt>
                <c:pt idx="10">
                  <c:v>15</c:v>
                </c:pt>
                <c:pt idx="11">
                  <c:v>55</c:v>
                </c:pt>
              </c:numCache>
            </c:numRef>
          </c:val>
          <c:smooth val="0"/>
          <c:extLst>
            <c:ext xmlns:c16="http://schemas.microsoft.com/office/drawing/2014/chart" uri="{C3380CC4-5D6E-409C-BE32-E72D297353CC}">
              <c16:uniqueId val="{00000002-18DA-4A85-92B8-3AFB8180662A}"/>
            </c:ext>
          </c:extLst>
        </c:ser>
        <c:ser>
          <c:idx val="3"/>
          <c:order val="3"/>
          <c:tx>
            <c:strRef>
              <c:f>Sheet1!$E$1</c:f>
              <c:strCache>
                <c:ptCount val="1"/>
                <c:pt idx="0">
                  <c:v>Girls</c:v>
                </c:pt>
              </c:strCache>
            </c:strRef>
          </c:tx>
          <c:spPr>
            <a:ln>
              <a:solidFill>
                <a:srgbClr val="E25E06"/>
              </a:solidFill>
            </a:ln>
          </c:spPr>
          <c:cat>
            <c:strRef>
              <c:f>Sheet1!$A$2:$A$13</c:f>
              <c:strCache>
                <c:ptCount val="12"/>
                <c:pt idx="0">
                  <c:v>Jan</c:v>
                </c:pt>
                <c:pt idx="1">
                  <c:v>Feb</c:v>
                </c:pt>
                <c:pt idx="2">
                  <c:v>Mar</c:v>
                </c:pt>
                <c:pt idx="3">
                  <c:v>April</c:v>
                </c:pt>
                <c:pt idx="4">
                  <c:v>May</c:v>
                </c:pt>
                <c:pt idx="5">
                  <c:v>Jun</c:v>
                </c:pt>
                <c:pt idx="6">
                  <c:v>Jul</c:v>
                </c:pt>
                <c:pt idx="7">
                  <c:v>Aug</c:v>
                </c:pt>
                <c:pt idx="8">
                  <c:v>Sept</c:v>
                </c:pt>
                <c:pt idx="9">
                  <c:v>Oct</c:v>
                </c:pt>
                <c:pt idx="10">
                  <c:v>Nov</c:v>
                </c:pt>
                <c:pt idx="11">
                  <c:v>Dec</c:v>
                </c:pt>
              </c:strCache>
            </c:strRef>
          </c:cat>
          <c:val>
            <c:numRef>
              <c:f>Sheet1!$E$2:$E$13</c:f>
              <c:numCache>
                <c:formatCode>General</c:formatCode>
                <c:ptCount val="12"/>
                <c:pt idx="0">
                  <c:v>35</c:v>
                </c:pt>
                <c:pt idx="1">
                  <c:v>71</c:v>
                </c:pt>
                <c:pt idx="2">
                  <c:v>80</c:v>
                </c:pt>
                <c:pt idx="3">
                  <c:v>33</c:v>
                </c:pt>
                <c:pt idx="4">
                  <c:v>55</c:v>
                </c:pt>
                <c:pt idx="5">
                  <c:v>12</c:v>
                </c:pt>
                <c:pt idx="6">
                  <c:v>85</c:v>
                </c:pt>
                <c:pt idx="7">
                  <c:v>33</c:v>
                </c:pt>
                <c:pt idx="8">
                  <c:v>35</c:v>
                </c:pt>
                <c:pt idx="9">
                  <c:v>55</c:v>
                </c:pt>
                <c:pt idx="10">
                  <c:v>70</c:v>
                </c:pt>
                <c:pt idx="11">
                  <c:v>33</c:v>
                </c:pt>
              </c:numCache>
            </c:numRef>
          </c:val>
          <c:smooth val="0"/>
          <c:extLst>
            <c:ext xmlns:c16="http://schemas.microsoft.com/office/drawing/2014/chart" uri="{C3380CC4-5D6E-409C-BE32-E72D297353CC}">
              <c16:uniqueId val="{00000003-18DA-4A85-92B8-3AFB8180662A}"/>
            </c:ext>
          </c:extLst>
        </c:ser>
        <c:dLbls>
          <c:showLegendKey val="0"/>
          <c:showVal val="0"/>
          <c:showCatName val="0"/>
          <c:showSerName val="0"/>
          <c:showPercent val="0"/>
          <c:showBubbleSize val="0"/>
        </c:dLbls>
        <c:marker val="1"/>
        <c:smooth val="0"/>
        <c:axId val="1503162632"/>
        <c:axId val="1503164592"/>
      </c:lineChart>
      <c:catAx>
        <c:axId val="1503162632"/>
        <c:scaling>
          <c:orientation val="minMax"/>
        </c:scaling>
        <c:delete val="0"/>
        <c:axPos val="b"/>
        <c:majorGridlines>
          <c:spPr>
            <a:ln>
              <a:solidFill>
                <a:schemeClr val="tx1">
                  <a:lumMod val="40000"/>
                  <a:lumOff val="60000"/>
                  <a:alpha val="33000"/>
                </a:schemeClr>
              </a:solidFill>
            </a:ln>
          </c:spPr>
        </c:majorGridlines>
        <c:numFmt formatCode="General" sourceLinked="0"/>
        <c:majorTickMark val="out"/>
        <c:minorTickMark val="none"/>
        <c:tickLblPos val="nextTo"/>
        <c:crossAx val="1503164592"/>
        <c:crosses val="autoZero"/>
        <c:auto val="1"/>
        <c:lblAlgn val="ctr"/>
        <c:lblOffset val="100"/>
        <c:noMultiLvlLbl val="0"/>
      </c:catAx>
      <c:valAx>
        <c:axId val="1503164592"/>
        <c:scaling>
          <c:orientation val="minMax"/>
        </c:scaling>
        <c:delete val="0"/>
        <c:axPos val="l"/>
        <c:majorGridlines>
          <c:spPr>
            <a:ln>
              <a:solidFill>
                <a:schemeClr val="tx1">
                  <a:lumMod val="40000"/>
                  <a:lumOff val="60000"/>
                  <a:alpha val="47000"/>
                </a:schemeClr>
              </a:solidFill>
            </a:ln>
          </c:spPr>
        </c:majorGridlines>
        <c:numFmt formatCode="General" sourceLinked="1"/>
        <c:majorTickMark val="none"/>
        <c:minorTickMark val="none"/>
        <c:tickLblPos val="nextTo"/>
        <c:crossAx val="1503162632"/>
        <c:crosses val="autoZero"/>
        <c:crossBetween val="between"/>
      </c:valAx>
      <c:spPr>
        <a:ln>
          <a:solidFill>
            <a:schemeClr val="bg1">
              <a:lumMod val="85000"/>
              <a:alpha val="48000"/>
            </a:schemeClr>
          </a:solidFill>
        </a:ln>
        <a:effectLst/>
      </c:spPr>
    </c:plotArea>
    <c:legend>
      <c:legendPos val="r"/>
      <c:overlay val="0"/>
    </c:legend>
    <c:plotVisOnly val="1"/>
    <c:dispBlanksAs val="gap"/>
    <c:showDLblsOverMax val="0"/>
  </c:chart>
  <c:txPr>
    <a:bodyPr/>
    <a:lstStyle/>
    <a:p>
      <a:pPr>
        <a:defRPr sz="1050">
          <a:solidFill>
            <a:schemeClr val="bg1"/>
          </a:solidFill>
          <a:latin typeface="+mn-lt"/>
          <a:ea typeface="+mn-ea"/>
          <a:cs typeface="+mn-ea"/>
          <a:sym typeface="+mn-lt"/>
        </a:defRPr>
      </a:pPr>
      <a:endParaRPr lang="zh-CN"/>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系列 1</c:v>
                </c:pt>
              </c:strCache>
            </c:strRef>
          </c:tx>
          <c:spPr>
            <a:solidFill>
              <a:schemeClr val="accent1"/>
            </a:solidFill>
            <a:ln>
              <a:noFill/>
            </a:ln>
            <a:effectLst/>
          </c:spPr>
          <c:invertIfNegative val="0"/>
          <c:cat>
            <c:strRef>
              <c:f>工作表1!$A$2:$A$5</c:f>
              <c:strCache>
                <c:ptCount val="4"/>
                <c:pt idx="0">
                  <c:v>类别 1</c:v>
                </c:pt>
                <c:pt idx="1">
                  <c:v>类别 2</c:v>
                </c:pt>
                <c:pt idx="2">
                  <c:v>类别 3</c:v>
                </c:pt>
                <c:pt idx="3">
                  <c:v>类别 4</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2E3-444F-8BC6-783F93AFD172}"/>
            </c:ext>
          </c:extLst>
        </c:ser>
        <c:ser>
          <c:idx val="1"/>
          <c:order val="1"/>
          <c:tx>
            <c:strRef>
              <c:f>工作表1!$C$1</c:f>
              <c:strCache>
                <c:ptCount val="1"/>
                <c:pt idx="0">
                  <c:v>系列 2</c:v>
                </c:pt>
              </c:strCache>
            </c:strRef>
          </c:tx>
          <c:spPr>
            <a:solidFill>
              <a:schemeClr val="accent2"/>
            </a:solidFill>
            <a:ln>
              <a:noFill/>
            </a:ln>
            <a:effectLst/>
          </c:spPr>
          <c:invertIfNegative val="0"/>
          <c:cat>
            <c:strRef>
              <c:f>工作表1!$A$2:$A$5</c:f>
              <c:strCache>
                <c:ptCount val="4"/>
                <c:pt idx="0">
                  <c:v>类别 1</c:v>
                </c:pt>
                <c:pt idx="1">
                  <c:v>类别 2</c:v>
                </c:pt>
                <c:pt idx="2">
                  <c:v>类别 3</c:v>
                </c:pt>
                <c:pt idx="3">
                  <c:v>类别 4</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2E3-444F-8BC6-783F93AFD172}"/>
            </c:ext>
          </c:extLst>
        </c:ser>
        <c:ser>
          <c:idx val="2"/>
          <c:order val="2"/>
          <c:tx>
            <c:strRef>
              <c:f>工作表1!$D$1</c:f>
              <c:strCache>
                <c:ptCount val="1"/>
                <c:pt idx="0">
                  <c:v>系列 3</c:v>
                </c:pt>
              </c:strCache>
            </c:strRef>
          </c:tx>
          <c:spPr>
            <a:solidFill>
              <a:schemeClr val="accent3"/>
            </a:solidFill>
            <a:ln>
              <a:noFill/>
            </a:ln>
            <a:effectLst/>
          </c:spPr>
          <c:invertIfNegative val="0"/>
          <c:cat>
            <c:strRef>
              <c:f>工作表1!$A$2:$A$5</c:f>
              <c:strCache>
                <c:ptCount val="4"/>
                <c:pt idx="0">
                  <c:v>类别 1</c:v>
                </c:pt>
                <c:pt idx="1">
                  <c:v>类别 2</c:v>
                </c:pt>
                <c:pt idx="2">
                  <c:v>类别 3</c:v>
                </c:pt>
                <c:pt idx="3">
                  <c:v>类别 4</c:v>
                </c:pt>
              </c:strCache>
            </c:strRef>
          </c:cat>
          <c:val>
            <c:numRef>
              <c:f>工作表1!$D$2:$D$5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92E3-444F-8BC6-783F93AFD172}"/>
            </c:ext>
          </c:extLst>
        </c:ser>
        <c:dLbls>
          <c:showLegendKey val="0"/>
          <c:showVal val="0"/>
          <c:showCatName val="0"/>
          <c:showSerName val="0"/>
          <c:showPercent val="0"/>
          <c:showBubbleSize val="0"/>
        </c:dLbls>
        <c:gapWidth val="219"/>
        <c:overlap val="-27"/>
        <c:axId val="344779776"/>
        <c:axId val="355595008"/>
      </c:barChart>
      <c:catAx>
        <c:axId val="34477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lumMod val="85000"/>
                    <a:lumOff val="15000"/>
                  </a:schemeClr>
                </a:solidFill>
                <a:latin typeface="Segoe UI Historic" panose="020B0502040204020203"/>
                <a:ea typeface="+mn-ea"/>
                <a:cs typeface="+mn-cs"/>
                <a:sym typeface="Segoe UI Historic" panose="020B0502040204020203"/>
              </a:defRPr>
            </a:pPr>
            <a:endParaRPr lang="zh-CN"/>
          </a:p>
        </c:txPr>
        <c:crossAx val="355595008"/>
        <c:crosses val="autoZero"/>
        <c:auto val="1"/>
        <c:lblAlgn val="ctr"/>
        <c:lblOffset val="100"/>
        <c:noMultiLvlLbl val="0"/>
      </c:catAx>
      <c:valAx>
        <c:axId val="3555950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bg1"/>
                </a:solidFill>
                <a:latin typeface="Segoe UI Historic" panose="020B0502040204020203"/>
                <a:ea typeface="+mn-ea"/>
                <a:cs typeface="+mn-cs"/>
                <a:sym typeface="Segoe UI Historic" panose="020B0502040204020203"/>
              </a:defRPr>
            </a:pPr>
            <a:endParaRPr lang="zh-CN"/>
          </a:p>
        </c:txPr>
        <c:crossAx val="34477977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85000"/>
                  <a:lumOff val="15000"/>
                </a:schemeClr>
              </a:solidFill>
              <a:latin typeface="Segoe UI Historic" panose="020B0502040204020203"/>
              <a:ea typeface="+mn-ea"/>
              <a:cs typeface="+mn-cs"/>
              <a:sym typeface="Segoe UI Historic" panose="020B0502040204020203"/>
            </a:defRPr>
          </a:pPr>
          <a:endParaRPr lang="zh-CN"/>
        </a:p>
      </c:txPr>
    </c:legend>
    <c:plotVisOnly val="1"/>
    <c:dispBlanksAs val="gap"/>
    <c:showDLblsOverMax val="0"/>
  </c:chart>
  <c:spPr>
    <a:noFill/>
    <a:ln>
      <a:noFill/>
    </a:ln>
    <a:effectLst/>
  </c:spPr>
  <c:txPr>
    <a:bodyPr/>
    <a:lstStyle/>
    <a:p>
      <a:pPr>
        <a:defRPr lang="zh-CN">
          <a:solidFill>
            <a:schemeClr val="bg1"/>
          </a:solidFill>
          <a:latin typeface="Segoe UI Historic" panose="020B0502040204020203"/>
          <a:sym typeface="Segoe UI Historic" panose="020B0502040204020203"/>
        </a:defRPr>
      </a:pPr>
      <a:endParaRPr lang="zh-CN"/>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lumMod val="60000"/>
                <a:lumOff val="40000"/>
              </a:schemeClr>
            </a:solidFill>
          </c:spPr>
          <c:invertIfNegative val="0"/>
          <c:cat>
            <c:strRef>
              <c:f>Sheet1!$A$2:$A$6</c:f>
              <c:strCache>
                <c:ptCount val="5"/>
                <c:pt idx="0">
                  <c:v>ABC</c:v>
                </c:pt>
                <c:pt idx="1">
                  <c:v>2002/6/1</c:v>
                </c:pt>
                <c:pt idx="2">
                  <c:v>2002/7/1</c:v>
                </c:pt>
                <c:pt idx="3">
                  <c:v>2002/8/1</c:v>
                </c:pt>
                <c:pt idx="4">
                  <c:v>2002/9/1</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F34C-4694-8E8C-E7F54E0590E9}"/>
            </c:ext>
          </c:extLst>
        </c:ser>
        <c:ser>
          <c:idx val="1"/>
          <c:order val="1"/>
          <c:tx>
            <c:strRef>
              <c:f>Sheet1!$C$1</c:f>
              <c:strCache>
                <c:ptCount val="1"/>
                <c:pt idx="0">
                  <c:v>Series 12</c:v>
                </c:pt>
              </c:strCache>
            </c:strRef>
          </c:tx>
          <c:spPr>
            <a:solidFill>
              <a:schemeClr val="accent3"/>
            </a:solidFill>
          </c:spPr>
          <c:invertIfNegative val="0"/>
          <c:cat>
            <c:strRef>
              <c:f>Sheet1!$A$2:$A$6</c:f>
              <c:strCache>
                <c:ptCount val="5"/>
                <c:pt idx="0">
                  <c:v>ABC</c:v>
                </c:pt>
                <c:pt idx="1">
                  <c:v>2002/6/1</c:v>
                </c:pt>
                <c:pt idx="2">
                  <c:v>2002/7/1</c:v>
                </c:pt>
                <c:pt idx="3">
                  <c:v>2002/8/1</c:v>
                </c:pt>
                <c:pt idx="4">
                  <c:v>2002/9/1</c:v>
                </c:pt>
              </c:strCache>
            </c:str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F34C-4694-8E8C-E7F54E0590E9}"/>
            </c:ext>
          </c:extLst>
        </c:ser>
        <c:ser>
          <c:idx val="2"/>
          <c:order val="2"/>
          <c:tx>
            <c:strRef>
              <c:f>Sheet1!$D$1</c:f>
              <c:strCache>
                <c:ptCount val="1"/>
                <c:pt idx="0">
                  <c:v>Series 13</c:v>
                </c:pt>
              </c:strCache>
            </c:strRef>
          </c:tx>
          <c:spPr>
            <a:solidFill>
              <a:schemeClr val="accent2">
                <a:lumMod val="40000"/>
                <a:lumOff val="60000"/>
              </a:schemeClr>
            </a:solidFill>
            <a:ln w="25324">
              <a:noFill/>
            </a:ln>
          </c:spPr>
          <c:invertIfNegative val="0"/>
          <c:cat>
            <c:strRef>
              <c:f>Sheet1!$A$2:$A$6</c:f>
              <c:strCache>
                <c:ptCount val="5"/>
                <c:pt idx="0">
                  <c:v>ABC</c:v>
                </c:pt>
                <c:pt idx="1">
                  <c:v>2002/6/1</c:v>
                </c:pt>
                <c:pt idx="2">
                  <c:v>2002/7/1</c:v>
                </c:pt>
                <c:pt idx="3">
                  <c:v>2002/8/1</c:v>
                </c:pt>
                <c:pt idx="4">
                  <c:v>2002/9/1</c:v>
                </c:pt>
              </c:strCache>
            </c:str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F34C-4694-8E8C-E7F54E0590E9}"/>
            </c:ext>
          </c:extLst>
        </c:ser>
        <c:ser>
          <c:idx val="3"/>
          <c:order val="3"/>
          <c:tx>
            <c:strRef>
              <c:f>Sheet1!$E$1</c:f>
              <c:strCache>
                <c:ptCount val="1"/>
                <c:pt idx="0">
                  <c:v>Series 2</c:v>
                </c:pt>
              </c:strCache>
            </c:strRef>
          </c:tx>
          <c:spPr>
            <a:solidFill>
              <a:schemeClr val="accent2"/>
            </a:solidFill>
          </c:spPr>
          <c:invertIfNegative val="0"/>
          <c:cat>
            <c:strRef>
              <c:f>Sheet1!$A$2:$A$6</c:f>
              <c:strCache>
                <c:ptCount val="5"/>
                <c:pt idx="0">
                  <c:v>ABC</c:v>
                </c:pt>
                <c:pt idx="1">
                  <c:v>2002/6/1</c:v>
                </c:pt>
                <c:pt idx="2">
                  <c:v>2002/7/1</c:v>
                </c:pt>
                <c:pt idx="3">
                  <c:v>2002/8/1</c:v>
                </c:pt>
                <c:pt idx="4">
                  <c:v>2002/9/1</c:v>
                </c:pt>
              </c:strCache>
            </c:strRef>
          </c:cat>
          <c:val>
            <c:numRef>
              <c:f>Sheet1!$E$2:$E$6</c:f>
              <c:numCache>
                <c:formatCode>General</c:formatCode>
                <c:ptCount val="5"/>
                <c:pt idx="0">
                  <c:v>33</c:v>
                </c:pt>
                <c:pt idx="1">
                  <c:v>12</c:v>
                </c:pt>
                <c:pt idx="2">
                  <c:v>12</c:v>
                </c:pt>
                <c:pt idx="3">
                  <c:v>21</c:v>
                </c:pt>
                <c:pt idx="4">
                  <c:v>11</c:v>
                </c:pt>
              </c:numCache>
            </c:numRef>
          </c:val>
          <c:extLst>
            <c:ext xmlns:c16="http://schemas.microsoft.com/office/drawing/2014/chart" uri="{C3380CC4-5D6E-409C-BE32-E72D297353CC}">
              <c16:uniqueId val="{00000003-F34C-4694-8E8C-E7F54E0590E9}"/>
            </c:ext>
          </c:extLst>
        </c:ser>
        <c:dLbls>
          <c:showLegendKey val="0"/>
          <c:showVal val="0"/>
          <c:showCatName val="0"/>
          <c:showSerName val="0"/>
          <c:showPercent val="0"/>
          <c:showBubbleSize val="0"/>
        </c:dLbls>
        <c:gapWidth val="150"/>
        <c:axId val="393886127"/>
        <c:axId val="1"/>
      </c:barChart>
      <c:catAx>
        <c:axId val="393886127"/>
        <c:scaling>
          <c:orientation val="minMax"/>
        </c:scaling>
        <c:delete val="0"/>
        <c:axPos val="b"/>
        <c:numFmt formatCode="m\!/d\!/yyyy" sourceLinked="0"/>
        <c:majorTickMark val="out"/>
        <c:minorTickMark val="none"/>
        <c:tickLblPos val="nextTo"/>
        <c:txPr>
          <a:bodyPr rot="0" spcFirstLastPara="0" vertOverflow="ellipsis" vert="horz" wrap="square" anchor="ctr" anchorCtr="1"/>
          <a:lstStyle/>
          <a:p>
            <a:pPr>
              <a:defRPr lang="zh-CN" sz="800" b="0" i="0" u="none" strike="noStrike" kern="1200" baseline="0">
                <a:solidFill>
                  <a:srgbClr val="969696"/>
                </a:solidFill>
                <a:latin typeface="Calibri" panose="020F0502020204030204"/>
                <a:ea typeface="Calibri" panose="020F0502020204030204"/>
                <a:cs typeface="Calibri" panose="020F0502020204030204"/>
              </a:defRPr>
            </a:pPr>
            <a:endParaRPr lang="zh-CN"/>
          </a:p>
        </c:txPr>
        <c:crossAx val="1"/>
        <c:crosses val="autoZero"/>
        <c:auto val="1"/>
        <c:lblAlgn val="ctr"/>
        <c:lblOffset val="100"/>
        <c:noMultiLvlLbl val="1"/>
      </c:catAx>
      <c:valAx>
        <c:axId val="1"/>
        <c:scaling>
          <c:orientation val="minMax"/>
        </c:scaling>
        <c:delete val="0"/>
        <c:axPos val="l"/>
        <c:majorGridlines>
          <c:spPr>
            <a:ln w="6350" cap="flat" cmpd="sng" algn="ctr">
              <a:solidFill>
                <a:schemeClr val="bg1">
                  <a:lumMod val="50000"/>
                  <a:alpha val="5000"/>
                </a:schemeClr>
              </a:solidFill>
              <a:prstDash val="solid"/>
              <a:round/>
            </a:ln>
          </c:spPr>
        </c:majorGridlines>
        <c:numFmt formatCode="General" sourceLinked="1"/>
        <c:majorTickMark val="out"/>
        <c:minorTickMark val="none"/>
        <c:tickLblPos val="nextTo"/>
        <c:txPr>
          <a:bodyPr rot="0" spcFirstLastPara="0" vertOverflow="ellipsis" vert="horz" wrap="square" anchor="ctr" anchorCtr="1"/>
          <a:lstStyle/>
          <a:p>
            <a:pPr>
              <a:defRPr lang="zh-CN" sz="800" b="0" i="0" u="none" strike="noStrike" kern="1200" baseline="0">
                <a:solidFill>
                  <a:srgbClr val="969696"/>
                </a:solidFill>
                <a:latin typeface="Calibri" panose="020F0502020204030204"/>
                <a:ea typeface="Calibri" panose="020F0502020204030204"/>
                <a:cs typeface="Calibri" panose="020F0502020204030204"/>
              </a:defRPr>
            </a:pPr>
            <a:endParaRPr lang="zh-CN"/>
          </a:p>
        </c:txPr>
        <c:crossAx val="393886127"/>
        <c:crosses val="autoZero"/>
        <c:crossBetween val="between"/>
      </c:valAx>
      <c:spPr>
        <a:noFill/>
        <a:ln w="25324">
          <a:noFill/>
        </a:ln>
      </c:spPr>
    </c:plotArea>
    <c:plotVisOnly val="1"/>
    <c:dispBlanksAs val="zero"/>
    <c:showDLblsOverMax val="0"/>
  </c:chart>
  <c:txPr>
    <a:bodyPr/>
    <a:lstStyle/>
    <a:p>
      <a:pPr>
        <a:defRPr lang="zh-CN" sz="800" b="0" i="0" u="none" strike="noStrike" baseline="0">
          <a:solidFill>
            <a:srgbClr val="969696"/>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spPr>
            <a:solidFill>
              <a:schemeClr val="accent1">
                <a:alpha val="75000"/>
              </a:schemeClr>
            </a:solidFill>
            <a:ln>
              <a:noFill/>
            </a:ln>
            <a:effectLst/>
          </c:spPr>
          <c:invertIfNegative val="0"/>
          <c:dPt>
            <c:idx val="0"/>
            <c:invertIfNegative val="1"/>
            <c:bubble3D val="0"/>
            <c:spPr>
              <a:solidFill>
                <a:schemeClr val="accent2"/>
              </a:solidFill>
              <a:ln>
                <a:noFill/>
              </a:ln>
              <a:effectLst/>
            </c:spPr>
            <c:extLst>
              <c:ext xmlns:c16="http://schemas.microsoft.com/office/drawing/2014/chart" uri="{C3380CC4-5D6E-409C-BE32-E72D297353CC}">
                <c16:uniqueId val="{00000001-A2E8-4CA4-8241-C00CF7E6F2DE}"/>
              </c:ext>
            </c:extLst>
          </c:dPt>
          <c:dPt>
            <c:idx val="2"/>
            <c:invertIfNegative val="1"/>
            <c:bubble3D val="0"/>
            <c:spPr>
              <a:solidFill>
                <a:schemeClr val="accent3"/>
              </a:solidFill>
              <a:ln>
                <a:noFill/>
              </a:ln>
              <a:effectLst/>
            </c:spPr>
            <c:extLst>
              <c:ext xmlns:c16="http://schemas.microsoft.com/office/drawing/2014/chart" uri="{C3380CC4-5D6E-409C-BE32-E72D297353CC}">
                <c16:uniqueId val="{00000003-A2E8-4CA4-8241-C00CF7E6F2DE}"/>
              </c:ext>
            </c:extLst>
          </c:dPt>
          <c:xVal>
            <c:numRef>
              <c:f>Sheet1!$A$2:$A$4</c:f>
              <c:numCache>
                <c:formatCode>General</c:formatCode>
                <c:ptCount val="3"/>
                <c:pt idx="0">
                  <c:v>0.7</c:v>
                </c:pt>
                <c:pt idx="1">
                  <c:v>1.8</c:v>
                </c:pt>
                <c:pt idx="2">
                  <c:v>2.6</c:v>
                </c:pt>
              </c:numCache>
            </c:numRef>
          </c:xVal>
          <c:yVal>
            <c:numRef>
              <c:f>Sheet1!$B$2:$B$4</c:f>
              <c:numCache>
                <c:formatCode>General</c:formatCode>
                <c:ptCount val="3"/>
                <c:pt idx="0">
                  <c:v>5</c:v>
                </c:pt>
                <c:pt idx="1">
                  <c:v>3.2</c:v>
                </c:pt>
                <c:pt idx="2">
                  <c:v>2</c:v>
                </c:pt>
              </c:numCache>
            </c:numRef>
          </c:yVal>
          <c:bubbleSize>
            <c:numRef>
              <c:f>Sheet1!$C$2:$C$4</c:f>
              <c:numCache>
                <c:formatCode>General</c:formatCode>
                <c:ptCount val="3"/>
                <c:pt idx="0">
                  <c:v>10</c:v>
                </c:pt>
                <c:pt idx="1">
                  <c:v>4</c:v>
                </c:pt>
                <c:pt idx="2">
                  <c:v>3</c:v>
                </c:pt>
              </c:numCache>
            </c:numRef>
          </c:bubbleSize>
          <c:bubble3D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Y 值</c:v>
                      </c:pt>
                    </c:strCache>
                  </c:strRef>
                </c15:tx>
              </c15:filteredSeriesTitle>
            </c:ext>
            <c:ext xmlns:c16="http://schemas.microsoft.com/office/drawing/2014/chart" uri="{C3380CC4-5D6E-409C-BE32-E72D297353CC}">
              <c16:uniqueId val="{00000004-A2E8-4CA4-8241-C00CF7E6F2DE}"/>
            </c:ext>
          </c:extLst>
        </c:ser>
        <c:dLbls>
          <c:showLegendKey val="0"/>
          <c:showVal val="0"/>
          <c:showCatName val="0"/>
          <c:showSerName val="0"/>
          <c:showPercent val="0"/>
          <c:showBubbleSize val="0"/>
        </c:dLbls>
        <c:bubbleScale val="100"/>
        <c:showNegBubbles val="0"/>
        <c:axId val="792890944"/>
        <c:axId val="792888648"/>
      </c:bubbleChart>
      <c:valAx>
        <c:axId val="7928909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792888648"/>
        <c:crosses val="autoZero"/>
        <c:crossBetween val="midCat"/>
      </c:valAx>
      <c:valAx>
        <c:axId val="792888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792890944"/>
        <c:crosses val="autoZero"/>
        <c:crossBetween val="midCat"/>
      </c:valAx>
      <c:spPr>
        <a:noFill/>
        <a:ln>
          <a:noFill/>
        </a:ln>
        <a:effectLst/>
      </c:spPr>
    </c:plotArea>
    <c:plotVisOnly val="1"/>
    <c:dispBlanksAs val="gap"/>
    <c:showDLblsOverMax val="0"/>
  </c:chart>
  <c:spPr>
    <a:noFill/>
    <a:ln>
      <a:noFill/>
    </a:ln>
    <a:effectLst/>
  </c:spPr>
  <c:txPr>
    <a:bodyPr/>
    <a:lstStyle/>
    <a:p>
      <a:pPr>
        <a:defRPr lang="zh-CN">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title>
    <c:autoTitleDeleted val="0"/>
    <c:plotArea>
      <c:layout/>
      <c:lineChart>
        <c:grouping val="standard"/>
        <c:varyColors val="0"/>
        <c:ser>
          <c:idx val="0"/>
          <c:order val="0"/>
          <c:spPr>
            <a:ln w="25400" cap="rnd">
              <a:solidFill>
                <a:schemeClr val="accent1"/>
              </a:solidFill>
              <a:round/>
            </a:ln>
            <a:effectLst/>
          </c:spPr>
          <c:marker>
            <c:symbol val="circle"/>
            <c:size val="5"/>
            <c:spPr>
              <a:solidFill>
                <a:schemeClr val="accent1"/>
              </a:solidFill>
              <a:ln w="9525">
                <a:solidFill>
                  <a:schemeClr val="accent1"/>
                </a:solidFill>
              </a:ln>
              <a:effectLst/>
            </c:spPr>
          </c:marker>
          <c:val>
            <c:numRef>
              <c:f>Sheet1!$B$2:$B$5</c:f>
              <c:numCache>
                <c:formatCode>General</c:formatCode>
                <c:ptCount val="4"/>
                <c:pt idx="0">
                  <c:v>4.3</c:v>
                </c:pt>
                <c:pt idx="1">
                  <c:v>2.5</c:v>
                </c:pt>
                <c:pt idx="2">
                  <c:v>3.5</c:v>
                </c:pt>
                <c:pt idx="3">
                  <c:v>4.5</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0-E1AE-4460-85A8-E8F136F5069D}"/>
            </c:ext>
          </c:extLst>
        </c:ser>
        <c:ser>
          <c:idx val="1"/>
          <c:order val="1"/>
          <c:spPr>
            <a:ln w="25400" cap="rnd">
              <a:solidFill>
                <a:schemeClr val="accent2"/>
              </a:solidFill>
              <a:round/>
            </a:ln>
            <a:effectLst/>
          </c:spPr>
          <c:marker>
            <c:symbol val="circle"/>
            <c:size val="5"/>
            <c:spPr>
              <a:solidFill>
                <a:schemeClr val="accent2"/>
              </a:solidFill>
              <a:ln w="9525">
                <a:solidFill>
                  <a:schemeClr val="accent2"/>
                </a:solidFill>
              </a:ln>
              <a:effectLst/>
            </c:spPr>
          </c:marker>
          <c:val>
            <c:numRef>
              <c:f>Sheet1!$C$2:$C$5</c:f>
              <c:numCache>
                <c:formatCode>General</c:formatCode>
                <c:ptCount val="4"/>
                <c:pt idx="0">
                  <c:v>2.4</c:v>
                </c:pt>
                <c:pt idx="1">
                  <c:v>4.4000000000000004</c:v>
                </c:pt>
                <c:pt idx="2">
                  <c:v>3</c:v>
                </c:pt>
                <c:pt idx="3">
                  <c:v>2.8</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1-E1AE-4460-85A8-E8F136F5069D}"/>
            </c:ext>
          </c:extLst>
        </c:ser>
        <c:ser>
          <c:idx val="2"/>
          <c:order val="2"/>
          <c:spPr>
            <a:ln w="25400" cap="rnd">
              <a:solidFill>
                <a:schemeClr val="accent3"/>
              </a:solidFill>
              <a:round/>
            </a:ln>
            <a:effectLst/>
          </c:spPr>
          <c:marker>
            <c:symbol val="circle"/>
            <c:size val="5"/>
            <c:spPr>
              <a:solidFill>
                <a:schemeClr val="accent3"/>
              </a:solidFill>
              <a:ln w="9525">
                <a:solidFill>
                  <a:schemeClr val="accent3"/>
                </a:solidFill>
              </a:ln>
              <a:effectLst/>
            </c:spPr>
          </c:marker>
          <c:val>
            <c:numRef>
              <c:f>Sheet1!$D$2:$D$5</c:f>
              <c:numCache>
                <c:formatCode>General</c:formatCode>
                <c:ptCount val="4"/>
                <c:pt idx="0">
                  <c:v>3</c:v>
                </c:pt>
                <c:pt idx="1">
                  <c:v>2</c:v>
                </c:pt>
                <c:pt idx="2">
                  <c:v>3</c:v>
                </c:pt>
                <c:pt idx="3">
                  <c:v>5</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2-E1AE-4460-85A8-E8F136F5069D}"/>
            </c:ext>
          </c:extLst>
        </c:ser>
        <c:dLbls>
          <c:showLegendKey val="0"/>
          <c:showVal val="0"/>
          <c:showCatName val="0"/>
          <c:showSerName val="0"/>
          <c:showPercent val="0"/>
          <c:showBubbleSize val="0"/>
        </c:dLbls>
        <c:marker val="1"/>
        <c:smooth val="0"/>
        <c:axId val="839226976"/>
        <c:axId val="839227304"/>
      </c:lineChart>
      <c:catAx>
        <c:axId val="8392269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839227304"/>
        <c:crosses val="autoZero"/>
        <c:auto val="1"/>
        <c:lblAlgn val="ctr"/>
        <c:lblOffset val="100"/>
        <c:noMultiLvlLbl val="0"/>
      </c:catAx>
      <c:valAx>
        <c:axId val="839227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83922697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lumMod val="75000"/>
              </a:schemeClr>
            </a:solidFill>
            <a:ln>
              <a:noFill/>
            </a:ln>
            <a:effectLst>
              <a:outerShdw blurRad="254000" dist="101600" dir="8100000" algn="tr" rotWithShape="0">
                <a:prstClr val="black">
                  <a:alpha val="20000"/>
                </a:prstClr>
              </a:outerShdw>
            </a:effectLst>
          </c:spPr>
          <c:invertIfNegative val="0"/>
          <c:dPt>
            <c:idx val="1"/>
            <c:invertIfNegative val="0"/>
            <c:bubble3D val="0"/>
            <c:spPr>
              <a:solidFill>
                <a:schemeClr val="accent2"/>
              </a:solidFill>
              <a:ln>
                <a:noFill/>
              </a:ln>
              <a:effectLst>
                <a:outerShdw blurRad="254000" dist="101600" dir="8100000" algn="tr" rotWithShape="0">
                  <a:prstClr val="black">
                    <a:alpha val="20000"/>
                  </a:prstClr>
                </a:outerShdw>
              </a:effectLst>
            </c:spPr>
            <c:extLst>
              <c:ext xmlns:c16="http://schemas.microsoft.com/office/drawing/2014/chart" uri="{C3380CC4-5D6E-409C-BE32-E72D297353CC}">
                <c16:uniqueId val="{00000001-6666-4952-B480-CB793E69117A}"/>
              </c:ext>
            </c:extLst>
          </c:dPt>
          <c:dPt>
            <c:idx val="3"/>
            <c:invertIfNegative val="0"/>
            <c:bubble3D val="0"/>
            <c:spPr>
              <a:solidFill>
                <a:schemeClr val="accent2"/>
              </a:solidFill>
              <a:ln>
                <a:noFill/>
              </a:ln>
              <a:effectLst>
                <a:outerShdw blurRad="254000" dist="101600" dir="8100000" algn="tr" rotWithShape="0">
                  <a:prstClr val="black">
                    <a:alpha val="20000"/>
                  </a:prstClr>
                </a:outerShdw>
              </a:effectLst>
            </c:spPr>
            <c:extLst>
              <c:ext xmlns:c16="http://schemas.microsoft.com/office/drawing/2014/chart" uri="{C3380CC4-5D6E-409C-BE32-E72D297353CC}">
                <c16:uniqueId val="{00000003-6666-4952-B480-CB793E69117A}"/>
              </c:ext>
            </c:extLst>
          </c:dPt>
          <c:dPt>
            <c:idx val="5"/>
            <c:invertIfNegative val="0"/>
            <c:bubble3D val="0"/>
            <c:spPr>
              <a:solidFill>
                <a:schemeClr val="accent2"/>
              </a:solidFill>
              <a:ln>
                <a:noFill/>
              </a:ln>
              <a:effectLst>
                <a:outerShdw blurRad="254000" dist="101600" dir="8100000" algn="tr" rotWithShape="0">
                  <a:prstClr val="black">
                    <a:alpha val="20000"/>
                  </a:prstClr>
                </a:outerShdw>
              </a:effectLst>
            </c:spPr>
            <c:extLst>
              <c:ext xmlns:c16="http://schemas.microsoft.com/office/drawing/2014/chart" uri="{C3380CC4-5D6E-409C-BE32-E72D297353CC}">
                <c16:uniqueId val="{00000005-6666-4952-B480-CB793E69117A}"/>
              </c:ext>
            </c:extLst>
          </c:dPt>
          <c:dPt>
            <c:idx val="7"/>
            <c:invertIfNegative val="0"/>
            <c:bubble3D val="0"/>
            <c:spPr>
              <a:solidFill>
                <a:schemeClr val="accent4"/>
              </a:solidFill>
              <a:ln>
                <a:noFill/>
              </a:ln>
              <a:effectLst>
                <a:outerShdw blurRad="254000" dist="101600" dir="8100000" algn="tr" rotWithShape="0">
                  <a:prstClr val="black">
                    <a:alpha val="20000"/>
                  </a:prstClr>
                </a:outerShdw>
              </a:effectLst>
            </c:spPr>
            <c:extLst>
              <c:ext xmlns:c16="http://schemas.microsoft.com/office/drawing/2014/chart" uri="{C3380CC4-5D6E-409C-BE32-E72D297353CC}">
                <c16:uniqueId val="{00000007-6666-4952-B480-CB793E69117A}"/>
              </c:ext>
            </c:extLst>
          </c:dPt>
          <c:val>
            <c:numRef>
              <c:f>Sheet1!$B$2:$B$9</c:f>
              <c:numCache>
                <c:formatCode>General</c:formatCode>
                <c:ptCount val="8"/>
                <c:pt idx="0">
                  <c:v>4.3</c:v>
                </c:pt>
                <c:pt idx="1">
                  <c:v>1</c:v>
                </c:pt>
                <c:pt idx="2">
                  <c:v>3.5</c:v>
                </c:pt>
                <c:pt idx="3">
                  <c:v>2</c:v>
                </c:pt>
                <c:pt idx="4">
                  <c:v>2.5</c:v>
                </c:pt>
                <c:pt idx="5">
                  <c:v>3.5</c:v>
                </c:pt>
                <c:pt idx="6">
                  <c:v>5</c:v>
                </c:pt>
                <c:pt idx="7">
                  <c:v>4.8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Sheet1!$A$2:$A$9</c15:sqref>
                        </c15:formulaRef>
                      </c:ext>
                    </c:extLst>
                    <c:strCache>
                      <c:ptCount val="8"/>
                      <c:pt idx="0">
                        <c:v>类别 1</c:v>
                      </c:pt>
                      <c:pt idx="1">
                        <c:v>类别 2</c:v>
                      </c:pt>
                      <c:pt idx="2">
                        <c:v>类别 3</c:v>
                      </c:pt>
                      <c:pt idx="3">
                        <c:v>类别 4</c:v>
                      </c:pt>
                      <c:pt idx="4">
                        <c:v>类别 5</c:v>
                      </c:pt>
                      <c:pt idx="5">
                        <c:v>类别 6</c:v>
                      </c:pt>
                      <c:pt idx="6">
                        <c:v>类别 7</c:v>
                      </c:pt>
                      <c:pt idx="7">
                        <c:v>类别 8</c:v>
                      </c:pt>
                    </c:strCache>
                  </c:strRef>
                </c15:cat>
              </c15:filteredCategoryTitle>
            </c:ext>
            <c:ext xmlns:c16="http://schemas.microsoft.com/office/drawing/2014/chart" uri="{C3380CC4-5D6E-409C-BE32-E72D297353CC}">
              <c16:uniqueId val="{00000008-6666-4952-B480-CB793E69117A}"/>
            </c:ext>
          </c:extLst>
        </c:ser>
        <c:dLbls>
          <c:showLegendKey val="0"/>
          <c:showVal val="0"/>
          <c:showCatName val="0"/>
          <c:showSerName val="0"/>
          <c:showPercent val="0"/>
          <c:showBubbleSize val="0"/>
        </c:dLbls>
        <c:gapWidth val="224"/>
        <c:overlap val="-100"/>
        <c:axId val="266090376"/>
        <c:axId val="266086064"/>
      </c:barChart>
      <c:catAx>
        <c:axId val="266090376"/>
        <c:scaling>
          <c:orientation val="minMax"/>
        </c:scaling>
        <c:delete val="1"/>
        <c:axPos val="b"/>
        <c:numFmt formatCode="General" sourceLinked="1"/>
        <c:majorTickMark val="none"/>
        <c:minorTickMark val="none"/>
        <c:tickLblPos val="nextTo"/>
        <c:crossAx val="266086064"/>
        <c:crosses val="autoZero"/>
        <c:auto val="1"/>
        <c:lblAlgn val="ctr"/>
        <c:lblOffset val="100"/>
        <c:noMultiLvlLbl val="0"/>
      </c:catAx>
      <c:valAx>
        <c:axId val="266086064"/>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crossAx val="26609037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思源黑体" panose="020B0500000000000000" pitchFamily="34" charset="-122"/>
          <a:ea typeface="思源黑体" panose="020B0500000000000000" pitchFamily="34" charset="-122"/>
          <a:sym typeface="思源黑体" panose="020B0500000000000000" pitchFamily="34" charset="-122"/>
        </a:defRPr>
      </a:pPr>
      <a:endParaRPr lang="zh-CN"/>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4989518628232E-2"/>
          <c:y val="5.1251556153279899E-2"/>
          <c:w val="0.77951244066535597"/>
          <c:h val="0.83310476432796898"/>
        </c:manualLayout>
      </c:layout>
      <c:barChart>
        <c:barDir val="col"/>
        <c:grouping val="clustered"/>
        <c:varyColors val="0"/>
        <c:ser>
          <c:idx val="0"/>
          <c:order val="0"/>
          <c:spPr>
            <a:solidFill>
              <a:schemeClr val="accent2">
                <a:alpha val="85000"/>
              </a:schemeClr>
            </a:solidFill>
            <a:ln w="9525" cap="flat" cmpd="sng" algn="ctr">
              <a:noFill/>
              <a:round/>
            </a:ln>
            <a:effectLst/>
            <a:sp3d>
              <a:contourClr>
                <a:schemeClr val="accent1"/>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Sheet1!$B$2:$B$5</c:f>
              <c:numCache>
                <c:formatCode>General</c:formatCode>
                <c:ptCount val="4"/>
                <c:pt idx="0">
                  <c:v>4.5</c:v>
                </c:pt>
                <c:pt idx="1">
                  <c:v>2.5</c:v>
                </c:pt>
                <c:pt idx="2">
                  <c:v>3.2</c:v>
                </c:pt>
                <c:pt idx="3">
                  <c:v>3.7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519B-426B-8A30-CF389E2693C8}"/>
            </c:ext>
          </c:extLst>
        </c:ser>
        <c:ser>
          <c:idx val="1"/>
          <c:order val="1"/>
          <c:spPr>
            <a:solidFill>
              <a:schemeClr val="accent1">
                <a:alpha val="85000"/>
              </a:schemeClr>
            </a:solidFill>
            <a:ln w="9525" cap="flat" cmpd="sng" algn="ctr">
              <a:noFill/>
              <a:round/>
            </a:ln>
            <a:effectLst/>
            <a:sp3d>
              <a:contourClr>
                <a:schemeClr val="accent2"/>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Sheet1!$C$2:$C$5</c:f>
              <c:numCache>
                <c:formatCode>General</c:formatCode>
                <c:ptCount val="4"/>
                <c:pt idx="0">
                  <c:v>1</c:v>
                </c:pt>
                <c:pt idx="1">
                  <c:v>4.2</c:v>
                </c:pt>
                <c:pt idx="2">
                  <c:v>1.6</c:v>
                </c:pt>
                <c:pt idx="3">
                  <c:v>2.4</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519B-426B-8A30-CF389E2693C8}"/>
            </c:ext>
          </c:extLst>
        </c:ser>
        <c:ser>
          <c:idx val="2"/>
          <c:order val="2"/>
          <c:spPr>
            <a:solidFill>
              <a:schemeClr val="accent3">
                <a:alpha val="85000"/>
              </a:schemeClr>
            </a:solidFill>
            <a:ln w="9525" cap="flat" cmpd="sng" algn="ctr">
              <a:noFill/>
              <a:round/>
            </a:ln>
            <a:effectLst/>
            <a:sp3d>
              <a:contourClr>
                <a:schemeClr val="accent4"/>
              </a:contourClr>
            </a:sp3d>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dk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Sheet1!$D$2:$D$5</c:f>
              <c:numCache>
                <c:formatCode>General</c:formatCode>
                <c:ptCount val="4"/>
                <c:pt idx="0">
                  <c:v>3</c:v>
                </c:pt>
                <c:pt idx="1">
                  <c:v>1</c:v>
                </c:pt>
                <c:pt idx="2">
                  <c:v>2</c:v>
                </c:pt>
                <c:pt idx="3">
                  <c:v>1.5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519B-426B-8A30-CF389E2693C8}"/>
            </c:ext>
          </c:extLst>
        </c:ser>
        <c:dLbls>
          <c:showLegendKey val="0"/>
          <c:showVal val="0"/>
          <c:showCatName val="0"/>
          <c:showSerName val="0"/>
          <c:showPercent val="0"/>
          <c:showBubbleSize val="0"/>
        </c:dLbls>
        <c:gapWidth val="65"/>
        <c:axId val="391741720"/>
        <c:axId val="391747992"/>
      </c:barChart>
      <c:catAx>
        <c:axId val="391741720"/>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zh-CN" sz="1195" b="0" i="0" u="none" strike="noStrike" kern="1200" cap="all" baseline="0">
                <a:solidFill>
                  <a:schemeClr val="dk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391747992"/>
        <c:crosses val="autoZero"/>
        <c:auto val="1"/>
        <c:lblAlgn val="ctr"/>
        <c:lblOffset val="100"/>
        <c:noMultiLvlLbl val="0"/>
      </c:catAx>
      <c:valAx>
        <c:axId val="391747992"/>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dk1">
                    <a:lumMod val="75000"/>
                    <a:lumOff val="25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391741720"/>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lang="zh-CN">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1"/>
      <c:txPr>
        <a:bodyPr rot="0" spcFirstLastPara="0" vertOverflow="ellipsis" vert="horz" wrap="square" anchor="ctr" anchorCtr="1"/>
        <a:lstStyle/>
        <a:p>
          <a:pPr>
            <a:defRPr lang="zh-CN" sz="1440" b="1" i="0" u="none" strike="noStrike" kern="1200" baseline="0">
              <a:solidFill>
                <a:schemeClr val="tx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title>
    <c:autoTitleDeleted val="0"/>
    <c:plotArea>
      <c:layout/>
      <c:barChart>
        <c:barDir val="col"/>
        <c:grouping val="clustered"/>
        <c:varyColors val="0"/>
        <c:ser>
          <c:idx val="0"/>
          <c:order val="0"/>
          <c:spPr>
            <a:blipFill>
              <a:blip xmlns:r="http://schemas.openxmlformats.org/officeDocument/2006/relationships" r:embed="rId1"/>
              <a:stretch>
                <a:fillRect/>
              </a:stretch>
            </a:blipFill>
          </c:spPr>
          <c:invertIfNegative val="0"/>
          <c:val>
            <c:numRef>
              <c:f>Sheet1!$B$2:$B$5</c:f>
              <c:numCache>
                <c:formatCode>General</c:formatCode>
                <c:ptCount val="4"/>
                <c:pt idx="0">
                  <c:v>100</c:v>
                </c:pt>
                <c:pt idx="1">
                  <c:v>100</c:v>
                </c:pt>
                <c:pt idx="2">
                  <c:v>100</c:v>
                </c:pt>
                <c:pt idx="3">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背景色块大小</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标题一</c:v>
                      </c:pt>
                      <c:pt idx="1">
                        <c:v>标题二</c:v>
                      </c:pt>
                      <c:pt idx="2">
                        <c:v>标题三</c:v>
                      </c:pt>
                      <c:pt idx="3">
                        <c:v>标题四</c:v>
                      </c:pt>
                    </c:strCache>
                  </c:strRef>
                </c15:cat>
              </c15:filteredCategoryTitle>
            </c:ext>
            <c:ext xmlns:c16="http://schemas.microsoft.com/office/drawing/2014/chart" uri="{C3380CC4-5D6E-409C-BE32-E72D297353CC}">
              <c16:uniqueId val="{00000000-10F1-4BC8-922D-8E316DE922C5}"/>
            </c:ext>
          </c:extLst>
        </c:ser>
        <c:ser>
          <c:idx val="1"/>
          <c:order val="1"/>
          <c:spPr>
            <a:solidFill>
              <a:srgbClr val="00B0F0"/>
            </a:solidFill>
            <a:effectLst/>
          </c:spPr>
          <c:invertIfNegative val="0"/>
          <c:dPt>
            <c:idx val="0"/>
            <c:invertIfNegative val="0"/>
            <c:bubble3D val="0"/>
            <c:spPr>
              <a:solidFill>
                <a:schemeClr val="accent1"/>
              </a:solidFill>
              <a:effectLst/>
            </c:spPr>
            <c:extLst>
              <c:ext xmlns:c16="http://schemas.microsoft.com/office/drawing/2014/chart" uri="{C3380CC4-5D6E-409C-BE32-E72D297353CC}">
                <c16:uniqueId val="{00000002-10F1-4BC8-922D-8E316DE922C5}"/>
              </c:ext>
            </c:extLst>
          </c:dPt>
          <c:dPt>
            <c:idx val="1"/>
            <c:invertIfNegative val="0"/>
            <c:bubble3D val="0"/>
            <c:spPr>
              <a:solidFill>
                <a:schemeClr val="accent2"/>
              </a:solidFill>
              <a:effectLst/>
            </c:spPr>
            <c:extLst>
              <c:ext xmlns:c16="http://schemas.microsoft.com/office/drawing/2014/chart" uri="{C3380CC4-5D6E-409C-BE32-E72D297353CC}">
                <c16:uniqueId val="{00000004-10F1-4BC8-922D-8E316DE922C5}"/>
              </c:ext>
            </c:extLst>
          </c:dPt>
          <c:dPt>
            <c:idx val="2"/>
            <c:invertIfNegative val="0"/>
            <c:bubble3D val="0"/>
            <c:spPr>
              <a:solidFill>
                <a:schemeClr val="accent3"/>
              </a:solidFill>
              <a:effectLst/>
            </c:spPr>
            <c:extLst>
              <c:ext xmlns:c16="http://schemas.microsoft.com/office/drawing/2014/chart" uri="{C3380CC4-5D6E-409C-BE32-E72D297353CC}">
                <c16:uniqueId val="{00000006-10F1-4BC8-922D-8E316DE922C5}"/>
              </c:ext>
            </c:extLst>
          </c:dPt>
          <c:dPt>
            <c:idx val="3"/>
            <c:invertIfNegative val="0"/>
            <c:bubble3D val="0"/>
            <c:spPr>
              <a:solidFill>
                <a:schemeClr val="accent4"/>
              </a:solidFill>
              <a:effectLst/>
            </c:spPr>
            <c:extLst>
              <c:ext xmlns:c16="http://schemas.microsoft.com/office/drawing/2014/chart" uri="{C3380CC4-5D6E-409C-BE32-E72D297353CC}">
                <c16:uniqueId val="{00000008-10F1-4BC8-922D-8E316DE922C5}"/>
              </c:ext>
            </c:extLst>
          </c:dPt>
          <c:val>
            <c:numRef>
              <c:f>Sheet1!$C$2:$C$5</c:f>
              <c:numCache>
                <c:formatCode>General</c:formatCode>
                <c:ptCount val="4"/>
                <c:pt idx="0">
                  <c:v>11</c:v>
                </c:pt>
                <c:pt idx="1">
                  <c:v>89</c:v>
                </c:pt>
                <c:pt idx="2">
                  <c:v>40</c:v>
                </c:pt>
                <c:pt idx="3">
                  <c:v>77</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数据更改区</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标题一</c:v>
                      </c:pt>
                      <c:pt idx="1">
                        <c:v>标题二</c:v>
                      </c:pt>
                      <c:pt idx="2">
                        <c:v>标题三</c:v>
                      </c:pt>
                      <c:pt idx="3">
                        <c:v>标题四</c:v>
                      </c:pt>
                    </c:strCache>
                  </c:strRef>
                </c15:cat>
              </c15:filteredCategoryTitle>
            </c:ext>
            <c:ext xmlns:c16="http://schemas.microsoft.com/office/drawing/2014/chart" uri="{C3380CC4-5D6E-409C-BE32-E72D297353CC}">
              <c16:uniqueId val="{00000009-10F1-4BC8-922D-8E316DE922C5}"/>
            </c:ext>
          </c:extLst>
        </c:ser>
        <c:dLbls>
          <c:showLegendKey val="0"/>
          <c:showVal val="0"/>
          <c:showCatName val="0"/>
          <c:showSerName val="0"/>
          <c:showPercent val="0"/>
          <c:showBubbleSize val="0"/>
        </c:dLbls>
        <c:gapWidth val="40"/>
        <c:overlap val="100"/>
        <c:axId val="1791060832"/>
        <c:axId val="1791058112"/>
      </c:barChart>
      <c:catAx>
        <c:axId val="1791060832"/>
        <c:scaling>
          <c:orientation val="minMax"/>
        </c:scaling>
        <c:delete val="0"/>
        <c:axPos val="b"/>
        <c:numFmt formatCode="General" sourceLinked="0"/>
        <c:majorTickMark val="in"/>
        <c:minorTickMark val="none"/>
        <c:tickLblPos val="nextTo"/>
        <c:spPr>
          <a:noFill/>
          <a:ln w="25400"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1200" b="0" i="0" u="none" strike="noStrike" kern="1200" baseline="0">
                <a:solidFill>
                  <a:schemeClr val="tx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1791058112"/>
        <c:crosses val="autoZero"/>
        <c:auto val="1"/>
        <c:lblAlgn val="ctr"/>
        <c:lblOffset val="100"/>
        <c:noMultiLvlLbl val="0"/>
      </c:catAx>
      <c:valAx>
        <c:axId val="1791058112"/>
        <c:scaling>
          <c:orientation val="minMax"/>
          <c:max val="120"/>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crossAx val="1791060832"/>
        <c:crosses val="autoZero"/>
        <c:crossBetween val="between"/>
      </c:valAx>
      <c:spPr>
        <a:noFill/>
        <a:ln w="25400">
          <a:noFill/>
        </a:ln>
      </c:spPr>
    </c:plotArea>
    <c:plotVisOnly val="1"/>
    <c:dispBlanksAs val="gap"/>
    <c:showDLblsOverMax val="0"/>
  </c:chart>
  <c:txPr>
    <a:bodyPr/>
    <a:lstStyle/>
    <a:p>
      <a:pPr>
        <a:defRPr lang="zh-CN" sz="1200">
          <a:solidFill>
            <a:schemeClr val="tx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defRPr>
      </a:pPr>
      <a:endParaRPr lang="zh-CN"/>
    </a:p>
  </c:txPr>
  <c:externalData r:id="rId2">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14135402427E-2"/>
          <c:y val="3.9939100945001103E-2"/>
          <c:w val="0.95810066003835304"/>
          <c:h val="0.81479829812062798"/>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0-3EE1-4C41-A55C-EAFA3A20874B}"/>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1-3EE1-4C41-A55C-EAFA3A20874B}"/>
            </c:ext>
          </c:extLst>
        </c:ser>
        <c:ser>
          <c:idx val="2"/>
          <c:order val="2"/>
          <c:spPr>
            <a:solidFill>
              <a:schemeClr val="bg1"/>
            </a:solidFill>
            <a:ln>
              <a:solidFill>
                <a:schemeClr val="bg1">
                  <a:lumMod val="85000"/>
                </a:schemeClr>
              </a:solid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Sheet1!$D$2:$D$5</c:f>
              <c:numCache>
                <c:formatCode>General</c:formatCode>
                <c:ptCount val="4"/>
                <c:pt idx="0">
                  <c:v>3</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2-3EE1-4C41-A55C-EAFA3A20874B}"/>
            </c:ext>
          </c:extLst>
        </c:ser>
        <c:dLbls>
          <c:showLegendKey val="0"/>
          <c:showVal val="1"/>
          <c:showCatName val="0"/>
          <c:showSerName val="0"/>
          <c:showPercent val="0"/>
          <c:showBubbleSize val="0"/>
        </c:dLbls>
        <c:gapWidth val="453"/>
        <c:overlap val="-97"/>
        <c:axId val="379050520"/>
        <c:axId val="738988456"/>
      </c:barChart>
      <c:catAx>
        <c:axId val="379050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crossAx val="738988456"/>
        <c:crosses val="autoZero"/>
        <c:auto val="1"/>
        <c:lblAlgn val="ctr"/>
        <c:lblOffset val="100"/>
        <c:noMultiLvlLbl val="0"/>
      </c:catAx>
      <c:valAx>
        <c:axId val="7389884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crossAx val="379050520"/>
        <c:crosses val="autoZero"/>
        <c:crossBetween val="between"/>
      </c:valAx>
      <c:spPr>
        <a:noFill/>
        <a:ln w="25400">
          <a:noFill/>
        </a:ln>
        <a:effectLst/>
      </c:spPr>
    </c:plotArea>
    <c:legend>
      <c:legendPos val="b"/>
      <c:layout>
        <c:manualLayout>
          <c:xMode val="edge"/>
          <c:yMode val="edge"/>
          <c:x val="0.34575701279527599"/>
          <c:y val="6.23553398550429E-2"/>
          <c:w val="0.20119309653031001"/>
          <c:h val="6.5749341233596104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legend>
    <c:plotVisOnly val="1"/>
    <c:dispBlanksAs val="gap"/>
    <c:showDLblsOverMax val="0"/>
  </c:chart>
  <c:spPr>
    <a:noFill/>
    <a:ln>
      <a:noFill/>
    </a:ln>
    <a:effectLst/>
  </c:spPr>
  <c:txPr>
    <a:bodyPr/>
    <a:lstStyle/>
    <a:p>
      <a:pPr>
        <a:defRPr lang="zh-CN">
          <a:latin typeface="思源黑体" panose="020B0500000000000000" pitchFamily="34" charset="-122"/>
          <a:ea typeface="思源黑体" panose="020B0500000000000000" pitchFamily="34" charset="-122"/>
          <a:sym typeface="思源黑体" panose="020B0500000000000000" pitchFamily="34" charset="-122"/>
        </a:defRPr>
      </a:pPr>
      <a:endParaRPr lang="zh-CN"/>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76200" cap="rnd" cmpd="sng" algn="ctr">
              <a:solidFill>
                <a:schemeClr val="accent1"/>
              </a:solidFill>
              <a:prstDash val="solid"/>
              <a:round/>
            </a:ln>
            <a:effectLst/>
          </c:spPr>
          <c:marker>
            <c:symbol val="circle"/>
            <c:size val="5"/>
            <c:spPr>
              <a:solidFill>
                <a:schemeClr val="accent1"/>
              </a:solidFill>
              <a:ln w="76200" cap="flat" cmpd="sng" algn="ctr">
                <a:solidFill>
                  <a:schemeClr val="accent1"/>
                </a:solidFill>
                <a:prstDash val="solid"/>
                <a:round/>
              </a:ln>
              <a:effectLst/>
            </c:spPr>
          </c:marker>
          <c:val>
            <c:numRef>
              <c:f>Sheet1!$B$2:$B$5</c:f>
              <c:numCache>
                <c:formatCode>General</c:formatCode>
                <c:ptCount val="4"/>
                <c:pt idx="0">
                  <c:v>6</c:v>
                </c:pt>
                <c:pt idx="1">
                  <c:v>2.5</c:v>
                </c:pt>
                <c:pt idx="2">
                  <c:v>3.5</c:v>
                </c:pt>
                <c:pt idx="3">
                  <c:v>4.5</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Keyboards</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2013</c:v>
                      </c:pt>
                      <c:pt idx="1">
                        <c:v>2014</c:v>
                      </c:pt>
                      <c:pt idx="2">
                        <c:v>2015</c:v>
                      </c:pt>
                      <c:pt idx="3">
                        <c:v>2016</c:v>
                      </c:pt>
                    </c:numCache>
                  </c:numRef>
                </c15:cat>
              </c15:filteredCategoryTitle>
            </c:ext>
            <c:ext xmlns:c16="http://schemas.microsoft.com/office/drawing/2014/chart" uri="{C3380CC4-5D6E-409C-BE32-E72D297353CC}">
              <c16:uniqueId val="{00000000-CE8A-44AC-8190-A40AE38A8856}"/>
            </c:ext>
          </c:extLst>
        </c:ser>
        <c:ser>
          <c:idx val="1"/>
          <c:order val="1"/>
          <c:spPr>
            <a:ln w="76200" cap="rnd" cmpd="sng" algn="ctr">
              <a:solidFill>
                <a:schemeClr val="accent2"/>
              </a:solidFill>
              <a:prstDash val="solid"/>
              <a:round/>
            </a:ln>
            <a:effectLst/>
          </c:spPr>
          <c:marker>
            <c:symbol val="circle"/>
            <c:size val="5"/>
            <c:spPr>
              <a:solidFill>
                <a:schemeClr val="accent2"/>
              </a:solidFill>
              <a:ln w="76200" cap="flat" cmpd="sng" algn="ctr">
                <a:solidFill>
                  <a:schemeClr val="accent2"/>
                </a:solidFill>
                <a:prstDash val="solid"/>
                <a:round/>
              </a:ln>
              <a:effectLst/>
            </c:spPr>
          </c:marker>
          <c:val>
            <c:numRef>
              <c:f>Sheet1!$C$2:$C$5</c:f>
              <c:numCache>
                <c:formatCode>General</c:formatCode>
                <c:ptCount val="4"/>
                <c:pt idx="0">
                  <c:v>2.4</c:v>
                </c:pt>
                <c:pt idx="1">
                  <c:v>4.4000000000000004</c:v>
                </c:pt>
                <c:pt idx="2">
                  <c:v>1.8</c:v>
                </c:pt>
                <c:pt idx="3">
                  <c:v>2.8</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Joysticks</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2013</c:v>
                      </c:pt>
                      <c:pt idx="1">
                        <c:v>2014</c:v>
                      </c:pt>
                      <c:pt idx="2">
                        <c:v>2015</c:v>
                      </c:pt>
                      <c:pt idx="3">
                        <c:v>2016</c:v>
                      </c:pt>
                    </c:numCache>
                  </c:numRef>
                </c15:cat>
              </c15:filteredCategoryTitle>
            </c:ext>
            <c:ext xmlns:c16="http://schemas.microsoft.com/office/drawing/2014/chart" uri="{C3380CC4-5D6E-409C-BE32-E72D297353CC}">
              <c16:uniqueId val="{00000001-CE8A-44AC-8190-A40AE38A8856}"/>
            </c:ext>
          </c:extLst>
        </c:ser>
        <c:ser>
          <c:idx val="2"/>
          <c:order val="2"/>
          <c:spPr>
            <a:ln w="76200" cap="rnd" cmpd="sng" algn="ctr">
              <a:solidFill>
                <a:schemeClr val="accent3"/>
              </a:solidFill>
              <a:prstDash val="solid"/>
              <a:round/>
            </a:ln>
            <a:effectLst/>
          </c:spPr>
          <c:marker>
            <c:symbol val="circle"/>
            <c:size val="5"/>
            <c:spPr>
              <a:solidFill>
                <a:schemeClr val="accent3"/>
              </a:solidFill>
              <a:ln w="76200" cap="flat" cmpd="sng" algn="ctr">
                <a:solidFill>
                  <a:schemeClr val="accent3"/>
                </a:solidFill>
                <a:prstDash val="solid"/>
                <a:round/>
              </a:ln>
              <a:effectLst/>
            </c:spPr>
          </c:marker>
          <c:val>
            <c:numRef>
              <c:f>Sheet1!$D$2:$D$5</c:f>
              <c:numCache>
                <c:formatCode>General</c:formatCode>
                <c:ptCount val="4"/>
                <c:pt idx="0">
                  <c:v>1</c:v>
                </c:pt>
                <c:pt idx="1">
                  <c:v>2</c:v>
                </c:pt>
                <c:pt idx="2">
                  <c:v>6</c:v>
                </c:pt>
                <c:pt idx="3">
                  <c:v>5</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UPS</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2013</c:v>
                      </c:pt>
                      <c:pt idx="1">
                        <c:v>2014</c:v>
                      </c:pt>
                      <c:pt idx="2">
                        <c:v>2015</c:v>
                      </c:pt>
                      <c:pt idx="3">
                        <c:v>2016</c:v>
                      </c:pt>
                    </c:numCache>
                  </c:numRef>
                </c15:cat>
              </c15:filteredCategoryTitle>
            </c:ext>
            <c:ext xmlns:c16="http://schemas.microsoft.com/office/drawing/2014/chart" uri="{C3380CC4-5D6E-409C-BE32-E72D297353CC}">
              <c16:uniqueId val="{00000002-CE8A-44AC-8190-A40AE38A8856}"/>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prstDash val="solid"/>
              <a:round/>
            </a:ln>
            <a:effectLst/>
          </c:spPr>
        </c:hiLowLines>
        <c:marker val="1"/>
        <c:smooth val="0"/>
        <c:axId val="405183488"/>
        <c:axId val="405185664"/>
      </c:lineChart>
      <c:catAx>
        <c:axId val="40518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crossAx val="405185664"/>
        <c:crosses val="autoZero"/>
        <c:auto val="1"/>
        <c:lblAlgn val="ctr"/>
        <c:lblOffset val="100"/>
        <c:noMultiLvlLbl val="0"/>
      </c:catAx>
      <c:valAx>
        <c:axId val="40518566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crossAx val="405183488"/>
        <c:crosses val="autoZero"/>
        <c:crossBetween val="between"/>
      </c:valAx>
      <c:spPr>
        <a:noFill/>
        <a:ln>
          <a:noFill/>
        </a:ln>
        <a:effectLst/>
      </c:spPr>
    </c:plotArea>
    <c:legend>
      <c:legendPos val="r"/>
      <c:layout>
        <c:manualLayout>
          <c:xMode val="edge"/>
          <c:yMode val="edge"/>
          <c:x val="0.81872289352272998"/>
          <c:y val="0.257620052682551"/>
          <c:w val="0.17730348444412999"/>
          <c:h val="0.43942981965625499"/>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solidFill>
              <a:latin typeface="思源黑体" panose="020B0500000000000000" pitchFamily="34" charset="-122"/>
              <a:ea typeface="思源黑体" panose="020B0500000000000000" pitchFamily="34" charset="-122"/>
              <a:cs typeface="+mn-cs"/>
              <a:sym typeface="思源黑体" panose="020B0500000000000000" pitchFamily="34" charset="-122"/>
            </a:defRPr>
          </a:pPr>
          <a:endParaRPr lang="zh-CN"/>
        </a:p>
      </c:txPr>
    </c:legend>
    <c:plotVisOnly val="1"/>
    <c:dispBlanksAs val="gap"/>
    <c:showDLblsOverMax val="0"/>
  </c:chart>
  <c:spPr>
    <a:noFill/>
    <a:ln>
      <a:noFill/>
    </a:ln>
    <a:effectLst/>
  </c:spPr>
  <c:txPr>
    <a:bodyPr/>
    <a:lstStyle/>
    <a:p>
      <a:pPr>
        <a:defRPr lang="zh-CN">
          <a:latin typeface="思源黑体" panose="020B0500000000000000" pitchFamily="34" charset="-122"/>
          <a:ea typeface="思源黑体" panose="020B0500000000000000" pitchFamily="34" charset="-122"/>
          <a:sym typeface="思源黑体" panose="020B0500000000000000" pitchFamily="34" charset="-122"/>
        </a:defRPr>
      </a:pPr>
      <a:endParaRPr lang="zh-CN"/>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95485232797743E-2"/>
          <c:y val="2.1258094186748174E-2"/>
          <c:w val="0.92200902953440456"/>
          <c:h val="0.87353386802182831"/>
        </c:manualLayout>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dPt>
            <c:idx val="3"/>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1-E7A1-4821-A14E-518E010E8D63}"/>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12</c:v>
                </c:pt>
                <c:pt idx="1">
                  <c:v>8</c:v>
                </c:pt>
                <c:pt idx="2">
                  <c:v>12</c:v>
                </c:pt>
                <c:pt idx="3">
                  <c:v>8</c:v>
                </c:pt>
              </c:numCache>
            </c:numRef>
          </c:val>
          <c:extLst>
            <c:ext xmlns:c16="http://schemas.microsoft.com/office/drawing/2014/chart" uri="{C3380CC4-5D6E-409C-BE32-E72D297353CC}">
              <c16:uniqueId val="{00000002-E7A1-4821-A14E-518E010E8D63}"/>
            </c:ext>
          </c:extLst>
        </c:ser>
        <c:dLbls>
          <c:showLegendKey val="0"/>
          <c:showVal val="0"/>
          <c:showCatName val="0"/>
          <c:showSerName val="0"/>
          <c:showPercent val="0"/>
          <c:showBubbleSize val="0"/>
        </c:dLbls>
        <c:gapWidth val="120"/>
        <c:axId val="320554240"/>
        <c:axId val="315710432"/>
      </c:barChart>
      <c:lineChart>
        <c:grouping val="standard"/>
        <c:varyColors val="0"/>
        <c:ser>
          <c:idx val="1"/>
          <c:order val="1"/>
          <c:tx>
            <c:strRef>
              <c:f>Sheet1!$C$1</c:f>
              <c:strCache>
                <c:ptCount val="1"/>
                <c:pt idx="0">
                  <c:v>系列 2</c:v>
                </c:pt>
              </c:strCache>
            </c:strRef>
          </c:tx>
          <c:spPr>
            <a:ln w="28575" cap="rnd">
              <a:solidFill>
                <a:schemeClr val="accent5"/>
              </a:solidFill>
              <a:round/>
            </a:ln>
            <a:effectLst/>
          </c:spPr>
          <c:marker>
            <c:symbol val="circle"/>
            <c:size val="6"/>
            <c:spPr>
              <a:solidFill>
                <a:schemeClr val="accent5"/>
              </a:solidFill>
              <a:ln w="9525">
                <a:noFill/>
              </a:ln>
              <a:effectLst/>
            </c:spPr>
          </c:marker>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11</c:v>
                </c:pt>
                <c:pt idx="1">
                  <c:v>8</c:v>
                </c:pt>
                <c:pt idx="2">
                  <c:v>6</c:v>
                </c:pt>
                <c:pt idx="3">
                  <c:v>7</c:v>
                </c:pt>
              </c:numCache>
            </c:numRef>
          </c:val>
          <c:smooth val="0"/>
          <c:extLst>
            <c:ext xmlns:c16="http://schemas.microsoft.com/office/drawing/2014/chart" uri="{C3380CC4-5D6E-409C-BE32-E72D297353CC}">
              <c16:uniqueId val="{00000003-E7A1-4821-A14E-518E010E8D63}"/>
            </c:ext>
          </c:extLst>
        </c:ser>
        <c:dLbls>
          <c:showLegendKey val="0"/>
          <c:showVal val="0"/>
          <c:showCatName val="0"/>
          <c:showSerName val="0"/>
          <c:showPercent val="0"/>
          <c:showBubbleSize val="0"/>
        </c:dLbls>
        <c:marker val="1"/>
        <c:smooth val="0"/>
        <c:axId val="320554240"/>
        <c:axId val="315710432"/>
      </c:lineChart>
      <c:catAx>
        <c:axId val="320554240"/>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crossAx val="315710432"/>
        <c:crosses val="autoZero"/>
        <c:auto val="1"/>
        <c:lblAlgn val="ctr"/>
        <c:lblOffset val="100"/>
        <c:noMultiLvlLbl val="0"/>
      </c:catAx>
      <c:valAx>
        <c:axId val="315710432"/>
        <c:scaling>
          <c:orientation val="minMax"/>
        </c:scaling>
        <c:delete val="1"/>
        <c:axPos val="l"/>
        <c:numFmt formatCode="General" sourceLinked="1"/>
        <c:majorTickMark val="none"/>
        <c:minorTickMark val="none"/>
        <c:tickLblPos val="nextTo"/>
        <c:crossAx val="320554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9455E-2"/>
          <c:y val="2.5493738358933173E-2"/>
          <c:w val="0.98205399999999998"/>
          <c:h val="0.88821826150522931"/>
        </c:manualLayout>
      </c:layout>
      <c:barChart>
        <c:barDir val="col"/>
        <c:grouping val="clustered"/>
        <c:varyColors val="0"/>
        <c:ser>
          <c:idx val="1"/>
          <c:order val="0"/>
          <c:tx>
            <c:strRef>
              <c:f>Sheet1!$D$1</c:f>
              <c:strCache>
                <c:ptCount val="1"/>
                <c:pt idx="0">
                  <c:v>系列2</c:v>
                </c:pt>
              </c:strCache>
            </c:strRef>
          </c:tx>
          <c:spPr>
            <a:solidFill>
              <a:srgbClr val="292B31"/>
            </a:solidFill>
            <a:ln w="12700" cap="flat">
              <a:noFill/>
              <a:miter lim="400000"/>
            </a:ln>
            <a:effectLst/>
          </c:spPr>
          <c:invertIfNegative val="0"/>
          <c:dLbls>
            <c:dLbl>
              <c:idx val="0"/>
              <c:tx>
                <c:rich>
                  <a:bodyPr/>
                  <a:lstStyle/>
                  <a:p>
                    <a:fld id="{F2AB8C0B-65ED-4ADD-A665-FF870EAD340C}" type="CELLRANGE">
                      <a:rPr lang="en-US" altLang="zh-CN"/>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3D48-40CB-9732-873E68B297C9}"/>
                </c:ext>
              </c:extLst>
            </c:dLbl>
            <c:dLbl>
              <c:idx val="1"/>
              <c:tx>
                <c:rich>
                  <a:bodyPr/>
                  <a:lstStyle/>
                  <a:p>
                    <a:fld id="{52A509C0-2A7A-4880-A606-52739C6E397D}" type="CELLRANGE">
                      <a:rPr lang="zh-CN" altLang="en-US"/>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3D48-40CB-9732-873E68B297C9}"/>
                </c:ext>
              </c:extLst>
            </c:dLbl>
            <c:dLbl>
              <c:idx val="2"/>
              <c:tx>
                <c:rich>
                  <a:bodyPr/>
                  <a:lstStyle/>
                  <a:p>
                    <a:fld id="{C2A718CC-811D-4D73-9C05-DFB14C927D61}" type="CELLRANGE">
                      <a:rPr lang="zh-CN" altLang="en-US"/>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3D48-40CB-9732-873E68B297C9}"/>
                </c:ext>
              </c:extLst>
            </c:dLbl>
            <c:dLbl>
              <c:idx val="3"/>
              <c:tx>
                <c:rich>
                  <a:bodyPr/>
                  <a:lstStyle/>
                  <a:p>
                    <a:fld id="{0E46F258-E810-41DE-BF33-4A2384C7298F}" type="CELLRANGE">
                      <a:rPr lang="zh-CN" altLang="en-US"/>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3D48-40CB-9732-873E68B297C9}"/>
                </c:ext>
              </c:extLst>
            </c:dLbl>
            <c:dLbl>
              <c:idx val="4"/>
              <c:tx>
                <c:rich>
                  <a:bodyPr/>
                  <a:lstStyle/>
                  <a:p>
                    <a:fld id="{E4B1BFC1-E8DD-4E30-91E8-6CD34FD4F59E}" type="CELLRANGE">
                      <a:rPr lang="zh-CN" altLang="en-US"/>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D48-40CB-9732-873E68B297C9}"/>
                </c:ext>
              </c:extLst>
            </c:dLbl>
            <c:dLbl>
              <c:idx val="5"/>
              <c:tx>
                <c:rich>
                  <a:bodyPr/>
                  <a:lstStyle/>
                  <a:p>
                    <a:fld id="{7B90AFCA-8EF3-40F6-B9D5-ED847AD9F911}" type="CELLRANGE">
                      <a:rPr lang="zh-CN" altLang="en-US"/>
                      <a:pPr/>
                      <a:t>[CELLRANGE]</a:t>
                    </a:fld>
                    <a:endParaRPr lang="zh-CN" altLang="en-US"/>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D48-40CB-9732-873E68B297C9}"/>
                </c:ext>
              </c:extLst>
            </c:dLbl>
            <c:spPr>
              <a:noFill/>
              <a:ln>
                <a:noFill/>
              </a:ln>
              <a:effectLst/>
            </c:spPr>
            <c:txPr>
              <a:bodyPr wrap="square" lIns="38100" tIns="19050" rIns="38100" bIns="19050" anchor="ctr">
                <a:spAutoFit/>
              </a:bodyPr>
              <a:lstStyle/>
              <a:p>
                <a:pPr>
                  <a:defRPr sz="1100">
                    <a:solidFill>
                      <a:schemeClr val="bg1"/>
                    </a:solidFill>
                  </a:defRPr>
                </a:pPr>
                <a:endParaRPr lang="zh-CN"/>
              </a:p>
            </c:txPr>
            <c:dLblPos val="inBase"/>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cat>
            <c:strRef>
              <c:f>Sheet1!$A$2:$A$7</c:f>
              <c:strCache>
                <c:ptCount val="6"/>
                <c:pt idx="0">
                  <c:v>RMB</c:v>
                </c:pt>
                <c:pt idx="1">
                  <c:v>USD</c:v>
                </c:pt>
                <c:pt idx="2">
                  <c:v>JPY</c:v>
                </c:pt>
                <c:pt idx="3">
                  <c:v>EUR</c:v>
                </c:pt>
                <c:pt idx="4">
                  <c:v>AUD</c:v>
                </c:pt>
                <c:pt idx="5">
                  <c:v>HKD</c:v>
                </c:pt>
              </c:strCache>
            </c:strRef>
          </c:cat>
          <c:val>
            <c:numRef>
              <c:f>Sheet1!$D$2:$D$7</c:f>
              <c:numCache>
                <c:formatCode>General</c:formatCode>
                <c:ptCount val="6"/>
                <c:pt idx="0">
                  <c:v>200</c:v>
                </c:pt>
                <c:pt idx="1">
                  <c:v>200</c:v>
                </c:pt>
                <c:pt idx="2">
                  <c:v>200</c:v>
                </c:pt>
                <c:pt idx="3">
                  <c:v>200</c:v>
                </c:pt>
                <c:pt idx="4">
                  <c:v>200</c:v>
                </c:pt>
                <c:pt idx="5">
                  <c:v>200</c:v>
                </c:pt>
              </c:numCache>
            </c:numRef>
          </c:val>
          <c:extLst>
            <c:ext xmlns:c15="http://schemas.microsoft.com/office/drawing/2012/chart" uri="{02D57815-91ED-43cb-92C2-25804820EDAC}">
              <c15:datalabelsRange>
                <c15:f>Sheet1!$A$2:$A$7</c15:f>
                <c15:dlblRangeCache>
                  <c:ptCount val="6"/>
                  <c:pt idx="0">
                    <c:v>RMB</c:v>
                  </c:pt>
                  <c:pt idx="1">
                    <c:v>USD</c:v>
                  </c:pt>
                  <c:pt idx="2">
                    <c:v>JPY</c:v>
                  </c:pt>
                  <c:pt idx="3">
                    <c:v>EUR</c:v>
                  </c:pt>
                  <c:pt idx="4">
                    <c:v>AUD</c:v>
                  </c:pt>
                  <c:pt idx="5">
                    <c:v>HKD</c:v>
                  </c:pt>
                </c15:dlblRangeCache>
              </c15:datalabelsRange>
            </c:ext>
            <c:ext xmlns:c16="http://schemas.microsoft.com/office/drawing/2014/chart" uri="{C3380CC4-5D6E-409C-BE32-E72D297353CC}">
              <c16:uniqueId val="{00000001-E026-47BD-9E00-48865E2AD768}"/>
            </c:ext>
          </c:extLst>
        </c:ser>
        <c:ser>
          <c:idx val="0"/>
          <c:order val="1"/>
          <c:tx>
            <c:strRef>
              <c:f>Sheet1!$B$1</c:f>
              <c:strCache>
                <c:ptCount val="1"/>
                <c:pt idx="0">
                  <c:v>系列1</c:v>
                </c:pt>
              </c:strCache>
            </c:strRef>
          </c:tx>
          <c:spPr>
            <a:gradFill>
              <a:gsLst>
                <a:gs pos="0">
                  <a:srgbClr val="C32B48"/>
                </a:gs>
                <a:gs pos="100000">
                  <a:srgbClr val="FF3266"/>
                </a:gs>
              </a:gsLst>
              <a:lin ang="4650000" scaled="0"/>
            </a:gradFill>
            <a:ln w="12700" cap="flat">
              <a:noFill/>
              <a:miter lim="400000"/>
            </a:ln>
            <a:effectLst/>
          </c:spPr>
          <c:invertIfNegative val="0"/>
          <c:dLbls>
            <c:spPr>
              <a:noFill/>
              <a:ln>
                <a:noFill/>
              </a:ln>
              <a:effectLst/>
            </c:spPr>
            <c:txPr>
              <a:bodyPr wrap="square" lIns="38100" tIns="19050" rIns="38100" bIns="19050" anchor="ctr">
                <a:spAutoFit/>
              </a:bodyPr>
              <a:lstStyle/>
              <a:p>
                <a:pPr>
                  <a:defRPr sz="1200">
                    <a:solidFill>
                      <a:schemeClr val="bg1"/>
                    </a:solidFill>
                    <a:latin typeface="+mj-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RMB</c:v>
                </c:pt>
                <c:pt idx="1">
                  <c:v>USD</c:v>
                </c:pt>
                <c:pt idx="2">
                  <c:v>JPY</c:v>
                </c:pt>
                <c:pt idx="3">
                  <c:v>EUR</c:v>
                </c:pt>
                <c:pt idx="4">
                  <c:v>AUD</c:v>
                </c:pt>
                <c:pt idx="5">
                  <c:v>HKD</c:v>
                </c:pt>
              </c:strCache>
            </c:strRef>
          </c:cat>
          <c:val>
            <c:numRef>
              <c:f>Sheet1!$B$2:$B$7</c:f>
              <c:numCache>
                <c:formatCode>General</c:formatCode>
                <c:ptCount val="6"/>
                <c:pt idx="0">
                  <c:v>66</c:v>
                </c:pt>
                <c:pt idx="1">
                  <c:v>80</c:v>
                </c:pt>
                <c:pt idx="2">
                  <c:v>60</c:v>
                </c:pt>
                <c:pt idx="3">
                  <c:v>70</c:v>
                </c:pt>
                <c:pt idx="4">
                  <c:v>90</c:v>
                </c:pt>
                <c:pt idx="5">
                  <c:v>111</c:v>
                </c:pt>
              </c:numCache>
            </c:numRef>
          </c:val>
          <c:extLst>
            <c:ext xmlns:c16="http://schemas.microsoft.com/office/drawing/2014/chart" uri="{C3380CC4-5D6E-409C-BE32-E72D297353CC}">
              <c16:uniqueId val="{00000000-E026-47BD-9E00-48865E2AD768}"/>
            </c:ext>
          </c:extLst>
        </c:ser>
        <c:ser>
          <c:idx val="2"/>
          <c:order val="2"/>
          <c:tx>
            <c:strRef>
              <c:f>Sheet1!$C$1</c:f>
              <c:strCache>
                <c:ptCount val="1"/>
                <c:pt idx="0">
                  <c:v>辅助系列</c:v>
                </c:pt>
              </c:strCache>
            </c:strRef>
          </c:tx>
          <c:spPr>
            <a:gradFill flip="none" rotWithShape="1">
              <a:gsLst>
                <a:gs pos="46000">
                  <a:srgbClr val="C72B4A">
                    <a:alpha val="0"/>
                  </a:srgbClr>
                </a:gs>
                <a:gs pos="0">
                  <a:srgbClr val="C32B48">
                    <a:alpha val="0"/>
                  </a:srgbClr>
                </a:gs>
                <a:gs pos="100000">
                  <a:srgbClr val="FF3266">
                    <a:alpha val="33000"/>
                  </a:srgbClr>
                </a:gs>
              </a:gsLst>
              <a:lin ang="16200000" scaled="1"/>
              <a:tileRect/>
            </a:gradFill>
          </c:spPr>
          <c:invertIfNegative val="0"/>
          <c:cat>
            <c:strRef>
              <c:f>Sheet1!$A$2:$A$7</c:f>
              <c:strCache>
                <c:ptCount val="6"/>
                <c:pt idx="0">
                  <c:v>RMB</c:v>
                </c:pt>
                <c:pt idx="1">
                  <c:v>USD</c:v>
                </c:pt>
                <c:pt idx="2">
                  <c:v>JPY</c:v>
                </c:pt>
                <c:pt idx="3">
                  <c:v>EUR</c:v>
                </c:pt>
                <c:pt idx="4">
                  <c:v>AUD</c:v>
                </c:pt>
                <c:pt idx="5">
                  <c:v>HKD</c:v>
                </c:pt>
              </c:strCache>
            </c:strRef>
          </c:cat>
          <c:val>
            <c:numRef>
              <c:f>Sheet1!$C$2:$C$7</c:f>
              <c:numCache>
                <c:formatCode>General</c:formatCode>
                <c:ptCount val="6"/>
                <c:pt idx="0">
                  <c:v>-66</c:v>
                </c:pt>
                <c:pt idx="1">
                  <c:v>-80</c:v>
                </c:pt>
                <c:pt idx="2">
                  <c:v>-60</c:v>
                </c:pt>
                <c:pt idx="3">
                  <c:v>-70</c:v>
                </c:pt>
                <c:pt idx="4">
                  <c:v>-90</c:v>
                </c:pt>
                <c:pt idx="5">
                  <c:v>-111</c:v>
                </c:pt>
              </c:numCache>
            </c:numRef>
          </c:val>
          <c:extLst>
            <c:ext xmlns:c16="http://schemas.microsoft.com/office/drawing/2014/chart" uri="{C3380CC4-5D6E-409C-BE32-E72D297353CC}">
              <c16:uniqueId val="{00000000-3D48-40CB-9732-873E68B297C9}"/>
            </c:ext>
          </c:extLst>
        </c:ser>
        <c:dLbls>
          <c:showLegendKey val="0"/>
          <c:showVal val="0"/>
          <c:showCatName val="0"/>
          <c:showSerName val="0"/>
          <c:showPercent val="0"/>
          <c:showBubbleSize val="0"/>
        </c:dLbls>
        <c:gapWidth val="70"/>
        <c:overlap val="100"/>
        <c:axId val="304867728"/>
        <c:axId val="304868288"/>
      </c:barChart>
      <c:catAx>
        <c:axId val="304867728"/>
        <c:scaling>
          <c:orientation val="minMax"/>
        </c:scaling>
        <c:delete val="1"/>
        <c:axPos val="b"/>
        <c:numFmt formatCode="General" sourceLinked="0"/>
        <c:majorTickMark val="out"/>
        <c:minorTickMark val="none"/>
        <c:tickLblPos val="nextTo"/>
        <c:crossAx val="304868288"/>
        <c:crosses val="autoZero"/>
        <c:auto val="1"/>
        <c:lblAlgn val="ctr"/>
        <c:lblOffset val="100"/>
        <c:noMultiLvlLbl val="1"/>
      </c:catAx>
      <c:valAx>
        <c:axId val="304868288"/>
        <c:scaling>
          <c:orientation val="minMax"/>
          <c:max val="200"/>
        </c:scaling>
        <c:delete val="1"/>
        <c:axPos val="l"/>
        <c:numFmt formatCode="0&quot;%&quot;" sourceLinked="0"/>
        <c:majorTickMark val="out"/>
        <c:minorTickMark val="none"/>
        <c:tickLblPos val="nextTo"/>
        <c:crossAx val="304867728"/>
        <c:crosses val="autoZero"/>
        <c:crossBetween val="between"/>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95485232797743E-2"/>
          <c:y val="2.1258094186748174E-2"/>
          <c:w val="0.82781054290203548"/>
          <c:h val="0.76317186781061752"/>
        </c:manualLayout>
      </c:layout>
      <c:barChart>
        <c:barDir val="col"/>
        <c:grouping val="clustered"/>
        <c:varyColors val="0"/>
        <c:ser>
          <c:idx val="0"/>
          <c:order val="0"/>
          <c:tx>
            <c:strRef>
              <c:f>Sheet1!$B$1</c:f>
              <c:strCache>
                <c:ptCount val="1"/>
                <c:pt idx="0">
                  <c:v>销售额</c:v>
                </c:pt>
              </c:strCache>
            </c:strRef>
          </c:tx>
          <c:spPr>
            <a:solidFill>
              <a:schemeClr val="accent1"/>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1-4394-4A42-AD3C-098695C7E8DD}"/>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c:v>
                </c:pt>
                <c:pt idx="1">
                  <c:v>11</c:v>
                </c:pt>
                <c:pt idx="2">
                  <c:v>12</c:v>
                </c:pt>
                <c:pt idx="3">
                  <c:v>6</c:v>
                </c:pt>
              </c:numCache>
            </c:numRef>
          </c:val>
          <c:extLst>
            <c:ext xmlns:c16="http://schemas.microsoft.com/office/drawing/2014/chart" uri="{C3380CC4-5D6E-409C-BE32-E72D297353CC}">
              <c16:uniqueId val="{00000002-4394-4A42-AD3C-098695C7E8DD}"/>
            </c:ext>
          </c:extLst>
        </c:ser>
        <c:dLbls>
          <c:showLegendKey val="0"/>
          <c:showVal val="0"/>
          <c:showCatName val="0"/>
          <c:showSerName val="0"/>
          <c:showPercent val="0"/>
          <c:showBubbleSize val="0"/>
        </c:dLbls>
        <c:gapWidth val="416"/>
        <c:axId val="320554240"/>
        <c:axId val="315710432"/>
      </c:barChart>
      <c:lineChart>
        <c:grouping val="standard"/>
        <c:varyColors val="0"/>
        <c:ser>
          <c:idx val="1"/>
          <c:order val="1"/>
          <c:tx>
            <c:strRef>
              <c:f>Sheet1!$C$1</c:f>
              <c:strCache>
                <c:ptCount val="1"/>
                <c:pt idx="0">
                  <c:v>同比增长</c:v>
                </c:pt>
              </c:strCache>
            </c:strRef>
          </c:tx>
          <c:spPr>
            <a:ln w="28575" cap="rnd">
              <a:solidFill>
                <a:schemeClr val="accent5"/>
              </a:solidFill>
              <a:round/>
            </a:ln>
            <a:effectLst/>
          </c:spPr>
          <c:marker>
            <c:symbol val="circle"/>
            <c:size val="5"/>
            <c:spPr>
              <a:solidFill>
                <a:schemeClr val="accent5"/>
              </a:solidFill>
              <a:ln w="9525">
                <a:noFill/>
              </a:ln>
              <a:effectLst/>
            </c:spPr>
          </c:marker>
          <c:dLbls>
            <c:dLbl>
              <c:idx val="1"/>
              <c:layout>
                <c:manualLayout>
                  <c:x val="-3.6353115555298382E-2"/>
                  <c:y val="-7.93166550305109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394-4A42-AD3C-098695C7E8DD}"/>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第一季度</c:v>
                </c:pt>
                <c:pt idx="1">
                  <c:v>第二季度</c:v>
                </c:pt>
                <c:pt idx="2">
                  <c:v>第三季度</c:v>
                </c:pt>
                <c:pt idx="3">
                  <c:v>第四季度</c:v>
                </c:pt>
              </c:strCache>
            </c:strRef>
          </c:cat>
          <c:val>
            <c:numRef>
              <c:f>Sheet1!$C$2:$C$5</c:f>
              <c:numCache>
                <c:formatCode>0.00%</c:formatCode>
                <c:ptCount val="4"/>
                <c:pt idx="0">
                  <c:v>0.5</c:v>
                </c:pt>
                <c:pt idx="1">
                  <c:v>0.3</c:v>
                </c:pt>
                <c:pt idx="2">
                  <c:v>0.3</c:v>
                </c:pt>
                <c:pt idx="3">
                  <c:v>0.4</c:v>
                </c:pt>
              </c:numCache>
            </c:numRef>
          </c:val>
          <c:smooth val="0"/>
          <c:extLst>
            <c:ext xmlns:c16="http://schemas.microsoft.com/office/drawing/2014/chart" uri="{C3380CC4-5D6E-409C-BE32-E72D297353CC}">
              <c16:uniqueId val="{00000003-4394-4A42-AD3C-098695C7E8DD}"/>
            </c:ext>
          </c:extLst>
        </c:ser>
        <c:dLbls>
          <c:showLegendKey val="0"/>
          <c:showVal val="0"/>
          <c:showCatName val="0"/>
          <c:showSerName val="0"/>
          <c:showPercent val="0"/>
          <c:showBubbleSize val="0"/>
        </c:dLbls>
        <c:marker val="1"/>
        <c:smooth val="0"/>
        <c:axId val="1242588464"/>
        <c:axId val="850216176"/>
      </c:lineChart>
      <c:catAx>
        <c:axId val="320554240"/>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crossAx val="315710432"/>
        <c:crosses val="autoZero"/>
        <c:auto val="1"/>
        <c:lblAlgn val="ctr"/>
        <c:lblOffset val="100"/>
        <c:noMultiLvlLbl val="0"/>
      </c:catAx>
      <c:valAx>
        <c:axId val="315710432"/>
        <c:scaling>
          <c:orientation val="minMax"/>
          <c:max val="15"/>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ea"/>
                <a:sym typeface="+mn-lt"/>
              </a:defRPr>
            </a:pPr>
            <a:endParaRPr lang="zh-CN"/>
          </a:p>
        </c:txPr>
        <c:crossAx val="320554240"/>
        <c:crosses val="autoZero"/>
        <c:crossBetween val="between"/>
        <c:majorUnit val="5"/>
      </c:valAx>
      <c:valAx>
        <c:axId val="850216176"/>
        <c:scaling>
          <c:orientation val="minMax"/>
        </c:scaling>
        <c:delete val="0"/>
        <c:axPos val="r"/>
        <c:numFmt formatCode="0.00%" sourceLinked="1"/>
        <c:majorTickMark val="out"/>
        <c:minorTickMark val="none"/>
        <c:tickLblPos val="high"/>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ea"/>
                <a:sym typeface="+mn-lt"/>
              </a:defRPr>
            </a:pPr>
            <a:endParaRPr lang="zh-CN"/>
          </a:p>
        </c:txPr>
        <c:crossAx val="1242588464"/>
        <c:crosses val="max"/>
        <c:crossBetween val="between"/>
        <c:majorUnit val="0.2"/>
      </c:valAx>
      <c:catAx>
        <c:axId val="1242588464"/>
        <c:scaling>
          <c:orientation val="minMax"/>
        </c:scaling>
        <c:delete val="1"/>
        <c:axPos val="b"/>
        <c:numFmt formatCode="General" sourceLinked="1"/>
        <c:majorTickMark val="out"/>
        <c:minorTickMark val="none"/>
        <c:tickLblPos val="nextTo"/>
        <c:crossAx val="85021617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931995903205464E-2"/>
          <c:y val="3.0468801047502769E-2"/>
          <c:w val="0.78358745930483853"/>
          <c:h val="0.8883269253460202"/>
        </c:manualLayout>
      </c:layout>
      <c:barChart>
        <c:barDir val="bar"/>
        <c:grouping val="stacked"/>
        <c:varyColors val="0"/>
        <c:ser>
          <c:idx val="0"/>
          <c:order val="0"/>
          <c:tx>
            <c:strRef>
              <c:f>Sheet1!$B$1</c:f>
              <c:strCache>
                <c:ptCount val="1"/>
                <c:pt idx="0">
                  <c:v>2033</c:v>
                </c:pt>
              </c:strCache>
            </c:strRef>
          </c:tx>
          <c:spPr>
            <a:solidFill>
              <a:schemeClr val="accent1"/>
            </a:solidFill>
            <a:ln>
              <a:noFill/>
            </a:ln>
            <a:effectLst/>
          </c:spPr>
          <c:invertIfNegative val="0"/>
          <c:dLbls>
            <c:dLbl>
              <c:idx val="0"/>
              <c:layout>
                <c:manualLayout>
                  <c:x val="-0.184143081650726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27-44A1-A87C-448630AD96BA}"/>
                </c:ext>
              </c:extLst>
            </c:dLbl>
            <c:dLbl>
              <c:idx val="1"/>
              <c:layout>
                <c:manualLayout>
                  <c:x val="-0.11242460550841685"/>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27-44A1-A87C-448630AD96BA}"/>
                </c:ext>
              </c:extLst>
            </c:dLbl>
            <c:dLbl>
              <c:idx val="2"/>
              <c:layout>
                <c:manualLayout>
                  <c:x val="-0.14921272085018561"/>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27-44A1-A87C-448630AD96BA}"/>
                </c:ext>
              </c:extLst>
            </c:dLbl>
            <c:dLbl>
              <c:idx val="3"/>
              <c:layout>
                <c:manualLayout>
                  <c:x val="-0.1907833796822678"/>
                  <c:y val="2.9830081067933892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27-44A1-A87C-448630AD96BA}"/>
                </c:ext>
              </c:extLst>
            </c:dLbl>
            <c:dLbl>
              <c:idx val="4"/>
              <c:layout>
                <c:manualLayout>
                  <c:x val="-0.13320993492445798"/>
                  <c:y val="2.5623844526252467E-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27-44A1-A87C-448630AD96B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项目五</c:v>
                </c:pt>
                <c:pt idx="1">
                  <c:v>项目四</c:v>
                </c:pt>
                <c:pt idx="2">
                  <c:v>项目三</c:v>
                </c:pt>
                <c:pt idx="3">
                  <c:v>项目二</c:v>
                </c:pt>
                <c:pt idx="4">
                  <c:v>项目一</c:v>
                </c:pt>
              </c:strCache>
            </c:strRef>
          </c:cat>
          <c:val>
            <c:numRef>
              <c:f>Sheet1!$B$2:$B$6</c:f>
              <c:numCache>
                <c:formatCode>#;#;0</c:formatCode>
                <c:ptCount val="5"/>
                <c:pt idx="0">
                  <c:v>-2</c:v>
                </c:pt>
                <c:pt idx="1">
                  <c:v>-3</c:v>
                </c:pt>
                <c:pt idx="2">
                  <c:v>-1</c:v>
                </c:pt>
                <c:pt idx="3">
                  <c:v>-5</c:v>
                </c:pt>
                <c:pt idx="4">
                  <c:v>-3</c:v>
                </c:pt>
              </c:numCache>
            </c:numRef>
          </c:val>
          <c:extLst>
            <c:ext xmlns:c16="http://schemas.microsoft.com/office/drawing/2014/chart" uri="{C3380CC4-5D6E-409C-BE32-E72D297353CC}">
              <c16:uniqueId val="{00000003-3568-4A9A-8B96-B8786125B862}"/>
            </c:ext>
          </c:extLst>
        </c:ser>
        <c:ser>
          <c:idx val="1"/>
          <c:order val="1"/>
          <c:tx>
            <c:strRef>
              <c:f>Sheet1!$C$1</c:f>
              <c:strCache>
                <c:ptCount val="1"/>
                <c:pt idx="0">
                  <c:v>2032</c:v>
                </c:pt>
              </c:strCache>
            </c:strRef>
          </c:tx>
          <c:spPr>
            <a:solidFill>
              <a:schemeClr val="accent3"/>
            </a:solidFill>
            <a:ln>
              <a:noFill/>
            </a:ln>
            <a:effectLst/>
          </c:spPr>
          <c:invertIfNegative val="0"/>
          <c:dLbls>
            <c:dLbl>
              <c:idx val="0"/>
              <c:layout>
                <c:manualLayout>
                  <c:x val="0.11826599283013875"/>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F27-44A1-A87C-448630AD96BA}"/>
                </c:ext>
              </c:extLst>
            </c:dLbl>
            <c:dLbl>
              <c:idx val="1"/>
              <c:layout>
                <c:manualLayout>
                  <c:x val="0.19662476700398976"/>
                  <c:y val="-3.254228254644642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F27-44A1-A87C-448630AD96BA}"/>
                </c:ext>
              </c:extLst>
            </c:dLbl>
            <c:dLbl>
              <c:idx val="2"/>
              <c:layout>
                <c:manualLayout>
                  <c:x val="9.5954015279473212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F27-44A1-A87C-448630AD96BA}"/>
                </c:ext>
              </c:extLst>
            </c:dLbl>
            <c:dLbl>
              <c:idx val="3"/>
              <c:layout>
                <c:manualLayout>
                  <c:x val="0.12915522300350699"/>
                  <c:y val="-3.254228254644642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F27-44A1-A87C-448630AD96BA}"/>
                </c:ext>
              </c:extLst>
            </c:dLbl>
            <c:dLbl>
              <c:idx val="4"/>
              <c:layout>
                <c:manualLayout>
                  <c:x val="0.17119368613880503"/>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27-44A1-A87C-448630AD96B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项目五</c:v>
                </c:pt>
                <c:pt idx="1">
                  <c:v>项目四</c:v>
                </c:pt>
                <c:pt idx="2">
                  <c:v>项目三</c:v>
                </c:pt>
                <c:pt idx="3">
                  <c:v>项目二</c:v>
                </c:pt>
                <c:pt idx="4">
                  <c:v>项目一</c:v>
                </c:pt>
              </c:strCache>
            </c:strRef>
          </c:cat>
          <c:val>
            <c:numRef>
              <c:f>Sheet1!$C$2:$C$6</c:f>
              <c:numCache>
                <c:formatCode>General</c:formatCode>
                <c:ptCount val="5"/>
                <c:pt idx="0">
                  <c:v>3</c:v>
                </c:pt>
                <c:pt idx="1">
                  <c:v>4.4000000000000004</c:v>
                </c:pt>
                <c:pt idx="2">
                  <c:v>1.8</c:v>
                </c:pt>
                <c:pt idx="3">
                  <c:v>2.8</c:v>
                </c:pt>
                <c:pt idx="4">
                  <c:v>4.2</c:v>
                </c:pt>
              </c:numCache>
            </c:numRef>
          </c:val>
          <c:extLst>
            <c:ext xmlns:c16="http://schemas.microsoft.com/office/drawing/2014/chart" uri="{C3380CC4-5D6E-409C-BE32-E72D297353CC}">
              <c16:uniqueId val="{00000004-3568-4A9A-8B96-B8786125B862}"/>
            </c:ext>
          </c:extLst>
        </c:ser>
        <c:dLbls>
          <c:showLegendKey val="0"/>
          <c:showVal val="1"/>
          <c:showCatName val="0"/>
          <c:showSerName val="0"/>
          <c:showPercent val="0"/>
          <c:showBubbleSize val="0"/>
        </c:dLbls>
        <c:gapWidth val="370"/>
        <c:overlap val="100"/>
        <c:axId val="1080293488"/>
        <c:axId val="912063472"/>
      </c:barChart>
      <c:catAx>
        <c:axId val="1080293488"/>
        <c:scaling>
          <c:orientation val="minMax"/>
        </c:scaling>
        <c:delete val="0"/>
        <c:axPos val="l"/>
        <c:numFmt formatCode="General" sourceLinked="1"/>
        <c:majorTickMark val="none"/>
        <c:minorTickMark val="none"/>
        <c:tickLblPos val="low"/>
        <c:spPr>
          <a:noFill/>
          <a:ln w="9525" cap="flat" cmpd="sng" algn="ctr">
            <a:solidFill>
              <a:schemeClr val="accent3"/>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crossAx val="912063472"/>
        <c:crosses val="autoZero"/>
        <c:auto val="1"/>
        <c:lblAlgn val="ctr"/>
        <c:lblOffset val="100"/>
        <c:noMultiLvlLbl val="0"/>
      </c:catAx>
      <c:valAx>
        <c:axId val="912063472"/>
        <c:scaling>
          <c:orientation val="minMax"/>
        </c:scaling>
        <c:delete val="1"/>
        <c:axPos val="b"/>
        <c:numFmt formatCode="#;#;0" sourceLinked="1"/>
        <c:majorTickMark val="none"/>
        <c:minorTickMark val="none"/>
        <c:tickLblPos val="nextTo"/>
        <c:crossAx val="1080293488"/>
        <c:crosses val="autoZero"/>
        <c:crossBetween val="between"/>
      </c:valAx>
      <c:spPr>
        <a:noFill/>
        <a:ln>
          <a:noFill/>
        </a:ln>
        <a:effectLst/>
      </c:spPr>
    </c:plotArea>
    <c:legend>
      <c:legendPos val="r"/>
      <c:layout>
        <c:manualLayout>
          <c:xMode val="edge"/>
          <c:yMode val="edge"/>
          <c:x val="0.8945255222598687"/>
          <c:y val="0.27063007752494161"/>
          <c:w val="9.7105026632082966E-2"/>
          <c:h val="0.2569774369237037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56985171909818E-2"/>
          <c:y val="5.0423949348411587E-2"/>
          <c:w val="0.97543017689404443"/>
          <c:h val="0.93444752679369991"/>
        </c:manualLayout>
      </c:layout>
      <c:barChart>
        <c:barDir val="bar"/>
        <c:grouping val="clustered"/>
        <c:varyColors val="0"/>
        <c:ser>
          <c:idx val="0"/>
          <c:order val="0"/>
          <c:tx>
            <c:strRef>
              <c:f>Sheet1!$B$1</c:f>
              <c:strCache>
                <c:ptCount val="1"/>
                <c:pt idx="0">
                  <c:v>列2</c:v>
                </c:pt>
              </c:strCache>
            </c:strRef>
          </c:tx>
          <c:spPr>
            <a:blipFill>
              <a:blip xmlns:r="http://schemas.openxmlformats.org/officeDocument/2006/relationships" r:embed="rId3"/>
              <a:stretch>
                <a:fillRect/>
              </a:stretch>
            </a:blipFill>
            <a:ln>
              <a:noFill/>
            </a:ln>
            <a:effectLst/>
          </c:spPr>
          <c:invertIfNegative val="0"/>
          <c:dLbls>
            <c:delete val="1"/>
          </c:dLbls>
          <c:cat>
            <c:strRef>
              <c:f>Sheet1!$A$2:$A$6</c:f>
              <c:strCache>
                <c:ptCount val="5"/>
                <c:pt idx="0">
                  <c:v>项目五</c:v>
                </c:pt>
                <c:pt idx="1">
                  <c:v>项目四</c:v>
                </c:pt>
                <c:pt idx="2">
                  <c:v>项目三</c:v>
                </c:pt>
                <c:pt idx="3">
                  <c:v>项目二</c:v>
                </c:pt>
                <c:pt idx="4">
                  <c:v>项目一</c:v>
                </c:pt>
              </c:strCache>
            </c:strRef>
          </c:cat>
          <c:val>
            <c:numRef>
              <c:f>Sheet1!$B$2:$B$6</c:f>
              <c:numCache>
                <c:formatCode>General</c:formatCode>
                <c:ptCount val="5"/>
                <c:pt idx="0">
                  <c:v>333</c:v>
                </c:pt>
                <c:pt idx="1">
                  <c:v>200</c:v>
                </c:pt>
                <c:pt idx="2">
                  <c:v>200</c:v>
                </c:pt>
                <c:pt idx="3">
                  <c:v>200</c:v>
                </c:pt>
                <c:pt idx="4">
                  <c:v>200</c:v>
                </c:pt>
              </c:numCache>
            </c:numRef>
          </c:val>
          <c:extLst>
            <c:ext xmlns:c16="http://schemas.microsoft.com/office/drawing/2014/chart" uri="{C3380CC4-5D6E-409C-BE32-E72D297353CC}">
              <c16:uniqueId val="{00000006-43B4-4AD5-82BF-DE3C81E32266}"/>
            </c:ext>
          </c:extLst>
        </c:ser>
        <c:ser>
          <c:idx val="1"/>
          <c:order val="1"/>
          <c:tx>
            <c:strRef>
              <c:f>Sheet1!$C$1</c:f>
              <c:strCache>
                <c:ptCount val="1"/>
                <c:pt idx="0">
                  <c:v>2018</c:v>
                </c:pt>
              </c:strCache>
            </c:strRef>
          </c:tx>
          <c:spPr>
            <a:blipFill>
              <a:blip xmlns:r="http://schemas.openxmlformats.org/officeDocument/2006/relationships" r:embed="rId4"/>
              <a:stretch>
                <a:fillRect/>
              </a:stretch>
            </a:blip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1-A7AE-4E6C-8ED9-818BC6067F8E}"/>
              </c:ext>
            </c:extLst>
          </c:dPt>
          <c:dPt>
            <c:idx val="2"/>
            <c:invertIfNegative val="0"/>
            <c:bubble3D val="0"/>
            <c:spPr>
              <a:blipFill>
                <a:blip xmlns:r="http://schemas.openxmlformats.org/officeDocument/2006/relationships" r:embed="rId5"/>
                <a:stretch>
                  <a:fillRect/>
                </a:stretch>
              </a:blipFill>
              <a:ln>
                <a:noFill/>
              </a:ln>
              <a:effectLst/>
            </c:spPr>
            <c:extLst>
              <c:ext xmlns:c16="http://schemas.microsoft.com/office/drawing/2014/chart" uri="{C3380CC4-5D6E-409C-BE32-E72D297353CC}">
                <c16:uniqueId val="{00000008-43B4-4AD5-82BF-DE3C81E32266}"/>
              </c:ext>
            </c:extLst>
          </c:dPt>
          <c:dLbls>
            <c:delete val="1"/>
          </c:dLbls>
          <c:cat>
            <c:strRef>
              <c:f>Sheet1!$A$2:$A$6</c:f>
              <c:strCache>
                <c:ptCount val="5"/>
                <c:pt idx="0">
                  <c:v>项目五</c:v>
                </c:pt>
                <c:pt idx="1">
                  <c:v>项目四</c:v>
                </c:pt>
                <c:pt idx="2">
                  <c:v>项目三</c:v>
                </c:pt>
                <c:pt idx="3">
                  <c:v>项目二</c:v>
                </c:pt>
                <c:pt idx="4">
                  <c:v>项目一</c:v>
                </c:pt>
              </c:strCache>
            </c:strRef>
          </c:cat>
          <c:val>
            <c:numRef>
              <c:f>Sheet1!$C$2:$C$6</c:f>
              <c:numCache>
                <c:formatCode>General</c:formatCode>
                <c:ptCount val="5"/>
                <c:pt idx="0">
                  <c:v>222</c:v>
                </c:pt>
                <c:pt idx="1">
                  <c:v>120</c:v>
                </c:pt>
                <c:pt idx="2">
                  <c:v>165</c:v>
                </c:pt>
                <c:pt idx="3">
                  <c:v>140</c:v>
                </c:pt>
                <c:pt idx="4">
                  <c:v>111</c:v>
                </c:pt>
              </c:numCache>
            </c:numRef>
          </c:val>
          <c:extLst>
            <c:ext xmlns:c16="http://schemas.microsoft.com/office/drawing/2014/chart" uri="{C3380CC4-5D6E-409C-BE32-E72D297353CC}">
              <c16:uniqueId val="{00000007-43B4-4AD5-82BF-DE3C81E32266}"/>
            </c:ext>
          </c:extLst>
        </c:ser>
        <c:dLbls>
          <c:dLblPos val="outEnd"/>
          <c:showLegendKey val="0"/>
          <c:showVal val="1"/>
          <c:showCatName val="0"/>
          <c:showSerName val="0"/>
          <c:showPercent val="0"/>
          <c:showBubbleSize val="0"/>
        </c:dLbls>
        <c:gapWidth val="206"/>
        <c:overlap val="100"/>
        <c:axId val="183010160"/>
        <c:axId val="1128440112"/>
      </c:barChart>
      <c:catAx>
        <c:axId val="183010160"/>
        <c:scaling>
          <c:orientation val="minMax"/>
        </c:scaling>
        <c:delete val="1"/>
        <c:axPos val="l"/>
        <c:numFmt formatCode="General" sourceLinked="1"/>
        <c:majorTickMark val="none"/>
        <c:minorTickMark val="none"/>
        <c:tickLblPos val="nextTo"/>
        <c:crossAx val="1128440112"/>
        <c:crosses val="autoZero"/>
        <c:auto val="1"/>
        <c:lblAlgn val="ctr"/>
        <c:lblOffset val="100"/>
        <c:noMultiLvlLbl val="0"/>
      </c:catAx>
      <c:valAx>
        <c:axId val="1128440112"/>
        <c:scaling>
          <c:orientation val="minMax"/>
        </c:scaling>
        <c:delete val="1"/>
        <c:axPos val="b"/>
        <c:numFmt formatCode="General" sourceLinked="1"/>
        <c:majorTickMark val="none"/>
        <c:minorTickMark val="none"/>
        <c:tickLblPos val="nextTo"/>
        <c:crossAx val="18301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6">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95485232797743E-2"/>
          <c:y val="2.1258094186748174E-2"/>
          <c:w val="0.92200902953440456"/>
          <c:h val="0.87353386802182831"/>
        </c:manualLayout>
      </c:layout>
      <c:barChart>
        <c:barDir val="col"/>
        <c:grouping val="clustered"/>
        <c:varyColors val="0"/>
        <c:ser>
          <c:idx val="0"/>
          <c:order val="0"/>
          <c:tx>
            <c:strRef>
              <c:f>Sheet1!$B$1</c:f>
              <c:strCache>
                <c:ptCount val="1"/>
                <c:pt idx="0">
                  <c:v>2018</c:v>
                </c:pt>
              </c:strCache>
            </c:strRef>
          </c:tx>
          <c:spPr>
            <a:solidFill>
              <a:schemeClr val="accent1"/>
            </a:solidFill>
            <a:ln w="127000">
              <a:solidFill>
                <a:schemeClr val="bg1"/>
              </a:solidFill>
              <a:miter lim="800000"/>
            </a:ln>
            <a:effectLst/>
          </c:spPr>
          <c:invertIfNegative val="0"/>
          <c:dPt>
            <c:idx val="3"/>
            <c:invertIfNegative val="0"/>
            <c:bubble3D val="0"/>
            <c:spPr>
              <a:solidFill>
                <a:schemeClr val="accent1"/>
              </a:solidFill>
              <a:ln w="127000">
                <a:solidFill>
                  <a:schemeClr val="bg1"/>
                </a:solidFill>
                <a:miter lim="800000"/>
              </a:ln>
              <a:effectLst/>
            </c:spPr>
            <c:extLst>
              <c:ext xmlns:c16="http://schemas.microsoft.com/office/drawing/2014/chart" uri="{C3380CC4-5D6E-409C-BE32-E72D297353CC}">
                <c16:uniqueId val="{00000001-0D85-4A70-A174-A470B900C521}"/>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11</c:v>
                </c:pt>
                <c:pt idx="1">
                  <c:v>8</c:v>
                </c:pt>
                <c:pt idx="2">
                  <c:v>12</c:v>
                </c:pt>
                <c:pt idx="3">
                  <c:v>6</c:v>
                </c:pt>
              </c:numCache>
            </c:numRef>
          </c:val>
          <c:extLst>
            <c:ext xmlns:c16="http://schemas.microsoft.com/office/drawing/2014/chart" uri="{C3380CC4-5D6E-409C-BE32-E72D297353CC}">
              <c16:uniqueId val="{00000002-0D85-4A70-A174-A470B900C521}"/>
            </c:ext>
          </c:extLst>
        </c:ser>
        <c:ser>
          <c:idx val="1"/>
          <c:order val="1"/>
          <c:tx>
            <c:strRef>
              <c:f>Sheet1!$C$1</c:f>
              <c:strCache>
                <c:ptCount val="1"/>
                <c:pt idx="0">
                  <c:v>2019</c:v>
                </c:pt>
              </c:strCache>
            </c:strRef>
          </c:tx>
          <c:spPr>
            <a:noFill/>
            <a:ln w="25400">
              <a:solidFill>
                <a:schemeClr val="accent3"/>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22</c:v>
                </c:pt>
                <c:pt idx="1">
                  <c:v>10</c:v>
                </c:pt>
                <c:pt idx="2">
                  <c:v>16</c:v>
                </c:pt>
                <c:pt idx="3">
                  <c:v>10</c:v>
                </c:pt>
              </c:numCache>
            </c:numRef>
          </c:val>
          <c:extLst>
            <c:ext xmlns:c16="http://schemas.microsoft.com/office/drawing/2014/chart" uri="{C3380CC4-5D6E-409C-BE32-E72D297353CC}">
              <c16:uniqueId val="{00000003-0D85-4A70-A174-A470B900C521}"/>
            </c:ext>
          </c:extLst>
        </c:ser>
        <c:dLbls>
          <c:dLblPos val="outEnd"/>
          <c:showLegendKey val="0"/>
          <c:showVal val="1"/>
          <c:showCatName val="0"/>
          <c:showSerName val="0"/>
          <c:showPercent val="0"/>
          <c:showBubbleSize val="0"/>
        </c:dLbls>
        <c:gapWidth val="200"/>
        <c:overlap val="100"/>
        <c:axId val="320554240"/>
        <c:axId val="315710432"/>
      </c:barChart>
      <c:catAx>
        <c:axId val="32055424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crossAx val="315710432"/>
        <c:crosses val="autoZero"/>
        <c:auto val="1"/>
        <c:lblAlgn val="ctr"/>
        <c:lblOffset val="300"/>
        <c:noMultiLvlLbl val="0"/>
      </c:catAx>
      <c:valAx>
        <c:axId val="315710432"/>
        <c:scaling>
          <c:orientation val="minMax"/>
        </c:scaling>
        <c:delete val="1"/>
        <c:axPos val="l"/>
        <c:numFmt formatCode="General" sourceLinked="1"/>
        <c:majorTickMark val="none"/>
        <c:minorTickMark val="none"/>
        <c:tickLblPos val="nextTo"/>
        <c:crossAx val="320554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324137738965357E-2"/>
          <c:y val="3.4482750109162463E-2"/>
          <c:w val="0.97335172452206931"/>
          <c:h val="0.93979583140342748"/>
        </c:manualLayout>
      </c:layout>
      <c:barChart>
        <c:barDir val="col"/>
        <c:grouping val="clustered"/>
        <c:varyColors val="0"/>
        <c:ser>
          <c:idx val="0"/>
          <c:order val="0"/>
          <c:tx>
            <c:strRef>
              <c:f>Sheet1!$B$1</c:f>
              <c:strCache>
                <c:ptCount val="1"/>
                <c:pt idx="0">
                  <c:v>1月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Sheet1!$B$2</c:f>
              <c:numCache>
                <c:formatCode>0_ </c:formatCode>
                <c:ptCount val="1"/>
                <c:pt idx="0">
                  <c:v>111</c:v>
                </c:pt>
              </c:numCache>
            </c:numRef>
          </c:val>
          <c:extLst>
            <c:ext xmlns:c16="http://schemas.microsoft.com/office/drawing/2014/chart" uri="{C3380CC4-5D6E-409C-BE32-E72D297353CC}">
              <c16:uniqueId val="{00000000-3CBA-4FF5-A993-F49B369D6895}"/>
            </c:ext>
          </c:extLst>
        </c:ser>
        <c:ser>
          <c:idx val="1"/>
          <c:order val="1"/>
          <c:tx>
            <c:strRef>
              <c:f>Sheet1!$C$1</c:f>
              <c:strCache>
                <c:ptCount val="1"/>
                <c:pt idx="0">
                  <c:v>2月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Sheet1!$C$2</c:f>
              <c:numCache>
                <c:formatCode>0_ </c:formatCode>
                <c:ptCount val="1"/>
                <c:pt idx="0">
                  <c:v>60</c:v>
                </c:pt>
              </c:numCache>
            </c:numRef>
          </c:val>
          <c:extLst>
            <c:ext xmlns:c16="http://schemas.microsoft.com/office/drawing/2014/chart" uri="{C3380CC4-5D6E-409C-BE32-E72D297353CC}">
              <c16:uniqueId val="{00000001-3CBA-4FF5-A993-F49B369D6895}"/>
            </c:ext>
          </c:extLst>
        </c:ser>
        <c:ser>
          <c:idx val="2"/>
          <c:order val="2"/>
          <c:tx>
            <c:strRef>
              <c:f>Sheet1!$D$1</c:f>
              <c:strCache>
                <c:ptCount val="1"/>
                <c:pt idx="0">
                  <c:v>3月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Sheet1!$D$2</c:f>
              <c:numCache>
                <c:formatCode>0_ </c:formatCode>
                <c:ptCount val="1"/>
                <c:pt idx="0">
                  <c:v>130</c:v>
                </c:pt>
              </c:numCache>
            </c:numRef>
          </c:val>
          <c:extLst>
            <c:ext xmlns:c16="http://schemas.microsoft.com/office/drawing/2014/chart" uri="{C3380CC4-5D6E-409C-BE32-E72D297353CC}">
              <c16:uniqueId val="{00000002-3CBA-4FF5-A993-F49B369D6895}"/>
            </c:ext>
          </c:extLst>
        </c:ser>
        <c:ser>
          <c:idx val="3"/>
          <c:order val="3"/>
          <c:tx>
            <c:strRef>
              <c:f>Sheet1!$E$1</c:f>
              <c:strCache>
                <c:ptCount val="1"/>
                <c:pt idx="0">
                  <c:v>4月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利润</c:v>
                </c:pt>
              </c:strCache>
            </c:strRef>
          </c:cat>
          <c:val>
            <c:numRef>
              <c:f>Sheet1!$E$2</c:f>
              <c:numCache>
                <c:formatCode>0_ </c:formatCode>
                <c:ptCount val="1"/>
                <c:pt idx="0">
                  <c:v>66</c:v>
                </c:pt>
              </c:numCache>
            </c:numRef>
          </c:val>
          <c:extLst>
            <c:ext xmlns:c16="http://schemas.microsoft.com/office/drawing/2014/chart" uri="{C3380CC4-5D6E-409C-BE32-E72D297353CC}">
              <c16:uniqueId val="{00000003-3CBA-4FF5-A993-F49B369D6895}"/>
            </c:ext>
          </c:extLst>
        </c:ser>
        <c:ser>
          <c:idx val="4"/>
          <c:order val="4"/>
          <c:tx>
            <c:strRef>
              <c:f>Sheet1!$F$1</c:f>
              <c:strCache>
                <c:ptCount val="1"/>
                <c:pt idx="0">
                  <c:v>5月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Sheet1!$F$2</c:f>
              <c:numCache>
                <c:formatCode>0_ </c:formatCode>
                <c:ptCount val="1"/>
                <c:pt idx="0">
                  <c:v>90</c:v>
                </c:pt>
              </c:numCache>
            </c:numRef>
          </c:val>
          <c:extLst>
            <c:ext xmlns:c16="http://schemas.microsoft.com/office/drawing/2014/chart" uri="{C3380CC4-5D6E-409C-BE32-E72D297353CC}">
              <c16:uniqueId val="{00000004-3CBA-4FF5-A993-F49B369D6895}"/>
            </c:ext>
          </c:extLst>
        </c:ser>
        <c:ser>
          <c:idx val="5"/>
          <c:order val="5"/>
          <c:tx>
            <c:strRef>
              <c:f>Sheet1!$G$1</c:f>
              <c:strCache>
                <c:ptCount val="1"/>
                <c:pt idx="0">
                  <c:v>6月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Sheet1!$G$2</c:f>
              <c:numCache>
                <c:formatCode>0_ </c:formatCode>
                <c:ptCount val="1"/>
                <c:pt idx="0">
                  <c:v>110</c:v>
                </c:pt>
              </c:numCache>
            </c:numRef>
          </c:val>
          <c:extLst>
            <c:ext xmlns:c16="http://schemas.microsoft.com/office/drawing/2014/chart" uri="{C3380CC4-5D6E-409C-BE32-E72D297353CC}">
              <c16:uniqueId val="{00000005-3CBA-4FF5-A993-F49B369D6895}"/>
            </c:ext>
          </c:extLst>
        </c:ser>
        <c:ser>
          <c:idx val="6"/>
          <c:order val="6"/>
          <c:tx>
            <c:strRef>
              <c:f>Sheet1!$H$1</c:f>
              <c:strCache>
                <c:ptCount val="1"/>
                <c:pt idx="0">
                  <c:v>7月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利润</c:v>
                </c:pt>
              </c:strCache>
            </c:strRef>
          </c:cat>
          <c:val>
            <c:numRef>
              <c:f>Sheet1!$H$2</c:f>
              <c:numCache>
                <c:formatCode>0_ </c:formatCode>
                <c:ptCount val="1"/>
                <c:pt idx="0">
                  <c:v>150</c:v>
                </c:pt>
              </c:numCache>
            </c:numRef>
          </c:val>
          <c:extLst>
            <c:ext xmlns:c16="http://schemas.microsoft.com/office/drawing/2014/chart" uri="{C3380CC4-5D6E-409C-BE32-E72D297353CC}">
              <c16:uniqueId val="{00000006-3CBA-4FF5-A993-F49B369D6895}"/>
            </c:ext>
          </c:extLst>
        </c:ser>
        <c:ser>
          <c:idx val="7"/>
          <c:order val="7"/>
          <c:tx>
            <c:strRef>
              <c:f>Sheet1!$I$1</c:f>
              <c:strCache>
                <c:ptCount val="1"/>
                <c:pt idx="0">
                  <c:v>8月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Sheet1!$I$2</c:f>
              <c:numCache>
                <c:formatCode>0_ </c:formatCode>
                <c:ptCount val="1"/>
                <c:pt idx="0">
                  <c:v>120</c:v>
                </c:pt>
              </c:numCache>
            </c:numRef>
          </c:val>
          <c:extLst>
            <c:ext xmlns:c16="http://schemas.microsoft.com/office/drawing/2014/chart" uri="{C3380CC4-5D6E-409C-BE32-E72D297353CC}">
              <c16:uniqueId val="{00000007-3CBA-4FF5-A993-F49B369D6895}"/>
            </c:ext>
          </c:extLst>
        </c:ser>
        <c:ser>
          <c:idx val="8"/>
          <c:order val="8"/>
          <c:tx>
            <c:strRef>
              <c:f>Sheet1!$J$1</c:f>
              <c:strCache>
                <c:ptCount val="1"/>
                <c:pt idx="0">
                  <c:v>9月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利润</c:v>
                </c:pt>
              </c:strCache>
            </c:strRef>
          </c:cat>
          <c:val>
            <c:numRef>
              <c:f>Sheet1!$J$2</c:f>
              <c:numCache>
                <c:formatCode>0_ </c:formatCode>
                <c:ptCount val="1"/>
                <c:pt idx="0">
                  <c:v>135</c:v>
                </c:pt>
              </c:numCache>
            </c:numRef>
          </c:val>
          <c:extLst>
            <c:ext xmlns:c16="http://schemas.microsoft.com/office/drawing/2014/chart" uri="{C3380CC4-5D6E-409C-BE32-E72D297353CC}">
              <c16:uniqueId val="{00000008-3CBA-4FF5-A993-F49B369D6895}"/>
            </c:ext>
          </c:extLst>
        </c:ser>
        <c:ser>
          <c:idx val="9"/>
          <c:order val="9"/>
          <c:tx>
            <c:strRef>
              <c:f>Sheet1!$K$1</c:f>
              <c:strCache>
                <c:ptCount val="1"/>
                <c:pt idx="0">
                  <c:v>10月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Sheet1!$K$2</c:f>
              <c:numCache>
                <c:formatCode>0_ </c:formatCode>
                <c:ptCount val="1"/>
                <c:pt idx="0">
                  <c:v>75</c:v>
                </c:pt>
              </c:numCache>
            </c:numRef>
          </c:val>
          <c:extLst>
            <c:ext xmlns:c16="http://schemas.microsoft.com/office/drawing/2014/chart" uri="{C3380CC4-5D6E-409C-BE32-E72D297353CC}">
              <c16:uniqueId val="{00000009-3CBA-4FF5-A993-F49B369D6895}"/>
            </c:ext>
          </c:extLst>
        </c:ser>
        <c:ser>
          <c:idx val="10"/>
          <c:order val="10"/>
          <c:tx>
            <c:strRef>
              <c:f>Sheet1!$L$1</c:f>
              <c:strCache>
                <c:ptCount val="1"/>
                <c:pt idx="0">
                  <c:v>11月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Sheet1!$L$2</c:f>
              <c:numCache>
                <c:formatCode>0_ </c:formatCode>
                <c:ptCount val="1"/>
                <c:pt idx="0">
                  <c:v>60</c:v>
                </c:pt>
              </c:numCache>
            </c:numRef>
          </c:val>
          <c:extLst>
            <c:ext xmlns:c16="http://schemas.microsoft.com/office/drawing/2014/chart" uri="{C3380CC4-5D6E-409C-BE32-E72D297353CC}">
              <c16:uniqueId val="{0000000A-3CBA-4FF5-A993-F49B369D6895}"/>
            </c:ext>
          </c:extLst>
        </c:ser>
        <c:ser>
          <c:idx val="11"/>
          <c:order val="11"/>
          <c:tx>
            <c:strRef>
              <c:f>Sheet1!$M$1</c:f>
              <c:strCache>
                <c:ptCount val="1"/>
                <c:pt idx="0">
                  <c:v>12月</c:v>
                </c:pt>
              </c:strCache>
            </c:strRef>
          </c:tx>
          <c:spPr>
            <a:blipFill>
              <a:blip xmlns:r="http://schemas.openxmlformats.org/officeDocument/2006/relationships" r:embed="rId3"/>
              <a:stretch>
                <a:fillRect/>
              </a:stretch>
            </a:blipFill>
            <a:ln>
              <a:noFill/>
            </a:ln>
            <a:effectLst/>
          </c:spPr>
          <c:invertIfNegative val="0"/>
          <c:dLbls>
            <c:delete val="1"/>
          </c:dLbls>
          <c:cat>
            <c:strRef>
              <c:f>Sheet1!$A$2</c:f>
              <c:strCache>
                <c:ptCount val="1"/>
                <c:pt idx="0">
                  <c:v>利润</c:v>
                </c:pt>
              </c:strCache>
            </c:strRef>
          </c:cat>
          <c:val>
            <c:numRef>
              <c:f>Sheet1!$M$2</c:f>
              <c:numCache>
                <c:formatCode>0_ </c:formatCode>
                <c:ptCount val="1"/>
                <c:pt idx="0">
                  <c:v>122</c:v>
                </c:pt>
              </c:numCache>
            </c:numRef>
          </c:val>
          <c:extLst>
            <c:ext xmlns:c16="http://schemas.microsoft.com/office/drawing/2014/chart" uri="{C3380CC4-5D6E-409C-BE32-E72D297353CC}">
              <c16:uniqueId val="{0000000B-3CBA-4FF5-A993-F49B369D6895}"/>
            </c:ext>
          </c:extLst>
        </c:ser>
        <c:dLbls>
          <c:dLblPos val="outEnd"/>
          <c:showLegendKey val="0"/>
          <c:showVal val="1"/>
          <c:showCatName val="0"/>
          <c:showSerName val="0"/>
          <c:showPercent val="0"/>
          <c:showBubbleSize val="0"/>
        </c:dLbls>
        <c:gapWidth val="60"/>
        <c:overlap val="30"/>
        <c:axId val="255878288"/>
        <c:axId val="2035212912"/>
      </c:barChart>
      <c:catAx>
        <c:axId val="255878288"/>
        <c:scaling>
          <c:orientation val="minMax"/>
        </c:scaling>
        <c:delete val="0"/>
        <c:axPos val="b"/>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035212912"/>
        <c:crosses val="autoZero"/>
        <c:auto val="0"/>
        <c:lblAlgn val="ctr"/>
        <c:lblOffset val="300"/>
        <c:noMultiLvlLbl val="0"/>
      </c:catAx>
      <c:valAx>
        <c:axId val="2035212912"/>
        <c:scaling>
          <c:orientation val="minMax"/>
        </c:scaling>
        <c:delete val="1"/>
        <c:axPos val="l"/>
        <c:numFmt formatCode="0_ " sourceLinked="1"/>
        <c:majorTickMark val="none"/>
        <c:minorTickMark val="none"/>
        <c:tickLblPos val="nextTo"/>
        <c:crossAx val="255878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5">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95485232797743E-2"/>
          <c:y val="2.1258094186748174E-2"/>
          <c:w val="0.92200902953440456"/>
          <c:h val="0.87353386802182831"/>
        </c:manualLayout>
      </c:layout>
      <c:barChart>
        <c:barDir val="col"/>
        <c:grouping val="clustered"/>
        <c:varyColors val="0"/>
        <c:ser>
          <c:idx val="0"/>
          <c:order val="0"/>
          <c:tx>
            <c:strRef>
              <c:f>Sheet1!$B$1</c:f>
              <c:strCache>
                <c:ptCount val="1"/>
                <c:pt idx="0">
                  <c:v>2019</c:v>
                </c:pt>
              </c:strCache>
            </c:strRef>
          </c:tx>
          <c:spPr>
            <a:blipFill>
              <a:blip xmlns:r="http://schemas.openxmlformats.org/officeDocument/2006/relationships" r:embed="rId3"/>
              <a:stretch>
                <a:fillRect/>
              </a:stretch>
            </a:blipFill>
            <a:ln w="25400">
              <a:noFill/>
              <a:miter lim="800000"/>
            </a:ln>
            <a:effectLst/>
          </c:spPr>
          <c:invertIfNegative val="0"/>
          <c:dLbls>
            <c:delete val="1"/>
          </c:dLbls>
          <c:cat>
            <c:strRef>
              <c:f>Sheet1!$A$2:$A$5</c:f>
              <c:strCache>
                <c:ptCount val="4"/>
                <c:pt idx="0">
                  <c:v>Q1</c:v>
                </c:pt>
                <c:pt idx="1">
                  <c:v>Q2</c:v>
                </c:pt>
                <c:pt idx="2">
                  <c:v>Q3</c:v>
                </c:pt>
                <c:pt idx="3">
                  <c:v>Q4</c:v>
                </c:pt>
              </c:strCache>
            </c:strRef>
          </c:cat>
          <c:val>
            <c:numRef>
              <c:f>Sheet1!$B$2:$B$5</c:f>
              <c:numCache>
                <c:formatCode>General</c:formatCode>
                <c:ptCount val="4"/>
                <c:pt idx="0">
                  <c:v>22</c:v>
                </c:pt>
                <c:pt idx="1">
                  <c:v>10</c:v>
                </c:pt>
                <c:pt idx="2">
                  <c:v>16</c:v>
                </c:pt>
                <c:pt idx="3">
                  <c:v>10</c:v>
                </c:pt>
              </c:numCache>
            </c:numRef>
          </c:val>
          <c:extLst>
            <c:ext xmlns:c16="http://schemas.microsoft.com/office/drawing/2014/chart" uri="{C3380CC4-5D6E-409C-BE32-E72D297353CC}">
              <c16:uniqueId val="{00000002-2960-4832-8E42-B01A90389663}"/>
            </c:ext>
          </c:extLst>
        </c:ser>
        <c:ser>
          <c:idx val="1"/>
          <c:order val="1"/>
          <c:tx>
            <c:strRef>
              <c:f>Sheet1!$C$1</c:f>
              <c:strCache>
                <c:ptCount val="1"/>
                <c:pt idx="0">
                  <c:v>2018</c:v>
                </c:pt>
              </c:strCache>
            </c:strRef>
          </c:tx>
          <c:spPr>
            <a:blipFill>
              <a:blip xmlns:r="http://schemas.openxmlformats.org/officeDocument/2006/relationships" r:embed="rId4"/>
              <a:stretch>
                <a:fillRect/>
              </a:stretch>
            </a:blipFill>
            <a:ln w="127000">
              <a:noFill/>
              <a:miter lim="800000"/>
            </a:ln>
            <a:effectLst/>
          </c:spPr>
          <c:invertIfNegative val="0"/>
          <c:dPt>
            <c:idx val="3"/>
            <c:invertIfNegative val="0"/>
            <c:bubble3D val="0"/>
            <c:spPr>
              <a:blipFill>
                <a:blip xmlns:r="http://schemas.openxmlformats.org/officeDocument/2006/relationships" r:embed="rId4"/>
                <a:stretch>
                  <a:fillRect/>
                </a:stretch>
              </a:blipFill>
              <a:ln w="127000">
                <a:noFill/>
                <a:miter lim="800000"/>
              </a:ln>
              <a:effectLst/>
            </c:spPr>
            <c:extLst>
              <c:ext xmlns:c16="http://schemas.microsoft.com/office/drawing/2014/chart" uri="{C3380CC4-5D6E-409C-BE32-E72D297353CC}">
                <c16:uniqueId val="{00000001-2C73-46FD-92D9-846D79B61E2F}"/>
              </c:ext>
            </c:extLst>
          </c:dPt>
          <c:dLbls>
            <c:delete val="1"/>
          </c:dLbls>
          <c:cat>
            <c:strRef>
              <c:f>Sheet1!$A$2:$A$5</c:f>
              <c:strCache>
                <c:ptCount val="4"/>
                <c:pt idx="0">
                  <c:v>Q1</c:v>
                </c:pt>
                <c:pt idx="1">
                  <c:v>Q2</c:v>
                </c:pt>
                <c:pt idx="2">
                  <c:v>Q3</c:v>
                </c:pt>
                <c:pt idx="3">
                  <c:v>Q4</c:v>
                </c:pt>
              </c:strCache>
            </c:strRef>
          </c:cat>
          <c:val>
            <c:numRef>
              <c:f>Sheet1!$C$2:$C$5</c:f>
              <c:numCache>
                <c:formatCode>General</c:formatCode>
                <c:ptCount val="4"/>
                <c:pt idx="0">
                  <c:v>11</c:v>
                </c:pt>
                <c:pt idx="1">
                  <c:v>8</c:v>
                </c:pt>
                <c:pt idx="2">
                  <c:v>12</c:v>
                </c:pt>
                <c:pt idx="3">
                  <c:v>6</c:v>
                </c:pt>
              </c:numCache>
            </c:numRef>
          </c:val>
          <c:extLst>
            <c:ext xmlns:c16="http://schemas.microsoft.com/office/drawing/2014/chart" uri="{C3380CC4-5D6E-409C-BE32-E72D297353CC}">
              <c16:uniqueId val="{00000003-2960-4832-8E42-B01A90389663}"/>
            </c:ext>
          </c:extLst>
        </c:ser>
        <c:dLbls>
          <c:dLblPos val="outEnd"/>
          <c:showLegendKey val="0"/>
          <c:showVal val="1"/>
          <c:showCatName val="0"/>
          <c:showSerName val="0"/>
          <c:showPercent val="0"/>
          <c:showBubbleSize val="0"/>
        </c:dLbls>
        <c:gapWidth val="185"/>
        <c:overlap val="100"/>
        <c:axId val="320554240"/>
        <c:axId val="315710432"/>
      </c:barChart>
      <c:catAx>
        <c:axId val="32055424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ea"/>
                <a:sym typeface="+mn-lt"/>
              </a:defRPr>
            </a:pPr>
            <a:endParaRPr lang="zh-CN"/>
          </a:p>
        </c:txPr>
        <c:crossAx val="315710432"/>
        <c:crosses val="autoZero"/>
        <c:auto val="1"/>
        <c:lblAlgn val="ctr"/>
        <c:lblOffset val="100"/>
        <c:noMultiLvlLbl val="0"/>
      </c:catAx>
      <c:valAx>
        <c:axId val="315710432"/>
        <c:scaling>
          <c:orientation val="minMax"/>
        </c:scaling>
        <c:delete val="1"/>
        <c:axPos val="l"/>
        <c:numFmt formatCode="General" sourceLinked="1"/>
        <c:majorTickMark val="none"/>
        <c:minorTickMark val="none"/>
        <c:tickLblPos val="nextTo"/>
        <c:crossAx val="320554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5">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Sheet1!$A$2:$A$5</c:f>
              <c:strCache>
                <c:ptCount val="4"/>
                <c:pt idx="0">
                  <c:v>Q1</c:v>
                </c:pt>
                <c:pt idx="1">
                  <c:v>Q2</c:v>
                </c:pt>
                <c:pt idx="2">
                  <c:v>Q3</c:v>
                </c:pt>
                <c:pt idx="3">
                  <c:v>Q4</c:v>
                </c:pt>
              </c:strCache>
            </c:strRef>
          </c:cat>
          <c:val>
            <c:numRef>
              <c:f>Sheet1!$B$2:$B$5</c:f>
              <c:numCache>
                <c:formatCode>0.00%</c:formatCode>
                <c:ptCount val="4"/>
                <c:pt idx="0">
                  <c:v>1</c:v>
                </c:pt>
                <c:pt idx="1">
                  <c:v>1</c:v>
                </c:pt>
                <c:pt idx="2">
                  <c:v>1</c:v>
                </c:pt>
                <c:pt idx="3">
                  <c:v>1</c:v>
                </c:pt>
              </c:numCache>
            </c:numRef>
          </c:val>
          <c:extLst>
            <c:ext xmlns:c16="http://schemas.microsoft.com/office/drawing/2014/chart" uri="{C3380CC4-5D6E-409C-BE32-E72D297353CC}">
              <c16:uniqueId val="{00000000-B591-49E5-BBDB-D29FBBA042CB}"/>
            </c:ext>
          </c:extLst>
        </c:ser>
        <c:ser>
          <c:idx val="1"/>
          <c:order val="1"/>
          <c:tx>
            <c:strRef>
              <c:f>Sheet1!$C$1</c:f>
              <c:strCache>
                <c:ptCount val="1"/>
                <c:pt idx="0">
                  <c:v>系列 2</c:v>
                </c:pt>
              </c:strCache>
            </c:strRef>
          </c:tx>
          <c:spPr>
            <a:solidFill>
              <a:schemeClr val="accent1"/>
            </a:solidFill>
            <a:ln>
              <a:noFill/>
            </a:ln>
            <a:effectLst/>
          </c:spPr>
          <c:invertIfNegative val="0"/>
          <c:cat>
            <c:strRef>
              <c:f>Sheet1!$A$2:$A$5</c:f>
              <c:strCache>
                <c:ptCount val="4"/>
                <c:pt idx="0">
                  <c:v>Q1</c:v>
                </c:pt>
                <c:pt idx="1">
                  <c:v>Q2</c:v>
                </c:pt>
                <c:pt idx="2">
                  <c:v>Q3</c:v>
                </c:pt>
                <c:pt idx="3">
                  <c:v>Q4</c:v>
                </c:pt>
              </c:strCache>
            </c:strRef>
          </c:cat>
          <c:val>
            <c:numRef>
              <c:f>Sheet1!$C$2:$C$5</c:f>
              <c:numCache>
                <c:formatCode>0.00%</c:formatCode>
                <c:ptCount val="4"/>
                <c:pt idx="0">
                  <c:v>0.33</c:v>
                </c:pt>
                <c:pt idx="1">
                  <c:v>0.4</c:v>
                </c:pt>
                <c:pt idx="2">
                  <c:v>0.75</c:v>
                </c:pt>
                <c:pt idx="3">
                  <c:v>0.4</c:v>
                </c:pt>
              </c:numCache>
            </c:numRef>
          </c:val>
          <c:extLst>
            <c:ext xmlns:c16="http://schemas.microsoft.com/office/drawing/2014/chart" uri="{C3380CC4-5D6E-409C-BE32-E72D297353CC}">
              <c16:uniqueId val="{00000001-B591-49E5-BBDB-D29FBBA042CB}"/>
            </c:ext>
          </c:extLst>
        </c:ser>
        <c:dLbls>
          <c:showLegendKey val="0"/>
          <c:showVal val="0"/>
          <c:showCatName val="0"/>
          <c:showSerName val="0"/>
          <c:showPercent val="0"/>
          <c:showBubbleSize val="0"/>
        </c:dLbls>
        <c:gapWidth val="500"/>
        <c:overlap val="100"/>
        <c:axId val="1412919024"/>
        <c:axId val="2096158784"/>
      </c:barChart>
      <c:scatterChart>
        <c:scatterStyle val="lineMarker"/>
        <c:varyColors val="0"/>
        <c:ser>
          <c:idx val="2"/>
          <c:order val="2"/>
          <c:tx>
            <c:v>标签</c:v>
          </c:tx>
          <c:spPr>
            <a:ln w="25400" cap="rnd">
              <a:noFill/>
              <a:round/>
            </a:ln>
            <a:effectLst/>
          </c:spPr>
          <c:marker>
            <c:symbol val="picture"/>
            <c:spPr>
              <a:blipFill>
                <a:blip xmlns:r="http://schemas.openxmlformats.org/officeDocument/2006/relationships" r:embed="rId1"/>
                <a:stretch>
                  <a:fillRect/>
                </a:stretch>
              </a:blipFill>
              <a:ln w="25400">
                <a:noFill/>
              </a:ln>
              <a:effectLst/>
            </c:spPr>
          </c:marker>
          <c:xVal>
            <c:numRef>
              <c:f>Sheet1!$E$2:$E$5</c:f>
              <c:numCache>
                <c:formatCode>0.00%</c:formatCode>
                <c:ptCount val="4"/>
                <c:pt idx="0">
                  <c:v>0.33</c:v>
                </c:pt>
                <c:pt idx="1">
                  <c:v>1.5</c:v>
                </c:pt>
                <c:pt idx="2">
                  <c:v>2.5</c:v>
                </c:pt>
                <c:pt idx="3">
                  <c:v>3.5</c:v>
                </c:pt>
              </c:numCache>
            </c:numRef>
          </c:xVal>
          <c:yVal>
            <c:numRef>
              <c:f>Sheet1!$F$2:$F$5</c:f>
              <c:numCache>
                <c:formatCode>0.00%</c:formatCode>
                <c:ptCount val="4"/>
                <c:pt idx="0">
                  <c:v>0.33</c:v>
                </c:pt>
                <c:pt idx="1">
                  <c:v>0.4</c:v>
                </c:pt>
                <c:pt idx="2">
                  <c:v>0.75</c:v>
                </c:pt>
                <c:pt idx="3">
                  <c:v>0.4</c:v>
                </c:pt>
              </c:numCache>
            </c:numRef>
          </c:yVal>
          <c:smooth val="0"/>
          <c:extLst>
            <c:ext xmlns:c16="http://schemas.microsoft.com/office/drawing/2014/chart" uri="{C3380CC4-5D6E-409C-BE32-E72D297353CC}">
              <c16:uniqueId val="{00000003-B591-49E5-BBDB-D29FBBA042CB}"/>
            </c:ext>
          </c:extLst>
        </c:ser>
        <c:dLbls>
          <c:showLegendKey val="0"/>
          <c:showVal val="0"/>
          <c:showCatName val="0"/>
          <c:showSerName val="0"/>
          <c:showPercent val="0"/>
          <c:showBubbleSize val="0"/>
        </c:dLbls>
        <c:axId val="1917347088"/>
        <c:axId val="1917344592"/>
      </c:scatterChart>
      <c:catAx>
        <c:axId val="14129190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2096158784"/>
        <c:crosses val="autoZero"/>
        <c:auto val="1"/>
        <c:lblAlgn val="ctr"/>
        <c:lblOffset val="100"/>
        <c:noMultiLvlLbl val="0"/>
      </c:catAx>
      <c:valAx>
        <c:axId val="2096158784"/>
        <c:scaling>
          <c:orientation val="minMax"/>
        </c:scaling>
        <c:delete val="1"/>
        <c:axPos val="l"/>
        <c:numFmt formatCode="0.00%" sourceLinked="1"/>
        <c:majorTickMark val="out"/>
        <c:minorTickMark val="none"/>
        <c:tickLblPos val="nextTo"/>
        <c:crossAx val="1412919024"/>
        <c:crosses val="autoZero"/>
        <c:crossBetween val="between"/>
      </c:valAx>
      <c:valAx>
        <c:axId val="1917344592"/>
        <c:scaling>
          <c:orientation val="minMax"/>
        </c:scaling>
        <c:delete val="1"/>
        <c:axPos val="r"/>
        <c:numFmt formatCode="0.00%" sourceLinked="1"/>
        <c:majorTickMark val="out"/>
        <c:minorTickMark val="none"/>
        <c:tickLblPos val="nextTo"/>
        <c:crossAx val="1917347088"/>
        <c:crosses val="max"/>
        <c:crossBetween val="midCat"/>
      </c:valAx>
      <c:valAx>
        <c:axId val="1917347088"/>
        <c:scaling>
          <c:orientation val="minMax"/>
        </c:scaling>
        <c:delete val="0"/>
        <c:axPos val="t"/>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17344592"/>
        <c:crosses val="max"/>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2">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chemeClr val="accent2"/>
            </a:solidFill>
            <a:ln>
              <a:noFill/>
            </a:ln>
            <a:effectLst/>
          </c:spPr>
          <c:invertIfNegative val="0"/>
          <c:cat>
            <c:strRef>
              <c:f>Sheet1!$A$2:$A$6</c:f>
              <c:strCache>
                <c:ptCount val="5"/>
                <c:pt idx="0">
                  <c:v>产品五</c:v>
                </c:pt>
                <c:pt idx="1">
                  <c:v>产品四</c:v>
                </c:pt>
                <c:pt idx="2">
                  <c:v>产品三</c:v>
                </c:pt>
                <c:pt idx="3">
                  <c:v>产品二</c:v>
                </c:pt>
                <c:pt idx="4">
                  <c:v>产品一</c:v>
                </c:pt>
              </c:strCache>
            </c:strRef>
          </c:cat>
          <c:val>
            <c:numRef>
              <c:f>Sheet1!$B$2:$B$6</c:f>
              <c:numCache>
                <c:formatCode>0%</c:formatCode>
                <c:ptCount val="5"/>
                <c:pt idx="0">
                  <c:v>1</c:v>
                </c:pt>
                <c:pt idx="1">
                  <c:v>1</c:v>
                </c:pt>
                <c:pt idx="2">
                  <c:v>1</c:v>
                </c:pt>
                <c:pt idx="3">
                  <c:v>1</c:v>
                </c:pt>
                <c:pt idx="4">
                  <c:v>1</c:v>
                </c:pt>
              </c:numCache>
            </c:numRef>
          </c:val>
          <c:extLst>
            <c:ext xmlns:c16="http://schemas.microsoft.com/office/drawing/2014/chart" uri="{C3380CC4-5D6E-409C-BE32-E72D297353CC}">
              <c16:uniqueId val="{00000000-B9E3-439F-93E9-BA7D57EDA975}"/>
            </c:ext>
          </c:extLst>
        </c:ser>
        <c:ser>
          <c:idx val="1"/>
          <c:order val="1"/>
          <c:tx>
            <c:strRef>
              <c:f>Sheet1!$C$1</c:f>
              <c:strCache>
                <c:ptCount val="1"/>
                <c:pt idx="0">
                  <c:v>系列 2</c:v>
                </c:pt>
              </c:strCache>
            </c:strRef>
          </c:tx>
          <c:spPr>
            <a:solidFill>
              <a:schemeClr val="accent1"/>
            </a:solidFill>
            <a:ln>
              <a:noFill/>
            </a:ln>
            <a:effectLst/>
          </c:spPr>
          <c:invertIfNegative val="0"/>
          <c:cat>
            <c:strRef>
              <c:f>Sheet1!$A$2:$A$6</c:f>
              <c:strCache>
                <c:ptCount val="5"/>
                <c:pt idx="0">
                  <c:v>产品五</c:v>
                </c:pt>
                <c:pt idx="1">
                  <c:v>产品四</c:v>
                </c:pt>
                <c:pt idx="2">
                  <c:v>产品三</c:v>
                </c:pt>
                <c:pt idx="3">
                  <c:v>产品二</c:v>
                </c:pt>
                <c:pt idx="4">
                  <c:v>产品一</c:v>
                </c:pt>
              </c:strCache>
            </c:strRef>
          </c:cat>
          <c:val>
            <c:numRef>
              <c:f>Sheet1!$C$2:$C$6</c:f>
              <c:numCache>
                <c:formatCode>0%</c:formatCode>
                <c:ptCount val="5"/>
                <c:pt idx="0">
                  <c:v>0.33</c:v>
                </c:pt>
                <c:pt idx="1">
                  <c:v>0.3</c:v>
                </c:pt>
                <c:pt idx="2">
                  <c:v>0.75</c:v>
                </c:pt>
                <c:pt idx="3">
                  <c:v>0.5</c:v>
                </c:pt>
                <c:pt idx="4">
                  <c:v>0.3</c:v>
                </c:pt>
              </c:numCache>
            </c:numRef>
          </c:val>
          <c:extLst>
            <c:ext xmlns:c16="http://schemas.microsoft.com/office/drawing/2014/chart" uri="{C3380CC4-5D6E-409C-BE32-E72D297353CC}">
              <c16:uniqueId val="{00000001-B9E3-439F-93E9-BA7D57EDA975}"/>
            </c:ext>
          </c:extLst>
        </c:ser>
        <c:dLbls>
          <c:showLegendKey val="0"/>
          <c:showVal val="0"/>
          <c:showCatName val="0"/>
          <c:showSerName val="0"/>
          <c:showPercent val="0"/>
          <c:showBubbleSize val="0"/>
        </c:dLbls>
        <c:gapWidth val="450"/>
        <c:overlap val="100"/>
        <c:axId val="1573143344"/>
        <c:axId val="165295168"/>
      </c:barChart>
      <c:scatterChart>
        <c:scatterStyle val="lineMarker"/>
        <c:varyColors val="0"/>
        <c:ser>
          <c:idx val="2"/>
          <c:order val="2"/>
          <c:tx>
            <c:v>标签</c:v>
          </c:tx>
          <c:spPr>
            <a:ln w="25400" cap="rnd">
              <a:noFill/>
              <a:round/>
            </a:ln>
            <a:effectLst/>
          </c:spPr>
          <c:marker>
            <c:symbol val="picture"/>
            <c:spPr>
              <a:blipFill>
                <a:blip xmlns:r="http://schemas.openxmlformats.org/officeDocument/2006/relationships" r:embed="rId1"/>
                <a:stretch>
                  <a:fillRect/>
                </a:stretch>
              </a:blipFill>
              <a:ln w="25400">
                <a:noFill/>
              </a:ln>
              <a:effectLst/>
            </c:spPr>
          </c:marker>
          <c:xVal>
            <c:numRef>
              <c:f>Sheet1!$E$2:$E$6</c:f>
              <c:numCache>
                <c:formatCode>0%</c:formatCode>
                <c:ptCount val="5"/>
                <c:pt idx="0">
                  <c:v>0.33</c:v>
                </c:pt>
                <c:pt idx="1">
                  <c:v>0.3</c:v>
                </c:pt>
                <c:pt idx="2">
                  <c:v>0.75</c:v>
                </c:pt>
                <c:pt idx="3">
                  <c:v>0.5</c:v>
                </c:pt>
                <c:pt idx="4">
                  <c:v>0.3</c:v>
                </c:pt>
              </c:numCache>
            </c:numRef>
          </c:xVal>
          <c:yVal>
            <c:numRef>
              <c:f>Sheet1!$F$2:$F$6</c:f>
              <c:numCache>
                <c:formatCode>0%</c:formatCode>
                <c:ptCount val="5"/>
                <c:pt idx="0">
                  <c:v>0.5</c:v>
                </c:pt>
                <c:pt idx="1">
                  <c:v>1.5</c:v>
                </c:pt>
                <c:pt idx="2">
                  <c:v>2.5</c:v>
                </c:pt>
                <c:pt idx="3">
                  <c:v>3.5</c:v>
                </c:pt>
                <c:pt idx="4">
                  <c:v>4.5</c:v>
                </c:pt>
              </c:numCache>
            </c:numRef>
          </c:yVal>
          <c:smooth val="0"/>
          <c:extLst>
            <c:ext xmlns:c16="http://schemas.microsoft.com/office/drawing/2014/chart" uri="{C3380CC4-5D6E-409C-BE32-E72D297353CC}">
              <c16:uniqueId val="{00000002-B9E3-439F-93E9-BA7D57EDA975}"/>
            </c:ext>
          </c:extLst>
        </c:ser>
        <c:dLbls>
          <c:showLegendKey val="0"/>
          <c:showVal val="0"/>
          <c:showCatName val="0"/>
          <c:showSerName val="0"/>
          <c:showPercent val="0"/>
          <c:showBubbleSize val="0"/>
        </c:dLbls>
        <c:axId val="1576023104"/>
        <c:axId val="165294752"/>
      </c:scatterChart>
      <c:valAx>
        <c:axId val="1576023104"/>
        <c:scaling>
          <c:orientation val="minMax"/>
          <c:max val="1.2"/>
        </c:scaling>
        <c:delete val="1"/>
        <c:axPos val="b"/>
        <c:numFmt formatCode="0%" sourceLinked="1"/>
        <c:majorTickMark val="none"/>
        <c:minorTickMark val="none"/>
        <c:tickLblPos val="nextTo"/>
        <c:crossAx val="165294752"/>
        <c:crosses val="autoZero"/>
        <c:crossBetween val="midCat"/>
      </c:valAx>
      <c:valAx>
        <c:axId val="165294752"/>
        <c:scaling>
          <c:orientation val="minMax"/>
        </c:scaling>
        <c:delete val="1"/>
        <c:axPos val="l"/>
        <c:numFmt formatCode="0%" sourceLinked="1"/>
        <c:majorTickMark val="out"/>
        <c:minorTickMark val="none"/>
        <c:tickLblPos val="nextTo"/>
        <c:crossAx val="1576023104"/>
        <c:crosses val="autoZero"/>
        <c:crossBetween val="midCat"/>
      </c:valAx>
      <c:valAx>
        <c:axId val="165295168"/>
        <c:scaling>
          <c:orientation val="minMax"/>
        </c:scaling>
        <c:delete val="1"/>
        <c:axPos val="t"/>
        <c:numFmt formatCode="0%" sourceLinked="1"/>
        <c:majorTickMark val="out"/>
        <c:minorTickMark val="none"/>
        <c:tickLblPos val="nextTo"/>
        <c:crossAx val="1573143344"/>
        <c:crosses val="max"/>
        <c:crossBetween val="between"/>
      </c:valAx>
      <c:catAx>
        <c:axId val="1573143344"/>
        <c:scaling>
          <c:orientation val="minMax"/>
        </c:scaling>
        <c:delete val="0"/>
        <c:axPos val="r"/>
        <c:numFmt formatCode="General" sourceLinked="1"/>
        <c:majorTickMark val="none"/>
        <c:minorTickMark val="none"/>
        <c:tickLblPos val="low"/>
        <c:spPr>
          <a:ln>
            <a:noFill/>
          </a:ln>
        </c:spPr>
        <c:txPr>
          <a:bodyPr/>
          <a:lstStyle/>
          <a:p>
            <a:pPr>
              <a:defRPr sz="1400"/>
            </a:pPr>
            <a:endParaRPr lang="zh-CN"/>
          </a:p>
        </c:txPr>
        <c:crossAx val="165295168"/>
        <c:crosses val="max"/>
        <c:auto val="1"/>
        <c:lblAlgn val="ctr"/>
        <c:lblOffset val="3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041833190184534E-4"/>
          <c:y val="0.11614688125500482"/>
          <c:w val="0.99612456736553301"/>
          <c:h val="0.80715811572994878"/>
        </c:manualLayout>
      </c:layout>
      <c:barChart>
        <c:barDir val="bar"/>
        <c:grouping val="clustered"/>
        <c:varyColors val="0"/>
        <c:ser>
          <c:idx val="0"/>
          <c:order val="0"/>
          <c:tx>
            <c:strRef>
              <c:f>Sheet1!$B$1</c:f>
              <c:strCache>
                <c:ptCount val="1"/>
                <c:pt idx="0">
                  <c:v>系列 2</c:v>
                </c:pt>
              </c:strCache>
            </c:strRef>
          </c:tx>
          <c:spPr>
            <a:solidFill>
              <a:schemeClr val="accent1"/>
            </a:solid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pictureOptions>
              <c:pictureFormat val="stackScale"/>
              <c:pictureStackUnit val="0.1"/>
            </c:pictureOptions>
            <c:extLst>
              <c:ext xmlns:c16="http://schemas.microsoft.com/office/drawing/2014/chart" uri="{C3380CC4-5D6E-409C-BE32-E72D297353CC}">
                <c16:uniqueId val="{00000001-2278-4FCA-A8DD-3C73616F598B}"/>
              </c:ext>
            </c:extLst>
          </c:dPt>
          <c:dPt>
            <c:idx val="1"/>
            <c:invertIfNegative val="0"/>
            <c:bubble3D val="0"/>
            <c:spPr>
              <a:blipFill>
                <a:blip xmlns:r="http://schemas.openxmlformats.org/officeDocument/2006/relationships" r:embed="rId4"/>
                <a:stretch>
                  <a:fillRect/>
                </a:stretch>
              </a:blipFill>
              <a:ln>
                <a:noFill/>
              </a:ln>
              <a:effectLst/>
            </c:spPr>
            <c:pictureOptions>
              <c:pictureFormat val="stackScale"/>
              <c:pictureStackUnit val="0.1"/>
            </c:pictureOptions>
            <c:extLst>
              <c:ext xmlns:c16="http://schemas.microsoft.com/office/drawing/2014/chart" uri="{C3380CC4-5D6E-409C-BE32-E72D297353CC}">
                <c16:uniqueId val="{00000003-2278-4FCA-A8DD-3C73616F598B}"/>
              </c:ext>
            </c:extLst>
          </c:dPt>
          <c:dPt>
            <c:idx val="3"/>
            <c:invertIfNegative val="0"/>
            <c:bubble3D val="0"/>
            <c:spPr>
              <a:blipFill>
                <a:blip xmlns:r="http://schemas.openxmlformats.org/officeDocument/2006/relationships" r:embed="rId5"/>
                <a:stretch>
                  <a:fillRect/>
                </a:stretch>
              </a:blipFill>
              <a:ln>
                <a:noFill/>
              </a:ln>
              <a:effectLst/>
            </c:spPr>
            <c:pictureOptions>
              <c:pictureFormat val="stack"/>
            </c:pictureOptions>
            <c:extLst>
              <c:ext xmlns:c16="http://schemas.microsoft.com/office/drawing/2014/chart" uri="{C3380CC4-5D6E-409C-BE32-E72D297353CC}">
                <c16:uniqueId val="{00000005-2278-4FCA-A8DD-3C73616F598B}"/>
              </c:ext>
            </c:extLst>
          </c:dPt>
          <c:cat>
            <c:strRef>
              <c:f>Sheet1!$A$2:$A$3</c:f>
              <c:strCache>
                <c:ptCount val="2"/>
                <c:pt idx="0">
                  <c:v>男性比例</c:v>
                </c:pt>
                <c:pt idx="1">
                  <c:v>女性比例</c:v>
                </c:pt>
              </c:strCache>
            </c:strRef>
          </c:cat>
          <c:val>
            <c:numRef>
              <c:f>Sheet1!$B$2:$B$3</c:f>
              <c:numCache>
                <c:formatCode>0.00%</c:formatCode>
                <c:ptCount val="2"/>
                <c:pt idx="0">
                  <c:v>1</c:v>
                </c:pt>
                <c:pt idx="1">
                  <c:v>1</c:v>
                </c:pt>
              </c:numCache>
            </c:numRef>
          </c:val>
          <c:extLst>
            <c:ext xmlns:c16="http://schemas.microsoft.com/office/drawing/2014/chart" uri="{C3380CC4-5D6E-409C-BE32-E72D297353CC}">
              <c16:uniqueId val="{00000006-2278-4FCA-A8DD-3C73616F598B}"/>
            </c:ext>
          </c:extLst>
        </c:ser>
        <c:ser>
          <c:idx val="1"/>
          <c:order val="1"/>
          <c:tx>
            <c:strRef>
              <c:f>Sheet1!$C$1</c:f>
              <c:strCache>
                <c:ptCount val="1"/>
                <c:pt idx="0">
                  <c:v>系列 1</c:v>
                </c:pt>
              </c:strCache>
            </c:strRef>
          </c:tx>
          <c:spPr>
            <a:solidFill>
              <a:schemeClr val="accent2"/>
            </a:solidFill>
            <a:ln>
              <a:noFill/>
            </a:ln>
            <a:effectLst/>
          </c:spPr>
          <c:invertIfNegative val="0"/>
          <c:dPt>
            <c:idx val="0"/>
            <c:invertIfNegative val="0"/>
            <c:bubble3D val="0"/>
            <c:spPr>
              <a:blipFill>
                <a:blip xmlns:r="http://schemas.openxmlformats.org/officeDocument/2006/relationships" r:embed="rId6"/>
                <a:stretch>
                  <a:fillRect/>
                </a:stretch>
              </a:blipFill>
              <a:ln>
                <a:noFill/>
              </a:ln>
              <a:effectLst/>
            </c:spPr>
            <c:pictureOptions>
              <c:pictureFormat val="stackScale"/>
              <c:pictureStackUnit val="0.1"/>
            </c:pictureOptions>
            <c:extLst>
              <c:ext xmlns:c16="http://schemas.microsoft.com/office/drawing/2014/chart" uri="{C3380CC4-5D6E-409C-BE32-E72D297353CC}">
                <c16:uniqueId val="{00000008-2278-4FCA-A8DD-3C73616F598B}"/>
              </c:ext>
            </c:extLst>
          </c:dPt>
          <c:dPt>
            <c:idx val="1"/>
            <c:invertIfNegative val="0"/>
            <c:bubble3D val="0"/>
            <c:spPr>
              <a:blipFill>
                <a:blip xmlns:r="http://schemas.openxmlformats.org/officeDocument/2006/relationships" r:embed="rId7"/>
                <a:stretch>
                  <a:fillRect/>
                </a:stretch>
              </a:blipFill>
              <a:ln>
                <a:noFill/>
              </a:ln>
              <a:effectLst/>
            </c:spPr>
            <c:pictureOptions>
              <c:pictureFormat val="stackScale"/>
              <c:pictureStackUnit val="0.1"/>
            </c:pictureOptions>
            <c:extLst>
              <c:ext xmlns:c16="http://schemas.microsoft.com/office/drawing/2014/chart" uri="{C3380CC4-5D6E-409C-BE32-E72D297353CC}">
                <c16:uniqueId val="{0000000A-2278-4FCA-A8DD-3C73616F598B}"/>
              </c:ext>
            </c:extLst>
          </c:dPt>
          <c:dPt>
            <c:idx val="3"/>
            <c:invertIfNegative val="0"/>
            <c:bubble3D val="0"/>
            <c:spPr>
              <a:blipFill>
                <a:blip xmlns:r="http://schemas.openxmlformats.org/officeDocument/2006/relationships" r:embed="rId8"/>
                <a:stretch>
                  <a:fillRect/>
                </a:stretch>
              </a:blipFill>
              <a:ln>
                <a:noFill/>
              </a:ln>
              <a:effectLst/>
            </c:spPr>
            <c:pictureOptions>
              <c:pictureFormat val="stack"/>
            </c:pictureOptions>
            <c:extLst>
              <c:ext xmlns:c16="http://schemas.microsoft.com/office/drawing/2014/chart" uri="{C3380CC4-5D6E-409C-BE32-E72D297353CC}">
                <c16:uniqueId val="{0000000C-2278-4FCA-A8DD-3C73616F598B}"/>
              </c:ext>
            </c:extLst>
          </c:dPt>
          <c:cat>
            <c:strRef>
              <c:f>Sheet1!$A$2:$A$3</c:f>
              <c:strCache>
                <c:ptCount val="2"/>
                <c:pt idx="0">
                  <c:v>男性比例</c:v>
                </c:pt>
                <c:pt idx="1">
                  <c:v>女性比例</c:v>
                </c:pt>
              </c:strCache>
            </c:strRef>
          </c:cat>
          <c:val>
            <c:numRef>
              <c:f>Sheet1!$C$2:$C$3</c:f>
              <c:numCache>
                <c:formatCode>0.00%</c:formatCode>
                <c:ptCount val="2"/>
                <c:pt idx="0">
                  <c:v>0.33</c:v>
                </c:pt>
                <c:pt idx="1">
                  <c:v>0.8</c:v>
                </c:pt>
              </c:numCache>
            </c:numRef>
          </c:val>
          <c:extLst>
            <c:ext xmlns:c16="http://schemas.microsoft.com/office/drawing/2014/chart" uri="{C3380CC4-5D6E-409C-BE32-E72D297353CC}">
              <c16:uniqueId val="{0000000D-2278-4FCA-A8DD-3C73616F598B}"/>
            </c:ext>
          </c:extLst>
        </c:ser>
        <c:dLbls>
          <c:showLegendKey val="0"/>
          <c:showVal val="0"/>
          <c:showCatName val="0"/>
          <c:showSerName val="0"/>
          <c:showPercent val="0"/>
          <c:showBubbleSize val="0"/>
        </c:dLbls>
        <c:gapWidth val="70"/>
        <c:overlap val="100"/>
        <c:axId val="1426947248"/>
        <c:axId val="882720592"/>
      </c:barChart>
      <c:catAx>
        <c:axId val="1426947248"/>
        <c:scaling>
          <c:orientation val="minMax"/>
        </c:scaling>
        <c:delete val="1"/>
        <c:axPos val="l"/>
        <c:numFmt formatCode="General" sourceLinked="1"/>
        <c:majorTickMark val="none"/>
        <c:minorTickMark val="none"/>
        <c:tickLblPos val="nextTo"/>
        <c:crossAx val="882720592"/>
        <c:crosses val="autoZero"/>
        <c:auto val="1"/>
        <c:lblAlgn val="ctr"/>
        <c:lblOffset val="500"/>
        <c:noMultiLvlLbl val="0"/>
      </c:catAx>
      <c:valAx>
        <c:axId val="882720592"/>
        <c:scaling>
          <c:orientation val="minMax"/>
        </c:scaling>
        <c:delete val="1"/>
        <c:axPos val="b"/>
        <c:numFmt formatCode="0.00%" sourceLinked="1"/>
        <c:majorTickMark val="none"/>
        <c:minorTickMark val="none"/>
        <c:tickLblPos val="nextTo"/>
        <c:crossAx val="142694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9">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2355490447414"/>
          <c:y val="7.2587303508975215E-2"/>
          <c:w val="0.87157614600500521"/>
          <c:h val="0.92741269649102476"/>
        </c:manualLayout>
      </c:layout>
      <c:pieChart>
        <c:varyColors val="1"/>
        <c:ser>
          <c:idx val="0"/>
          <c:order val="0"/>
          <c:tx>
            <c:strRef>
              <c:f>Sheet1!$B$1</c:f>
              <c:strCache>
                <c:ptCount val="1"/>
                <c:pt idx="0">
                  <c:v>销售额</c:v>
                </c:pt>
              </c:strCache>
            </c:strRef>
          </c:tx>
          <c:spPr>
            <a:blipFill>
              <a:blip xmlns:r="http://schemas.openxmlformats.org/officeDocument/2006/relationships" r:embed="rId3"/>
              <a:stretch>
                <a:fillRect/>
              </a:stretch>
            </a:blipFill>
          </c:spPr>
          <c:dPt>
            <c:idx val="0"/>
            <c:bubble3D val="0"/>
            <c:spPr>
              <a:blipFill>
                <a:blip xmlns:r="http://schemas.openxmlformats.org/officeDocument/2006/relationships" r:embed="rId4"/>
                <a:stretch>
                  <a:fillRect/>
                </a:stretch>
              </a:blipFill>
              <a:ln w="19050">
                <a:solidFill>
                  <a:schemeClr val="lt1"/>
                </a:solidFill>
              </a:ln>
              <a:effectLst/>
            </c:spPr>
            <c:extLst>
              <c:ext xmlns:c16="http://schemas.microsoft.com/office/drawing/2014/chart" uri="{C3380CC4-5D6E-409C-BE32-E72D297353CC}">
                <c16:uniqueId val="{00000002-3EA4-402E-BADA-09912D68CE46}"/>
              </c:ext>
            </c:extLst>
          </c:dPt>
          <c:dPt>
            <c:idx val="1"/>
            <c:bubble3D val="0"/>
            <c:explosion val="18"/>
            <c:spPr>
              <a:blipFill dpi="0" rotWithShape="1">
                <a:blip xmlns:r="http://schemas.openxmlformats.org/officeDocument/2006/relationships" r:embed="rId5"/>
                <a:srcRect/>
                <a:tile tx="0" ty="0" sx="100000" sy="100000" flip="none" algn="tl"/>
              </a:blipFill>
              <a:ln w="19050">
                <a:solidFill>
                  <a:schemeClr val="lt1"/>
                </a:solidFill>
              </a:ln>
              <a:effectLst/>
            </c:spPr>
            <c:extLst>
              <c:ext xmlns:c16="http://schemas.microsoft.com/office/drawing/2014/chart" uri="{C3380CC4-5D6E-409C-BE32-E72D297353CC}">
                <c16:uniqueId val="{00000001-3EA4-402E-BADA-09912D68CE46}"/>
              </c:ext>
            </c:extLst>
          </c:dPt>
          <c:cat>
            <c:strRef>
              <c:f>Sheet1!$A$2:$A$3</c:f>
              <c:strCache>
                <c:ptCount val="2"/>
                <c:pt idx="0">
                  <c:v>第一季度</c:v>
                </c:pt>
                <c:pt idx="1">
                  <c:v>第二季度</c:v>
                </c:pt>
              </c:strCache>
            </c:strRef>
          </c:cat>
          <c:val>
            <c:numRef>
              <c:f>Sheet1!$B$2:$B$3</c:f>
              <c:numCache>
                <c:formatCode>General</c:formatCode>
                <c:ptCount val="2"/>
                <c:pt idx="0">
                  <c:v>12</c:v>
                </c:pt>
                <c:pt idx="1">
                  <c:v>7</c:v>
                </c:pt>
              </c:numCache>
            </c:numRef>
          </c:val>
          <c:extLst>
            <c:ext xmlns:c16="http://schemas.microsoft.com/office/drawing/2014/chart" uri="{C3380CC4-5D6E-409C-BE32-E72D297353CC}">
              <c16:uniqueId val="{00000000-3EA4-402E-BADA-09912D68CE4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065599999999998E-2"/>
          <c:y val="4.6566900000000001E-2"/>
          <c:w val="0.937643"/>
          <c:h val="0.87387700000000001"/>
        </c:manualLayout>
      </c:layout>
      <c:areaChart>
        <c:grouping val="stacked"/>
        <c:varyColors val="0"/>
        <c:ser>
          <c:idx val="0"/>
          <c:order val="0"/>
          <c:tx>
            <c:strRef>
              <c:f>Sheet1!$A$2</c:f>
              <c:strCache>
                <c:ptCount val="1"/>
                <c:pt idx="0">
                  <c:v>数据1</c:v>
                </c:pt>
              </c:strCache>
            </c:strRef>
          </c:tx>
          <c:spPr>
            <a:gradFill>
              <a:gsLst>
                <a:gs pos="0">
                  <a:srgbClr val="C32B48"/>
                </a:gs>
                <a:gs pos="100000">
                  <a:srgbClr val="FF3266"/>
                </a:gs>
              </a:gsLst>
              <a:lin ang="4650000" scaled="0"/>
            </a:gradFill>
            <a:ln w="76200" cap="flat">
              <a:noFill/>
              <a:miter lim="400000"/>
            </a:ln>
            <a:effectLst/>
          </c:spPr>
          <c:cat>
            <c:strRef>
              <c:f>Sheet1!$B$1:$H$1</c:f>
              <c:strCache>
                <c:ptCount val="7"/>
                <c:pt idx="0">
                  <c:v>2012</c:v>
                </c:pt>
                <c:pt idx="1">
                  <c:v>2013</c:v>
                </c:pt>
                <c:pt idx="2">
                  <c:v>2014</c:v>
                </c:pt>
                <c:pt idx="3">
                  <c:v>2015</c:v>
                </c:pt>
                <c:pt idx="4">
                  <c:v>2016</c:v>
                </c:pt>
                <c:pt idx="5">
                  <c:v>2017</c:v>
                </c:pt>
                <c:pt idx="6">
                  <c:v>2018</c:v>
                </c:pt>
              </c:strCache>
            </c:strRef>
          </c:cat>
          <c:val>
            <c:numRef>
              <c:f>Sheet1!$B$2:$H$2</c:f>
              <c:numCache>
                <c:formatCode>General</c:formatCode>
                <c:ptCount val="7"/>
                <c:pt idx="0">
                  <c:v>66</c:v>
                </c:pt>
                <c:pt idx="1">
                  <c:v>15</c:v>
                </c:pt>
                <c:pt idx="2">
                  <c:v>63</c:v>
                </c:pt>
                <c:pt idx="3">
                  <c:v>143</c:v>
                </c:pt>
                <c:pt idx="4">
                  <c:v>120</c:v>
                </c:pt>
                <c:pt idx="5">
                  <c:v>150</c:v>
                </c:pt>
                <c:pt idx="6">
                  <c:v>200</c:v>
                </c:pt>
              </c:numCache>
            </c:numRef>
          </c:val>
          <c:extLst>
            <c:ext xmlns:c16="http://schemas.microsoft.com/office/drawing/2014/chart" uri="{C3380CC4-5D6E-409C-BE32-E72D297353CC}">
              <c16:uniqueId val="{00000000-F7CB-40A0-BB1B-93DDBE0F8929}"/>
            </c:ext>
          </c:extLst>
        </c:ser>
        <c:ser>
          <c:idx val="1"/>
          <c:order val="1"/>
          <c:tx>
            <c:strRef>
              <c:f>Sheet1!$A$3</c:f>
              <c:strCache>
                <c:ptCount val="1"/>
                <c:pt idx="0">
                  <c:v>数据2</c:v>
                </c:pt>
              </c:strCache>
            </c:strRef>
          </c:tx>
          <c:spPr>
            <a:solidFill>
              <a:srgbClr val="292B31"/>
            </a:solidFill>
            <a:ln w="76200" cap="flat">
              <a:noFill/>
              <a:miter lim="400000"/>
            </a:ln>
            <a:effectLst/>
          </c:spPr>
          <c:cat>
            <c:strRef>
              <c:f>Sheet1!$B$1:$H$1</c:f>
              <c:strCache>
                <c:ptCount val="7"/>
                <c:pt idx="0">
                  <c:v>2012</c:v>
                </c:pt>
                <c:pt idx="1">
                  <c:v>2013</c:v>
                </c:pt>
                <c:pt idx="2">
                  <c:v>2014</c:v>
                </c:pt>
                <c:pt idx="3">
                  <c:v>2015</c:v>
                </c:pt>
                <c:pt idx="4">
                  <c:v>2016</c:v>
                </c:pt>
                <c:pt idx="5">
                  <c:v>2017</c:v>
                </c:pt>
                <c:pt idx="6">
                  <c:v>2018</c:v>
                </c:pt>
              </c:strCache>
            </c:strRef>
          </c:cat>
          <c:val>
            <c:numRef>
              <c:f>Sheet1!$B$3:$H$3</c:f>
              <c:numCache>
                <c:formatCode>General</c:formatCode>
                <c:ptCount val="7"/>
                <c:pt idx="0">
                  <c:v>33</c:v>
                </c:pt>
                <c:pt idx="1">
                  <c:v>70</c:v>
                </c:pt>
                <c:pt idx="2">
                  <c:v>80</c:v>
                </c:pt>
                <c:pt idx="3">
                  <c:v>48</c:v>
                </c:pt>
                <c:pt idx="4">
                  <c:v>50</c:v>
                </c:pt>
                <c:pt idx="5">
                  <c:v>80</c:v>
                </c:pt>
                <c:pt idx="6">
                  <c:v>60</c:v>
                </c:pt>
              </c:numCache>
            </c:numRef>
          </c:val>
          <c:extLst>
            <c:ext xmlns:c16="http://schemas.microsoft.com/office/drawing/2014/chart" uri="{C3380CC4-5D6E-409C-BE32-E72D297353CC}">
              <c16:uniqueId val="{00000001-F7CB-40A0-BB1B-93DDBE0F8929}"/>
            </c:ext>
          </c:extLst>
        </c:ser>
        <c:dLbls>
          <c:showLegendKey val="0"/>
          <c:showVal val="0"/>
          <c:showCatName val="0"/>
          <c:showSerName val="0"/>
          <c:showPercent val="0"/>
          <c:showBubbleSize val="0"/>
        </c:dLbls>
        <c:axId val="304863248"/>
        <c:axId val="304863808"/>
      </c:areaChart>
      <c:catAx>
        <c:axId val="304863248"/>
        <c:scaling>
          <c:orientation val="minMax"/>
        </c:scaling>
        <c:delete val="0"/>
        <c:axPos val="b"/>
        <c:numFmt formatCode="General" sourceLinked="0"/>
        <c:majorTickMark val="none"/>
        <c:minorTickMark val="none"/>
        <c:tickLblPos val="low"/>
        <c:spPr>
          <a:ln w="12700" cap="flat">
            <a:noFill/>
            <a:miter lim="400000"/>
          </a:ln>
        </c:spPr>
        <c:txPr>
          <a:bodyPr rot="0"/>
          <a:lstStyle/>
          <a:p>
            <a:pPr>
              <a:defRPr sz="1200" b="0" i="0" u="none" strike="noStrike">
                <a:solidFill>
                  <a:srgbClr val="C8CBD1"/>
                </a:solidFill>
                <a:latin typeface="+mn-lt"/>
              </a:defRPr>
            </a:pPr>
            <a:endParaRPr lang="zh-CN"/>
          </a:p>
        </c:txPr>
        <c:crossAx val="304863808"/>
        <c:crosses val="autoZero"/>
        <c:auto val="1"/>
        <c:lblAlgn val="ctr"/>
        <c:lblOffset val="100"/>
        <c:noMultiLvlLbl val="1"/>
      </c:catAx>
      <c:valAx>
        <c:axId val="304863808"/>
        <c:scaling>
          <c:orientation val="minMax"/>
        </c:scaling>
        <c:delete val="1"/>
        <c:axPos val="l"/>
        <c:numFmt formatCode="General" sourceLinked="0"/>
        <c:majorTickMark val="none"/>
        <c:minorTickMark val="none"/>
        <c:tickLblPos val="nextTo"/>
        <c:crossAx val="304863248"/>
        <c:crosses val="autoZero"/>
        <c:crossBetween val="midCat"/>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6552579063798"/>
          <c:y val="6.4891589205799807E-2"/>
          <c:w val="0.93102096380057209"/>
          <c:h val="0.92967620024332132"/>
        </c:manualLayout>
      </c:layout>
      <c:doughnutChart>
        <c:varyColors val="1"/>
        <c:ser>
          <c:idx val="0"/>
          <c:order val="0"/>
          <c:tx>
            <c:strRef>
              <c:f>Sheet1!$B$1</c:f>
              <c:strCache>
                <c:ptCount val="1"/>
                <c:pt idx="0">
                  <c:v>项目一</c:v>
                </c:pt>
              </c:strCache>
            </c:strRef>
          </c:tx>
          <c:spPr>
            <a:ln w="139700">
              <a:solidFill>
                <a:schemeClr val="bg1"/>
              </a:solidFill>
            </a:ln>
          </c:spPr>
          <c:dPt>
            <c:idx val="0"/>
            <c:bubble3D val="0"/>
            <c:spPr>
              <a:solidFill>
                <a:schemeClr val="accent1"/>
              </a:solidFill>
              <a:ln w="139700">
                <a:solidFill>
                  <a:schemeClr val="bg1"/>
                </a:solidFill>
              </a:ln>
              <a:effectLst/>
            </c:spPr>
            <c:extLst>
              <c:ext xmlns:c16="http://schemas.microsoft.com/office/drawing/2014/chart" uri="{C3380CC4-5D6E-409C-BE32-E72D297353CC}">
                <c16:uniqueId val="{00000001-9C99-4775-8322-EEDF0CF4B731}"/>
              </c:ext>
            </c:extLst>
          </c:dPt>
          <c:dPt>
            <c:idx val="1"/>
            <c:bubble3D val="0"/>
            <c:spPr>
              <a:noFill/>
              <a:ln w="139700">
                <a:solidFill>
                  <a:schemeClr val="bg1"/>
                </a:solidFill>
              </a:ln>
              <a:effectLst/>
            </c:spPr>
            <c:extLst>
              <c:ext xmlns:c16="http://schemas.microsoft.com/office/drawing/2014/chart" uri="{C3380CC4-5D6E-409C-BE32-E72D297353CC}">
                <c16:uniqueId val="{00000003-9C99-4775-8322-EEDF0CF4B731}"/>
              </c:ext>
            </c:extLst>
          </c:dPt>
          <c:dLbls>
            <c:dLbl>
              <c:idx val="0"/>
              <c:layout>
                <c:manualLayout>
                  <c:x val="-0.1599615941899005"/>
                  <c:y val="0.26105354117945589"/>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12801147789623057"/>
                      <c:h val="6.7584456171207702E-2"/>
                    </c:manualLayout>
                  </c15:layout>
                </c:ext>
                <c:ext xmlns:c16="http://schemas.microsoft.com/office/drawing/2014/chart" uri="{C3380CC4-5D6E-409C-BE32-E72D297353CC}">
                  <c16:uniqueId val="{00000001-9C99-4775-8322-EEDF0CF4B731}"/>
                </c:ext>
              </c:extLst>
            </c:dLbl>
            <c:dLbl>
              <c:idx val="1"/>
              <c:delete val="1"/>
              <c:extLst>
                <c:ext xmlns:c15="http://schemas.microsoft.com/office/drawing/2012/chart" uri="{CE6537A1-D6FC-4f65-9D91-7224C49458BB}"/>
                <c:ext xmlns:c16="http://schemas.microsoft.com/office/drawing/2014/chart" uri="{C3380CC4-5D6E-409C-BE32-E72D297353CC}">
                  <c16:uniqueId val="{00000003-9C99-4775-8322-EEDF0CF4B73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General</c:formatCode>
                <c:ptCount val="2"/>
                <c:pt idx="0">
                  <c:v>11</c:v>
                </c:pt>
                <c:pt idx="1">
                  <c:v>11</c:v>
                </c:pt>
              </c:numCache>
            </c:numRef>
          </c:val>
          <c:extLst>
            <c:ext xmlns:c16="http://schemas.microsoft.com/office/drawing/2014/chart" uri="{C3380CC4-5D6E-409C-BE32-E72D297353CC}">
              <c16:uniqueId val="{00000004-9C99-4775-8322-EEDF0CF4B731}"/>
            </c:ext>
          </c:extLst>
        </c:ser>
        <c:ser>
          <c:idx val="1"/>
          <c:order val="1"/>
          <c:tx>
            <c:strRef>
              <c:f>Sheet1!$C$1</c:f>
              <c:strCache>
                <c:ptCount val="1"/>
                <c:pt idx="0">
                  <c:v>项目二</c:v>
                </c:pt>
              </c:strCache>
            </c:strRef>
          </c:tx>
          <c:spPr>
            <a:ln w="139700">
              <a:solidFill>
                <a:schemeClr val="bg1"/>
              </a:solidFill>
            </a:ln>
          </c:spPr>
          <c:dPt>
            <c:idx val="0"/>
            <c:bubble3D val="0"/>
            <c:spPr>
              <a:solidFill>
                <a:schemeClr val="accent2"/>
              </a:solidFill>
              <a:ln w="139700">
                <a:solidFill>
                  <a:schemeClr val="bg1"/>
                </a:solidFill>
              </a:ln>
              <a:effectLst/>
            </c:spPr>
            <c:extLst>
              <c:ext xmlns:c16="http://schemas.microsoft.com/office/drawing/2014/chart" uri="{C3380CC4-5D6E-409C-BE32-E72D297353CC}">
                <c16:uniqueId val="{00000006-9C99-4775-8322-EEDF0CF4B731}"/>
              </c:ext>
            </c:extLst>
          </c:dPt>
          <c:dPt>
            <c:idx val="1"/>
            <c:bubble3D val="0"/>
            <c:spPr>
              <a:noFill/>
              <a:ln w="139700">
                <a:solidFill>
                  <a:schemeClr val="bg1"/>
                </a:solidFill>
              </a:ln>
              <a:effectLst/>
            </c:spPr>
            <c:extLst>
              <c:ext xmlns:c16="http://schemas.microsoft.com/office/drawing/2014/chart" uri="{C3380CC4-5D6E-409C-BE32-E72D297353CC}">
                <c16:uniqueId val="{00000008-9C99-4775-8322-EEDF0CF4B731}"/>
              </c:ext>
            </c:extLst>
          </c:dPt>
          <c:dLbls>
            <c:dLbl>
              <c:idx val="0"/>
              <c:layout>
                <c:manualLayout>
                  <c:x val="-0.41925522641477453"/>
                  <c:y val="0.1696288105662148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C99-4775-8322-EEDF0CF4B731}"/>
                </c:ext>
              </c:extLst>
            </c:dLbl>
            <c:dLbl>
              <c:idx val="1"/>
              <c:delete val="1"/>
              <c:extLst>
                <c:ext xmlns:c15="http://schemas.microsoft.com/office/drawing/2012/chart" uri="{CE6537A1-D6FC-4f65-9D91-7224C49458BB}"/>
                <c:ext xmlns:c16="http://schemas.microsoft.com/office/drawing/2014/chart" uri="{C3380CC4-5D6E-409C-BE32-E72D297353CC}">
                  <c16:uniqueId val="{00000008-9C99-4775-8322-EEDF0CF4B73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Sheet1!$C$2:$C$3</c:f>
              <c:numCache>
                <c:formatCode>General</c:formatCode>
                <c:ptCount val="2"/>
                <c:pt idx="0">
                  <c:v>8</c:v>
                </c:pt>
                <c:pt idx="1">
                  <c:v>6</c:v>
                </c:pt>
              </c:numCache>
            </c:numRef>
          </c:val>
          <c:extLst>
            <c:ext xmlns:c16="http://schemas.microsoft.com/office/drawing/2014/chart" uri="{C3380CC4-5D6E-409C-BE32-E72D297353CC}">
              <c16:uniqueId val="{00000009-9C99-4775-8322-EEDF0CF4B731}"/>
            </c:ext>
          </c:extLst>
        </c:ser>
        <c:ser>
          <c:idx val="2"/>
          <c:order val="2"/>
          <c:tx>
            <c:strRef>
              <c:f>Sheet1!$D$1</c:f>
              <c:strCache>
                <c:ptCount val="1"/>
                <c:pt idx="0">
                  <c:v>项目三</c:v>
                </c:pt>
              </c:strCache>
            </c:strRef>
          </c:tx>
          <c:spPr>
            <a:ln w="139700">
              <a:solidFill>
                <a:schemeClr val="bg1"/>
              </a:solidFill>
            </a:ln>
          </c:spPr>
          <c:dPt>
            <c:idx val="0"/>
            <c:bubble3D val="0"/>
            <c:spPr>
              <a:solidFill>
                <a:schemeClr val="accent3"/>
              </a:solidFill>
              <a:ln w="139700">
                <a:solidFill>
                  <a:schemeClr val="bg1"/>
                </a:solidFill>
              </a:ln>
              <a:effectLst/>
            </c:spPr>
            <c:extLst>
              <c:ext xmlns:c16="http://schemas.microsoft.com/office/drawing/2014/chart" uri="{C3380CC4-5D6E-409C-BE32-E72D297353CC}">
                <c16:uniqueId val="{0000000B-9C99-4775-8322-EEDF0CF4B731}"/>
              </c:ext>
            </c:extLst>
          </c:dPt>
          <c:dPt>
            <c:idx val="1"/>
            <c:bubble3D val="0"/>
            <c:spPr>
              <a:noFill/>
              <a:ln w="139700">
                <a:solidFill>
                  <a:schemeClr val="bg1"/>
                </a:solidFill>
              </a:ln>
              <a:effectLst/>
            </c:spPr>
            <c:extLst>
              <c:ext xmlns:c16="http://schemas.microsoft.com/office/drawing/2014/chart" uri="{C3380CC4-5D6E-409C-BE32-E72D297353CC}">
                <c16:uniqueId val="{0000000D-9C99-4775-8322-EEDF0CF4B731}"/>
              </c:ext>
            </c:extLst>
          </c:dPt>
          <c:dLbls>
            <c:dLbl>
              <c:idx val="0"/>
              <c:layout>
                <c:manualLayout>
                  <c:x val="-0.55806270002507141"/>
                  <c:y val="-0.1817451541780873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C99-4775-8322-EEDF0CF4B731}"/>
                </c:ext>
              </c:extLst>
            </c:dLbl>
            <c:dLbl>
              <c:idx val="1"/>
              <c:delete val="1"/>
              <c:extLst>
                <c:ext xmlns:c15="http://schemas.microsoft.com/office/drawing/2012/chart" uri="{CE6537A1-D6FC-4f65-9D91-7224C49458BB}"/>
                <c:ext xmlns:c16="http://schemas.microsoft.com/office/drawing/2014/chart" uri="{C3380CC4-5D6E-409C-BE32-E72D297353CC}">
                  <c16:uniqueId val="{0000000D-9C99-4775-8322-EEDF0CF4B73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Sheet1!$D$2:$D$3</c:f>
              <c:numCache>
                <c:formatCode>General</c:formatCode>
                <c:ptCount val="2"/>
                <c:pt idx="0">
                  <c:v>10</c:v>
                </c:pt>
                <c:pt idx="1">
                  <c:v>4</c:v>
                </c:pt>
              </c:numCache>
            </c:numRef>
          </c:val>
          <c:extLst>
            <c:ext xmlns:c16="http://schemas.microsoft.com/office/drawing/2014/chart" uri="{C3380CC4-5D6E-409C-BE32-E72D297353CC}">
              <c16:uniqueId val="{0000000E-9C99-4775-8322-EEDF0CF4B731}"/>
            </c:ext>
          </c:extLst>
        </c:ser>
        <c:ser>
          <c:idx val="3"/>
          <c:order val="3"/>
          <c:tx>
            <c:strRef>
              <c:f>Sheet1!$E$1</c:f>
              <c:strCache>
                <c:ptCount val="1"/>
                <c:pt idx="0">
                  <c:v>项目四</c:v>
                </c:pt>
              </c:strCache>
            </c:strRef>
          </c:tx>
          <c:spPr>
            <a:ln w="139700">
              <a:solidFill>
                <a:schemeClr val="bg1"/>
              </a:solidFill>
            </a:ln>
          </c:spPr>
          <c:dPt>
            <c:idx val="0"/>
            <c:bubble3D val="0"/>
            <c:spPr>
              <a:solidFill>
                <a:schemeClr val="accent4"/>
              </a:solidFill>
              <a:ln w="139700">
                <a:solidFill>
                  <a:schemeClr val="bg1"/>
                </a:solidFill>
              </a:ln>
              <a:effectLst/>
            </c:spPr>
            <c:extLst>
              <c:ext xmlns:c16="http://schemas.microsoft.com/office/drawing/2014/chart" uri="{C3380CC4-5D6E-409C-BE32-E72D297353CC}">
                <c16:uniqueId val="{00000010-9C99-4775-8322-EEDF0CF4B731}"/>
              </c:ext>
            </c:extLst>
          </c:dPt>
          <c:dPt>
            <c:idx val="1"/>
            <c:bubble3D val="0"/>
            <c:spPr>
              <a:noFill/>
              <a:ln w="139700">
                <a:solidFill>
                  <a:schemeClr val="bg1"/>
                </a:solidFill>
              </a:ln>
              <a:effectLst/>
            </c:spPr>
            <c:extLst>
              <c:ext xmlns:c16="http://schemas.microsoft.com/office/drawing/2014/chart" uri="{C3380CC4-5D6E-409C-BE32-E72D297353CC}">
                <c16:uniqueId val="{00000012-9C99-4775-8322-EEDF0CF4B731}"/>
              </c:ext>
            </c:extLst>
          </c:dPt>
          <c:dLbls>
            <c:dLbl>
              <c:idx val="0"/>
              <c:layout>
                <c:manualLayout>
                  <c:x val="-0.45608169900526141"/>
                  <c:y val="-0.6633698127500188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0-9C99-4775-8322-EEDF0CF4B731}"/>
                </c:ext>
              </c:extLst>
            </c:dLbl>
            <c:dLbl>
              <c:idx val="1"/>
              <c:delete val="1"/>
              <c:extLst>
                <c:ext xmlns:c15="http://schemas.microsoft.com/office/drawing/2012/chart" uri="{CE6537A1-D6FC-4f65-9D91-7224C49458BB}"/>
                <c:ext xmlns:c16="http://schemas.microsoft.com/office/drawing/2014/chart" uri="{C3380CC4-5D6E-409C-BE32-E72D297353CC}">
                  <c16:uniqueId val="{00000012-9C99-4775-8322-EEDF0CF4B73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Sheet1!$E$2:$E$3</c:f>
              <c:numCache>
                <c:formatCode>General</c:formatCode>
                <c:ptCount val="2"/>
                <c:pt idx="0">
                  <c:v>6.8</c:v>
                </c:pt>
                <c:pt idx="1">
                  <c:v>1.2</c:v>
                </c:pt>
              </c:numCache>
            </c:numRef>
          </c:val>
          <c:extLst>
            <c:ext xmlns:c16="http://schemas.microsoft.com/office/drawing/2014/chart" uri="{C3380CC4-5D6E-409C-BE32-E72D297353CC}">
              <c16:uniqueId val="{00000013-9C99-4775-8322-EEDF0CF4B731}"/>
            </c:ext>
          </c:extLst>
        </c:ser>
        <c:dLbls>
          <c:showLegendKey val="0"/>
          <c:showVal val="1"/>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EFE8D8"/>
            </a:solidFill>
            <a:ln>
              <a:noFill/>
            </a:ln>
          </c:spPr>
          <c:explosion val="2"/>
          <c:dPt>
            <c:idx val="0"/>
            <c:bubble3D val="0"/>
            <c:explosion val="0"/>
            <c:spPr>
              <a:solidFill>
                <a:schemeClr val="accent1"/>
              </a:solidFill>
              <a:ln w="19050">
                <a:noFill/>
              </a:ln>
              <a:effectLst/>
            </c:spPr>
            <c:extLst>
              <c:ext xmlns:c16="http://schemas.microsoft.com/office/drawing/2014/chart" uri="{C3380CC4-5D6E-409C-BE32-E72D297353CC}">
                <c16:uniqueId val="{00000001-0C1E-49E0-B83A-EC29B85F2955}"/>
              </c:ext>
            </c:extLst>
          </c:dPt>
          <c:dPt>
            <c:idx val="1"/>
            <c:bubble3D val="0"/>
            <c:explosion val="0"/>
            <c:spPr>
              <a:noFill/>
              <a:ln w="19050">
                <a:noFill/>
              </a:ln>
              <a:effectLst/>
            </c:spPr>
            <c:extLst>
              <c:ext xmlns:c16="http://schemas.microsoft.com/office/drawing/2014/chart" uri="{C3380CC4-5D6E-409C-BE32-E72D297353CC}">
                <c16:uniqueId val="{00000003-0C1E-49E0-B83A-EC29B85F2955}"/>
              </c:ext>
            </c:extLst>
          </c:dPt>
          <c:cat>
            <c:strRef>
              <c:f>Sheet1!$A$2:$A$3</c:f>
              <c:strCache>
                <c:ptCount val="2"/>
                <c:pt idx="0">
                  <c:v>第二季度</c:v>
                </c:pt>
                <c:pt idx="1">
                  <c:v>第三季度</c:v>
                </c:pt>
              </c:strCache>
            </c:strRef>
          </c:cat>
          <c:val>
            <c:numRef>
              <c:f>Sheet1!$B$2:$B$3</c:f>
              <c:numCache>
                <c:formatCode>General</c:formatCode>
                <c:ptCount val="2"/>
                <c:pt idx="0">
                  <c:v>1</c:v>
                </c:pt>
                <c:pt idx="1">
                  <c:v>1</c:v>
                </c:pt>
              </c:numCache>
            </c:numRef>
          </c:val>
          <c:extLst>
            <c:ext xmlns:c16="http://schemas.microsoft.com/office/drawing/2014/chart" uri="{C3380CC4-5D6E-409C-BE32-E72D297353CC}">
              <c16:uniqueId val="{00000004-0C1E-49E0-B83A-EC29B85F2955}"/>
            </c:ext>
          </c:extLst>
        </c:ser>
        <c:dLbls>
          <c:showLegendKey val="0"/>
          <c:showVal val="0"/>
          <c:showCatName val="0"/>
          <c:showSerName val="0"/>
          <c:showPercent val="0"/>
          <c:showBubbleSize val="0"/>
          <c:showLeaderLines val="1"/>
        </c:dLbls>
        <c:firstSliceAng val="155"/>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EFE8D8"/>
            </a:solidFill>
            <a:ln>
              <a:noFill/>
            </a:ln>
          </c:spPr>
          <c:explosion val="2"/>
          <c:dPt>
            <c:idx val="0"/>
            <c:bubble3D val="0"/>
            <c:explosion val="0"/>
            <c:spPr>
              <a:solidFill>
                <a:schemeClr val="accent2"/>
              </a:solidFill>
              <a:ln w="19050">
                <a:noFill/>
              </a:ln>
              <a:effectLst/>
            </c:spPr>
            <c:extLst>
              <c:ext xmlns:c16="http://schemas.microsoft.com/office/drawing/2014/chart" uri="{C3380CC4-5D6E-409C-BE32-E72D297353CC}">
                <c16:uniqueId val="{00000001-3B5A-41CF-9C9E-47FF8270A1D3}"/>
              </c:ext>
            </c:extLst>
          </c:dPt>
          <c:dPt>
            <c:idx val="1"/>
            <c:bubble3D val="0"/>
            <c:explosion val="0"/>
            <c:spPr>
              <a:noFill/>
              <a:ln w="19050">
                <a:noFill/>
              </a:ln>
              <a:effectLst/>
            </c:spPr>
            <c:extLst>
              <c:ext xmlns:c16="http://schemas.microsoft.com/office/drawing/2014/chart" uri="{C3380CC4-5D6E-409C-BE32-E72D297353CC}">
                <c16:uniqueId val="{00000003-3B5A-41CF-9C9E-47FF8270A1D3}"/>
              </c:ext>
            </c:extLst>
          </c:dPt>
          <c:cat>
            <c:strRef>
              <c:f>Sheet1!$A$2:$A$3</c:f>
              <c:strCache>
                <c:ptCount val="2"/>
                <c:pt idx="0">
                  <c:v>第二季度</c:v>
                </c:pt>
                <c:pt idx="1">
                  <c:v>第三季度</c:v>
                </c:pt>
              </c:strCache>
            </c:strRef>
          </c:cat>
          <c:val>
            <c:numRef>
              <c:f>Sheet1!$B$2:$B$3</c:f>
              <c:numCache>
                <c:formatCode>General</c:formatCode>
                <c:ptCount val="2"/>
                <c:pt idx="0">
                  <c:v>3</c:v>
                </c:pt>
                <c:pt idx="1">
                  <c:v>7</c:v>
                </c:pt>
              </c:numCache>
            </c:numRef>
          </c:val>
          <c:extLst>
            <c:ext xmlns:c16="http://schemas.microsoft.com/office/drawing/2014/chart" uri="{C3380CC4-5D6E-409C-BE32-E72D297353CC}">
              <c16:uniqueId val="{00000004-3B5A-41CF-9C9E-47FF8270A1D3}"/>
            </c:ext>
          </c:extLst>
        </c:ser>
        <c:dLbls>
          <c:showLegendKey val="0"/>
          <c:showVal val="0"/>
          <c:showCatName val="0"/>
          <c:showSerName val="0"/>
          <c:showPercent val="0"/>
          <c:showBubbleSize val="0"/>
          <c:showLeaderLines val="1"/>
        </c:dLbls>
        <c:firstSliceAng val="1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EFE8D8"/>
            </a:solidFill>
            <a:ln>
              <a:noFill/>
            </a:ln>
          </c:spPr>
          <c:explosion val="2"/>
          <c:dPt>
            <c:idx val="0"/>
            <c:bubble3D val="0"/>
            <c:explosion val="0"/>
            <c:spPr>
              <a:solidFill>
                <a:schemeClr val="accent3"/>
              </a:solidFill>
              <a:ln w="19050">
                <a:noFill/>
              </a:ln>
              <a:effectLst/>
            </c:spPr>
            <c:extLst>
              <c:ext xmlns:c16="http://schemas.microsoft.com/office/drawing/2014/chart" uri="{C3380CC4-5D6E-409C-BE32-E72D297353CC}">
                <c16:uniqueId val="{00000001-0C1E-49E0-B83A-EC29B85F2955}"/>
              </c:ext>
            </c:extLst>
          </c:dPt>
          <c:dPt>
            <c:idx val="1"/>
            <c:bubble3D val="0"/>
            <c:explosion val="0"/>
            <c:spPr>
              <a:noFill/>
              <a:ln w="19050">
                <a:noFill/>
              </a:ln>
              <a:effectLst/>
            </c:spPr>
            <c:extLst>
              <c:ext xmlns:c16="http://schemas.microsoft.com/office/drawing/2014/chart" uri="{C3380CC4-5D6E-409C-BE32-E72D297353CC}">
                <c16:uniqueId val="{00000003-0C1E-49E0-B83A-EC29B85F2955}"/>
              </c:ext>
            </c:extLst>
          </c:dPt>
          <c:cat>
            <c:strRef>
              <c:f>Sheet1!$A$2:$A$3</c:f>
              <c:strCache>
                <c:ptCount val="2"/>
                <c:pt idx="0">
                  <c:v>第二季度</c:v>
                </c:pt>
                <c:pt idx="1">
                  <c:v>第三季度</c:v>
                </c:pt>
              </c:strCache>
            </c:strRef>
          </c:cat>
          <c:val>
            <c:numRef>
              <c:f>Sheet1!$B$2:$B$3</c:f>
              <c:numCache>
                <c:formatCode>General</c:formatCode>
                <c:ptCount val="2"/>
                <c:pt idx="0">
                  <c:v>6</c:v>
                </c:pt>
                <c:pt idx="1">
                  <c:v>7</c:v>
                </c:pt>
              </c:numCache>
            </c:numRef>
          </c:val>
          <c:extLst>
            <c:ext xmlns:c16="http://schemas.microsoft.com/office/drawing/2014/chart" uri="{C3380CC4-5D6E-409C-BE32-E72D297353CC}">
              <c16:uniqueId val="{00000004-0C1E-49E0-B83A-EC29B85F2955}"/>
            </c:ext>
          </c:extLst>
        </c:ser>
        <c:dLbls>
          <c:showLegendKey val="0"/>
          <c:showVal val="0"/>
          <c:showCatName val="0"/>
          <c:showSerName val="0"/>
          <c:showPercent val="0"/>
          <c:showBubbleSize val="0"/>
          <c:showLeaderLines val="1"/>
        </c:dLbls>
        <c:firstSliceAng val="97"/>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EFE8D8"/>
            </a:solidFill>
            <a:ln>
              <a:noFill/>
            </a:ln>
          </c:spPr>
          <c:explosion val="2"/>
          <c:dPt>
            <c:idx val="0"/>
            <c:bubble3D val="0"/>
            <c:explosion val="0"/>
            <c:spPr>
              <a:solidFill>
                <a:schemeClr val="accent4"/>
              </a:solidFill>
              <a:ln w="19050">
                <a:noFill/>
              </a:ln>
              <a:effectLst/>
            </c:spPr>
            <c:extLst>
              <c:ext xmlns:c16="http://schemas.microsoft.com/office/drawing/2014/chart" uri="{C3380CC4-5D6E-409C-BE32-E72D297353CC}">
                <c16:uniqueId val="{00000001-3B5A-41CF-9C9E-47FF8270A1D3}"/>
              </c:ext>
            </c:extLst>
          </c:dPt>
          <c:dPt>
            <c:idx val="1"/>
            <c:bubble3D val="0"/>
            <c:explosion val="0"/>
            <c:spPr>
              <a:noFill/>
              <a:ln w="19050">
                <a:noFill/>
              </a:ln>
              <a:effectLst/>
            </c:spPr>
            <c:extLst>
              <c:ext xmlns:c16="http://schemas.microsoft.com/office/drawing/2014/chart" uri="{C3380CC4-5D6E-409C-BE32-E72D297353CC}">
                <c16:uniqueId val="{00000003-3B5A-41CF-9C9E-47FF8270A1D3}"/>
              </c:ext>
            </c:extLst>
          </c:dPt>
          <c:cat>
            <c:strRef>
              <c:f>Sheet1!$A$2:$A$3</c:f>
              <c:strCache>
                <c:ptCount val="2"/>
                <c:pt idx="0">
                  <c:v>第二季度</c:v>
                </c:pt>
                <c:pt idx="1">
                  <c:v>第三季度</c:v>
                </c:pt>
              </c:strCache>
            </c:strRef>
          </c:cat>
          <c:val>
            <c:numRef>
              <c:f>Sheet1!$B$2:$B$3</c:f>
              <c:numCache>
                <c:formatCode>General</c:formatCode>
                <c:ptCount val="2"/>
                <c:pt idx="0">
                  <c:v>13</c:v>
                </c:pt>
                <c:pt idx="1">
                  <c:v>7</c:v>
                </c:pt>
              </c:numCache>
            </c:numRef>
          </c:val>
          <c:extLst>
            <c:ext xmlns:c16="http://schemas.microsoft.com/office/drawing/2014/chart" uri="{C3380CC4-5D6E-409C-BE32-E72D297353CC}">
              <c16:uniqueId val="{00000004-3B5A-41CF-9C9E-47FF8270A1D3}"/>
            </c:ext>
          </c:extLst>
        </c:ser>
        <c:dLbls>
          <c:showLegendKey val="0"/>
          <c:showVal val="0"/>
          <c:showCatName val="0"/>
          <c:showSerName val="0"/>
          <c:showPercent val="0"/>
          <c:showBubbleSize val="0"/>
          <c:showLeaderLines val="1"/>
        </c:dLbls>
        <c:firstSliceAng val="63"/>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标题</a:t>
            </a:r>
            <a:endParaRPr lang="en-US" dirty="0">
              <a:latin typeface="思源黑体" panose="020B0500000000000000" pitchFamily="34" charset="-122"/>
              <a:ea typeface="思源黑体" panose="020B0500000000000000" pitchFamily="34" charset="-122"/>
            </a:endParaRP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84-4C6D-9A24-21D8261D5A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84-4C6D-9A24-21D8261D5A2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84-4C6D-9A24-21D8261D5A2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84-4C6D-9A24-21D8261D5A2D}"/>
              </c:ext>
            </c:extLst>
          </c:dPt>
          <c:cat>
            <c:strRef>
              <c:f>Sheet1!$A$2:$A$5</c:f>
              <c:strCache>
                <c:ptCount val="4"/>
                <c:pt idx="0">
                  <c:v>1st </c:v>
                </c:pt>
                <c:pt idx="1">
                  <c:v>2nd Qtr</c:v>
                </c:pt>
                <c:pt idx="2">
                  <c:v>3rd Qtr</c:v>
                </c:pt>
                <c:pt idx="3">
                  <c:v>4th Qtr</c:v>
                </c:pt>
              </c:strCache>
            </c:strRef>
          </c:cat>
          <c:val>
            <c:numRef>
              <c:f>Sheet1!$B$2:$B$5</c:f>
              <c:numCache>
                <c:formatCode>General</c:formatCode>
                <c:ptCount val="4"/>
                <c:pt idx="0">
                  <c:v>8.1999999999999993</c:v>
                </c:pt>
                <c:pt idx="1">
                  <c:v>3.2</c:v>
                </c:pt>
                <c:pt idx="2">
                  <c:v>1.4</c:v>
                </c:pt>
                <c:pt idx="3">
                  <c:v>3</c:v>
                </c:pt>
              </c:numCache>
            </c:numRef>
          </c:val>
          <c:extLst>
            <c:ext xmlns:c16="http://schemas.microsoft.com/office/drawing/2014/chart" uri="{C3380CC4-5D6E-409C-BE32-E72D297353CC}">
              <c16:uniqueId val="{00000008-5084-4C6D-9A24-21D8261D5A2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1"/>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r>
              <a:rPr lang="zh-CN" altLang="en-US" dirty="0">
                <a:latin typeface="思源黑体" panose="020B0500000000000000" pitchFamily="34" charset="-122"/>
                <a:ea typeface="思源黑体" panose="020B0500000000000000" pitchFamily="34"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title>
    <c:autoTitleDeleted val="0"/>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32</c:v>
                </c:pt>
                <c:pt idx="2">
                  <c:v>28</c:v>
                </c:pt>
                <c:pt idx="3">
                  <c:v>12</c:v>
                </c:pt>
                <c:pt idx="4">
                  <c:v>15</c:v>
                </c:pt>
              </c:numCache>
            </c:numRef>
          </c:val>
          <c:extLst>
            <c:ext xmlns:c16="http://schemas.microsoft.com/office/drawing/2014/chart" uri="{C3380CC4-5D6E-409C-BE32-E72D297353CC}">
              <c16:uniqueId val="{00000000-CF86-4196-BE00-57925A608724}"/>
            </c:ext>
          </c:extLst>
        </c:ser>
        <c:ser>
          <c:idx val="1"/>
          <c:order val="1"/>
          <c:tx>
            <c:strRef>
              <c:f>Sheet1!$C$1</c:f>
              <c:strCache>
                <c:ptCount val="1"/>
                <c:pt idx="0">
                  <c:v>Series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F86-4196-BE00-57925A608724}"/>
            </c:ext>
          </c:extLst>
        </c:ser>
        <c:dLbls>
          <c:showLegendKey val="0"/>
          <c:showVal val="0"/>
          <c:showCatName val="0"/>
          <c:showSerName val="0"/>
          <c:showPercent val="0"/>
          <c:showBubbleSize val="0"/>
        </c:dLbls>
        <c:axId val="469287472"/>
        <c:axId val="469285832"/>
      </c:radarChart>
      <c:catAx>
        <c:axId val="469287472"/>
        <c:scaling>
          <c:orientation val="minMax"/>
        </c:scaling>
        <c:delete val="1"/>
        <c:axPos val="b"/>
        <c:numFmt formatCode="m/d/yyyy" sourceLinked="1"/>
        <c:majorTickMark val="none"/>
        <c:minorTickMark val="none"/>
        <c:tickLblPos val="nextTo"/>
        <c:crossAx val="469285832"/>
        <c:crosses val="autoZero"/>
        <c:auto val="1"/>
        <c:lblAlgn val="ctr"/>
        <c:lblOffset val="100"/>
        <c:noMultiLvlLbl val="0"/>
      </c:catAx>
      <c:valAx>
        <c:axId val="4692858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692874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字魂36号-正文宋楷" panose="00000500000000000000" pitchFamily="2" charset="-122"/>
              <a:ea typeface="字魂36号-正文宋楷" panose="00000500000000000000" pitchFamily="2" charset="-122"/>
              <a:cs typeface="+mn-cs"/>
              <a:sym typeface="字魂36号-正文宋楷" panose="00000500000000000000" pitchFamily="2" charset="-122"/>
            </a:defRPr>
          </a:pPr>
          <a:endParaRPr lang="zh-CN"/>
        </a:p>
      </c:txPr>
    </c:legend>
    <c:plotVisOnly val="1"/>
    <c:dispBlanksAs val="gap"/>
    <c:showDLblsOverMax val="0"/>
  </c:chart>
  <c:spPr>
    <a:noFill/>
    <a:ln>
      <a:noFill/>
    </a:ln>
    <a:effectLst/>
  </c:spPr>
  <c:txPr>
    <a:bodyPr/>
    <a:lstStyle/>
    <a:p>
      <a:pPr>
        <a:defRPr lang="zh-CN">
          <a:latin typeface="字魂36号-正文宋楷" panose="00000500000000000000" pitchFamily="2" charset="-122"/>
          <a:ea typeface="字魂36号-正文宋楷" panose="00000500000000000000" pitchFamily="2" charset="-122"/>
          <a:sym typeface="字魂36号-正文宋楷" panose="00000500000000000000" pitchFamily="2" charset="-122"/>
        </a:defRPr>
      </a:pPr>
      <a:endParaRPr lang="zh-CN"/>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DFC6-40B9-ACC7-E1AC1B33411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DFC6-40B9-ACC7-E1AC1B33411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DFC6-40B9-ACC7-E1AC1B334118}"/>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DFC6-40B9-ACC7-E1AC1B33411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2</c:v>
                </c:pt>
                <c:pt idx="3">
                  <c:v>11</c:v>
                </c:pt>
              </c:numCache>
            </c:numRef>
          </c:val>
          <c:extLst>
            <c:ext xmlns:c16="http://schemas.microsoft.com/office/drawing/2014/chart" uri="{C3380CC4-5D6E-409C-BE32-E72D297353CC}">
              <c16:uniqueId val="{00000000-6DC8-46FE-B086-7E0593AD9F8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98326650628201"/>
          <c:y val="0.25542784149923697"/>
          <c:w val="0.85624164661855096"/>
          <c:h val="0.60982362134404999"/>
        </c:manualLayout>
      </c:layout>
      <c:lineChart>
        <c:grouping val="standard"/>
        <c:varyColors val="0"/>
        <c:ser>
          <c:idx val="0"/>
          <c:order val="0"/>
          <c:tx>
            <c:strRef>
              <c:f>Sheet1!$B$1</c:f>
              <c:strCache>
                <c:ptCount val="1"/>
                <c:pt idx="0">
                  <c:v>系列 1</c:v>
                </c:pt>
              </c:strCache>
            </c:strRef>
          </c:tx>
          <c:spPr>
            <a:ln w="28575" cap="rnd">
              <a:solidFill>
                <a:srgbClr val="D67678"/>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8</c:v>
                </c:pt>
                <c:pt idx="1">
                  <c:v>2.5</c:v>
                </c:pt>
                <c:pt idx="2">
                  <c:v>3.5</c:v>
                </c:pt>
                <c:pt idx="3">
                  <c:v>4.5</c:v>
                </c:pt>
              </c:numCache>
            </c:numRef>
          </c:val>
          <c:smooth val="1"/>
          <c:extLst>
            <c:ext xmlns:c16="http://schemas.microsoft.com/office/drawing/2014/chart" uri="{C3380CC4-5D6E-409C-BE32-E72D297353CC}">
              <c16:uniqueId val="{00000000-0402-41DC-BEB8-5CA0EF1F69B9}"/>
            </c:ext>
          </c:extLst>
        </c:ser>
        <c:ser>
          <c:idx val="1"/>
          <c:order val="1"/>
          <c:tx>
            <c:strRef>
              <c:f>Sheet1!$C$1</c:f>
              <c:strCache>
                <c:ptCount val="1"/>
                <c:pt idx="0">
                  <c:v>系列 2</c:v>
                </c:pt>
              </c:strCache>
            </c:strRef>
          </c:tx>
          <c:spPr>
            <a:ln w="28575" cap="rnd">
              <a:solidFill>
                <a:srgbClr val="AB3336"/>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402-41DC-BEB8-5CA0EF1F69B9}"/>
            </c:ext>
          </c:extLst>
        </c:ser>
        <c:ser>
          <c:idx val="2"/>
          <c:order val="2"/>
          <c:tx>
            <c:strRef>
              <c:f>Sheet1!$D$1</c:f>
              <c:strCache>
                <c:ptCount val="1"/>
                <c:pt idx="0">
                  <c:v>系列 3</c:v>
                </c:pt>
              </c:strCache>
            </c:strRef>
          </c:tx>
          <c:spPr>
            <a:ln w="28575" cap="rnd">
              <a:solidFill>
                <a:srgbClr val="FFFFFF">
                  <a:lumMod val="75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402-41DC-BEB8-5CA0EF1F69B9}"/>
            </c:ext>
          </c:extLst>
        </c:ser>
        <c:dLbls>
          <c:showLegendKey val="0"/>
          <c:showVal val="0"/>
          <c:showCatName val="0"/>
          <c:showSerName val="0"/>
          <c:showPercent val="0"/>
          <c:showBubbleSize val="0"/>
        </c:dLbls>
        <c:smooth val="0"/>
        <c:axId val="957351928"/>
        <c:axId val="691344551"/>
      </c:lineChart>
      <c:catAx>
        <c:axId val="957351928"/>
        <c:scaling>
          <c:orientation val="minMax"/>
        </c:scaling>
        <c:delete val="0"/>
        <c:axPos val="b"/>
        <c:numFmt formatCode="General" sourceLinked="0"/>
        <c:majorTickMark val="none"/>
        <c:minorTickMark val="none"/>
        <c:tickLblPos val="nextTo"/>
        <c:spPr>
          <a:noFill/>
          <a:ln w="9525" cap="flat" cmpd="sng" algn="ctr">
            <a:solidFill>
              <a:srgbClr val="000000">
                <a:lumMod val="75000"/>
                <a:lumOff val="25000"/>
              </a:srgbClr>
            </a:solidFill>
            <a:round/>
          </a:ln>
          <a:effectLst/>
        </c:spPr>
        <c:txPr>
          <a:bodyPr rot="-60000000" spcFirstLastPara="0" vertOverflow="ellipsis" vert="horz" wrap="square" anchor="ctr" anchorCtr="1" forceAA="0"/>
          <a:lstStyle/>
          <a:p>
            <a:pPr>
              <a:defRPr lang="zh-CN" sz="1600" b="0" i="0" u="none" strike="noStrike" kern="1200" baseline="0">
                <a:solidFill>
                  <a:schemeClr val="tx1">
                    <a:lumMod val="75000"/>
                    <a:lumOff val="25000"/>
                  </a:schemeClr>
                </a:solidFill>
                <a:latin typeface="汉仪中简黑简" panose="02010600030101010101" charset="-122"/>
                <a:ea typeface="汉仪中简黑简" panose="02010600030101010101" charset="-122"/>
                <a:cs typeface="汉仪中简黑简" panose="02010600030101010101" charset="-122"/>
                <a:sym typeface="汉仪中简黑简" panose="02010600030101010101" charset="-122"/>
              </a:defRPr>
            </a:pPr>
            <a:endParaRPr lang="zh-CN"/>
          </a:p>
        </c:txPr>
        <c:crossAx val="691344551"/>
        <c:crosses val="autoZero"/>
        <c:auto val="1"/>
        <c:lblAlgn val="ctr"/>
        <c:lblOffset val="100"/>
        <c:noMultiLvlLbl val="0"/>
      </c:catAx>
      <c:valAx>
        <c:axId val="691344551"/>
        <c:scaling>
          <c:orientation val="minMax"/>
        </c:scaling>
        <c:delete val="0"/>
        <c:axPos val="l"/>
        <c:majorGridlines>
          <c:spPr>
            <a:ln w="9525" cap="flat" cmpd="sng" algn="ctr">
              <a:solidFill>
                <a:srgbClr val="FFFFFF">
                  <a:lumMod val="95000"/>
                  <a:alpha val="62000"/>
                </a:srgbClr>
              </a:solidFill>
              <a:round/>
            </a:ln>
            <a:effectLst/>
          </c:spPr>
        </c:majorGridlines>
        <c:numFmt formatCode="General" sourceLinked="1"/>
        <c:majorTickMark val="none"/>
        <c:minorTickMark val="none"/>
        <c:tickLblPos val="nextTo"/>
        <c:spPr>
          <a:noFill/>
          <a:ln>
            <a:solidFill>
              <a:srgbClr val="000000">
                <a:lumMod val="75000"/>
                <a:lumOff val="25000"/>
              </a:srgbClr>
            </a:solidFill>
          </a:ln>
          <a:effectLst/>
        </c:spPr>
        <c:txPr>
          <a:bodyPr rot="-60000000" spcFirstLastPara="0" vertOverflow="ellipsis" vert="horz" wrap="square" anchor="ctr" anchorCtr="1" forceAA="0"/>
          <a:lstStyle/>
          <a:p>
            <a:pPr>
              <a:defRPr lang="zh-CN" sz="1600" b="0" i="0" u="none" strike="noStrike" kern="1200" baseline="0">
                <a:solidFill>
                  <a:schemeClr val="tx1">
                    <a:lumMod val="75000"/>
                    <a:lumOff val="25000"/>
                  </a:schemeClr>
                </a:solidFill>
                <a:latin typeface="汉仪中简黑简" panose="02010600030101010101" charset="-122"/>
                <a:ea typeface="汉仪中简黑简" panose="02010600030101010101" charset="-122"/>
                <a:cs typeface="汉仪中简黑简" panose="02010600030101010101" charset="-122"/>
                <a:sym typeface="汉仪中简黑简" panose="02010600030101010101" charset="-122"/>
              </a:defRPr>
            </a:pPr>
            <a:endParaRPr lang="zh-CN"/>
          </a:p>
        </c:txPr>
        <c:crossAx val="957351928"/>
        <c:crosses val="autoZero"/>
        <c:crossBetween val="between"/>
      </c:valAx>
      <c:spPr>
        <a:noFill/>
        <a:ln>
          <a:solidFill>
            <a:srgbClr val="FFFFFF">
              <a:lumMod val="95000"/>
            </a:srgbClr>
          </a:solidFill>
        </a:ln>
        <a:effectLst/>
      </c:spPr>
    </c:plotArea>
    <c:plotVisOnly val="1"/>
    <c:dispBlanksAs val="gap"/>
    <c:showDLblsOverMax val="0"/>
  </c:chart>
  <c:spPr>
    <a:noFill/>
    <a:ln w="9525" cap="flat" cmpd="sng" algn="ctr">
      <a:noFill/>
      <a:round/>
    </a:ln>
    <a:effectLst>
      <a:outerShdw blurRad="63500" dist="37357" dir="2700000" sx="0" sy="0" rotWithShape="0">
        <a:scrgbClr r="0" g="0" b="0"/>
      </a:outerShdw>
    </a:effectLst>
  </c:spPr>
  <c:txPr>
    <a:bodyPr/>
    <a:lstStyle/>
    <a:p>
      <a:pPr>
        <a:defRPr lang="zh-CN" sz="1600">
          <a:latin typeface="汉仪中简黑简" panose="02010600030101010101" charset="-122"/>
          <a:ea typeface="汉仪中简黑简" panose="02010600030101010101" charset="-122"/>
          <a:cs typeface="汉仪中简黑简" panose="02010600030101010101" charset="-122"/>
          <a:sym typeface="汉仪中简黑简" panose="02010600030101010101" charset="-122"/>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2</c:v>
                </c:pt>
              </c:strCache>
            </c:strRef>
          </c:tx>
          <c:spPr>
            <a:ln w="317500" cap="sq">
              <a:solidFill>
                <a:schemeClr val="accent1"/>
              </a:solidFill>
              <a:miter lim="800000"/>
            </a:ln>
            <a:effectLst/>
          </c:spPr>
          <c:marker>
            <c:symbol val="none"/>
          </c:marker>
          <c:dLbls>
            <c:dLbl>
              <c:idx val="4"/>
              <c:layout>
                <c:manualLayout>
                  <c:x val="1.1108372884407493E-2"/>
                  <c:y val="-8.5654147786433904E-2"/>
                </c:manualLayout>
              </c:layout>
              <c:spPr>
                <a:solidFill>
                  <a:srgbClr val="44546A"/>
                </a:solidFill>
                <a:ln>
                  <a:solidFill>
                    <a:prstClr val="black">
                      <a:lumMod val="25000"/>
                      <a:lumOff val="75000"/>
                    </a:prstClr>
                  </a:solidFill>
                </a:ln>
                <a:effectLst/>
              </c:spPr>
              <c:txPr>
                <a:bodyPr rot="0" spcFirstLastPara="1" vertOverflow="clip" horzOverflow="clip" vert="horz" wrap="square" lIns="38100" tIns="19050" rIns="38100" bIns="19050" anchor="ctr" anchorCtr="0">
                  <a:noAutofit/>
                </a:bodyPr>
                <a:lstStyle/>
                <a:p>
                  <a:pPr algn="ctr" rtl="0">
                    <a:defRPr lang="en-US" altLang="zh-CN" sz="2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layout>
                    <c:manualLayout>
                      <c:w val="6.8414617923362953E-2"/>
                      <c:h val="0.15575290666651284"/>
                    </c:manualLayout>
                  </c15:layout>
                </c:ext>
                <c:ext xmlns:c16="http://schemas.microsoft.com/office/drawing/2014/chart" uri="{C3380CC4-5D6E-409C-BE32-E72D297353CC}">
                  <c16:uniqueId val="{00000000-2544-4B92-A11A-C258A35BD882}"/>
                </c:ext>
              </c:extLst>
            </c:dLbl>
            <c:spPr>
              <a:solidFill>
                <a:schemeClr val="tx2"/>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600" b="0" i="0" u="none" strike="noStrike" kern="1200" baseline="0">
                    <a:solidFill>
                      <a:schemeClr val="dk1">
                        <a:lumMod val="65000"/>
                        <a:lumOff val="3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33</c:v>
                </c:pt>
                <c:pt idx="1">
                  <c:v>25</c:v>
                </c:pt>
                <c:pt idx="2">
                  <c:v>60</c:v>
                </c:pt>
                <c:pt idx="3">
                  <c:v>20</c:v>
                </c:pt>
                <c:pt idx="4">
                  <c:v>96</c:v>
                </c:pt>
                <c:pt idx="5">
                  <c:v>0</c:v>
                </c:pt>
              </c:numCache>
            </c:numRef>
          </c:val>
          <c:smooth val="0"/>
          <c:extLst>
            <c:ext xmlns:c16="http://schemas.microsoft.com/office/drawing/2014/chart" uri="{C3380CC4-5D6E-409C-BE32-E72D297353CC}">
              <c16:uniqueId val="{00000001-2544-4B92-A11A-C258A35BD882}"/>
            </c:ext>
          </c:extLst>
        </c:ser>
        <c:ser>
          <c:idx val="1"/>
          <c:order val="1"/>
          <c:tx>
            <c:strRef>
              <c:f>Sheet1!$C$1</c:f>
              <c:strCache>
                <c:ptCount val="1"/>
                <c:pt idx="0">
                  <c:v>系列 1</c:v>
                </c:pt>
              </c:strCache>
            </c:strRef>
          </c:tx>
          <c:spPr>
            <a:ln w="317500" cap="sq">
              <a:solidFill>
                <a:schemeClr val="accent2"/>
              </a:solidFill>
              <a:miter lim="800000"/>
            </a:ln>
            <a:effectLst/>
          </c:spPr>
          <c:marker>
            <c:symbol val="none"/>
          </c:marker>
          <c:dLbls>
            <c:dLbl>
              <c:idx val="1"/>
              <c:layout>
                <c:manualLayout>
                  <c:x val="-6.7067980354207885E-2"/>
                  <c:y val="-0.14827719979348319"/>
                </c:manualLayout>
              </c:layout>
              <c:spPr>
                <a:solidFill>
                  <a:srgbClr val="44546A"/>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2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layout>
                    <c:manualLayout>
                      <c:w val="6.8414617923362953E-2"/>
                      <c:h val="0.15575290666651284"/>
                    </c:manualLayout>
                  </c15:layout>
                </c:ext>
                <c:ext xmlns:c16="http://schemas.microsoft.com/office/drawing/2014/chart" uri="{C3380CC4-5D6E-409C-BE32-E72D297353CC}">
                  <c16:uniqueId val="{00000002-2544-4B92-A11A-C258A35BD882}"/>
                </c:ext>
              </c:extLst>
            </c:dLbl>
            <c:spPr>
              <a:solidFill>
                <a:schemeClr val="tx2"/>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8</c:v>
                </c:pt>
                <c:pt idx="1">
                  <c:v>66</c:v>
                </c:pt>
                <c:pt idx="2">
                  <c:v>41</c:v>
                </c:pt>
                <c:pt idx="3">
                  <c:v>59</c:v>
                </c:pt>
                <c:pt idx="4">
                  <c:v>50</c:v>
                </c:pt>
                <c:pt idx="5">
                  <c:v>62</c:v>
                </c:pt>
                <c:pt idx="6">
                  <c:v>0</c:v>
                </c:pt>
              </c:numCache>
            </c:numRef>
          </c:val>
          <c:smooth val="0"/>
          <c:extLst>
            <c:ext xmlns:c16="http://schemas.microsoft.com/office/drawing/2014/chart" uri="{C3380CC4-5D6E-409C-BE32-E72D297353CC}">
              <c16:uniqueId val="{00000003-2544-4B92-A11A-C258A35BD882}"/>
            </c:ext>
          </c:extLst>
        </c:ser>
        <c:dLbls>
          <c:showLegendKey val="0"/>
          <c:showVal val="0"/>
          <c:showCatName val="0"/>
          <c:showSerName val="0"/>
          <c:showPercent val="0"/>
          <c:showBubbleSize val="0"/>
        </c:dLbls>
        <c:smooth val="0"/>
        <c:axId val="902622032"/>
        <c:axId val="902622576"/>
      </c:lineChart>
      <c:catAx>
        <c:axId val="90262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622576"/>
        <c:crosses val="autoZero"/>
        <c:auto val="0"/>
        <c:lblAlgn val="ctr"/>
        <c:lblOffset val="100"/>
        <c:noMultiLvlLbl val="0"/>
      </c:catAx>
      <c:valAx>
        <c:axId val="902622576"/>
        <c:scaling>
          <c:orientation val="minMax"/>
        </c:scaling>
        <c:delete val="0"/>
        <c:axPos val="l"/>
        <c:numFmt formatCode="General" sourceLinked="1"/>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622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166245218655518E-2"/>
          <c:y val="2.6724488382793763E-2"/>
          <c:w val="0.89825390518426818"/>
          <c:h val="0.94182313374938764"/>
        </c:manualLayout>
      </c:layout>
      <c:barChart>
        <c:barDir val="col"/>
        <c:grouping val="clustered"/>
        <c:varyColors val="0"/>
        <c:ser>
          <c:idx val="0"/>
          <c:order val="0"/>
          <c:tx>
            <c:strRef>
              <c:f>Sheet1!$B$1</c:f>
              <c:strCache>
                <c:ptCount val="1"/>
                <c:pt idx="0">
                  <c:v>系列 1</c:v>
                </c:pt>
              </c:strCache>
            </c:strRef>
          </c:tx>
          <c:spPr>
            <a:gradFill flip="none" rotWithShape="1">
              <a:gsLst>
                <a:gs pos="0">
                  <a:schemeClr val="accent6">
                    <a:lumMod val="40000"/>
                    <a:lumOff val="60000"/>
                  </a:schemeClr>
                </a:gs>
                <a:gs pos="80000">
                  <a:schemeClr val="accent6">
                    <a:lumMod val="50000"/>
                  </a:schemeClr>
                </a:gs>
              </a:gsLst>
              <a:lin ang="5400000" scaled="1"/>
              <a:tileRect/>
            </a:gra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4ED6-4281-9252-10011E4D2777}"/>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4ED6-4281-9252-10011E4D2777}"/>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1-CABB-4D1E-B415-671E93EDFE2D}"/>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4ED6-4281-9252-10011E4D2777}"/>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4ED6-4281-9252-10011E4D2777}"/>
              </c:ext>
            </c:extLst>
          </c:dPt>
          <c:cat>
            <c:strRef>
              <c:f>Sheet1!$A$2:$A$6</c:f>
              <c:strCache>
                <c:ptCount val="5"/>
                <c:pt idx="0">
                  <c:v>类别 1</c:v>
                </c:pt>
                <c:pt idx="1">
                  <c:v>类别 2</c:v>
                </c:pt>
                <c:pt idx="2">
                  <c:v>类别 3</c:v>
                </c:pt>
                <c:pt idx="4">
                  <c:v>类别 4</c:v>
                </c:pt>
              </c:strCache>
            </c:strRef>
          </c:cat>
          <c:val>
            <c:numRef>
              <c:f>Sheet1!$B$2:$B$6</c:f>
              <c:numCache>
                <c:formatCode>General</c:formatCode>
                <c:ptCount val="5"/>
                <c:pt idx="0">
                  <c:v>7</c:v>
                </c:pt>
                <c:pt idx="1">
                  <c:v>2.5</c:v>
                </c:pt>
                <c:pt idx="2">
                  <c:v>3.5</c:v>
                </c:pt>
                <c:pt idx="3">
                  <c:v>2.8</c:v>
                </c:pt>
                <c:pt idx="4">
                  <c:v>4.5</c:v>
                </c:pt>
              </c:numCache>
            </c:numRef>
          </c:val>
          <c:extLst>
            <c:ext xmlns:c16="http://schemas.microsoft.com/office/drawing/2014/chart" uri="{C3380CC4-5D6E-409C-BE32-E72D297353CC}">
              <c16:uniqueId val="{00000002-CABB-4D1E-B415-671E93EDFE2D}"/>
            </c:ext>
          </c:extLst>
        </c:ser>
        <c:dLbls>
          <c:showLegendKey val="0"/>
          <c:showVal val="0"/>
          <c:showCatName val="0"/>
          <c:showSerName val="0"/>
          <c:showPercent val="0"/>
          <c:showBubbleSize val="0"/>
        </c:dLbls>
        <c:gapWidth val="150"/>
        <c:axId val="674734968"/>
        <c:axId val="674735360"/>
      </c:barChart>
      <c:catAx>
        <c:axId val="674734968"/>
        <c:scaling>
          <c:orientation val="minMax"/>
        </c:scaling>
        <c:delete val="1"/>
        <c:axPos val="b"/>
        <c:numFmt formatCode="General" sourceLinked="1"/>
        <c:majorTickMark val="none"/>
        <c:minorTickMark val="none"/>
        <c:tickLblPos val="nextTo"/>
        <c:crossAx val="674735360"/>
        <c:crosses val="autoZero"/>
        <c:auto val="1"/>
        <c:lblAlgn val="ctr"/>
        <c:lblOffset val="100"/>
        <c:noMultiLvlLbl val="0"/>
      </c:catAx>
      <c:valAx>
        <c:axId val="674735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6747349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a:noFill/>
            </a:ln>
            <a:effectLst/>
          </c:spPr>
          <c:invertIfNegative val="0"/>
          <c:cat>
            <c:strRef>
              <c:f>Sheet1!$A$2:$A$8</c:f>
              <c:strCache>
                <c:ptCount val="7"/>
                <c:pt idx="0">
                  <c:v>类别1</c:v>
                </c:pt>
                <c:pt idx="1">
                  <c:v>类别2</c:v>
                </c:pt>
                <c:pt idx="2">
                  <c:v>类别3</c:v>
                </c:pt>
                <c:pt idx="3">
                  <c:v>类别4</c:v>
                </c:pt>
                <c:pt idx="4">
                  <c:v>类别5</c:v>
                </c:pt>
                <c:pt idx="5">
                  <c:v>类别6</c:v>
                </c:pt>
                <c:pt idx="6">
                  <c:v>类别7</c:v>
                </c:pt>
              </c:strCache>
            </c:strRef>
          </c:cat>
          <c:val>
            <c:numRef>
              <c:f>Sheet1!$B$2:$B$8</c:f>
              <c:numCache>
                <c:formatCode>General</c:formatCode>
                <c:ptCount val="7"/>
                <c:pt idx="0">
                  <c:v>12</c:v>
                </c:pt>
                <c:pt idx="1">
                  <c:v>5.3</c:v>
                </c:pt>
                <c:pt idx="2">
                  <c:v>3.1</c:v>
                </c:pt>
                <c:pt idx="3">
                  <c:v>2.5</c:v>
                </c:pt>
                <c:pt idx="4">
                  <c:v>3.5</c:v>
                </c:pt>
                <c:pt idx="5">
                  <c:v>4.3</c:v>
                </c:pt>
                <c:pt idx="6">
                  <c:v>4.7</c:v>
                </c:pt>
              </c:numCache>
            </c:numRef>
          </c:val>
          <c:extLst>
            <c:ext xmlns:c16="http://schemas.microsoft.com/office/drawing/2014/chart" uri="{C3380CC4-5D6E-409C-BE32-E72D297353CC}">
              <c16:uniqueId val="{00000000-E0BC-4E79-AE01-E81EC1C1F2BD}"/>
            </c:ext>
          </c:extLst>
        </c:ser>
        <c:ser>
          <c:idx val="1"/>
          <c:order val="1"/>
          <c:tx>
            <c:strRef>
              <c:f>Sheet1!$C$1</c:f>
              <c:strCache>
                <c:ptCount val="1"/>
                <c:pt idx="0">
                  <c:v>系列 2</c:v>
                </c:pt>
              </c:strCache>
            </c:strRef>
          </c:tx>
          <c:spPr>
            <a:solidFill>
              <a:schemeClr val="bg2">
                <a:lumMod val="50000"/>
              </a:schemeClr>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9E9-41DF-9630-96D5377EDF78}"/>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69E9-41DF-9630-96D5377EDF7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69E9-41DF-9630-96D5377EDF78}"/>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69E9-41DF-9630-96D5377EDF78}"/>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2-E0BC-4E79-AE01-E81EC1C1F2BD}"/>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B-69E9-41DF-9630-96D5377EDF78}"/>
              </c:ext>
            </c:extLst>
          </c:dPt>
          <c:cat>
            <c:strRef>
              <c:f>Sheet1!$A$2:$A$8</c:f>
              <c:strCache>
                <c:ptCount val="7"/>
                <c:pt idx="0">
                  <c:v>类别1</c:v>
                </c:pt>
                <c:pt idx="1">
                  <c:v>类别2</c:v>
                </c:pt>
                <c:pt idx="2">
                  <c:v>类别3</c:v>
                </c:pt>
                <c:pt idx="3">
                  <c:v>类别4</c:v>
                </c:pt>
                <c:pt idx="4">
                  <c:v>类别5</c:v>
                </c:pt>
                <c:pt idx="5">
                  <c:v>类别6</c:v>
                </c:pt>
                <c:pt idx="6">
                  <c:v>类别7</c:v>
                </c:pt>
              </c:strCache>
            </c:strRef>
          </c:cat>
          <c:val>
            <c:numRef>
              <c:f>Sheet1!$C$2:$C$8</c:f>
              <c:numCache>
                <c:formatCode>General</c:formatCode>
                <c:ptCount val="7"/>
                <c:pt idx="0">
                  <c:v>12</c:v>
                </c:pt>
                <c:pt idx="1">
                  <c:v>5.3</c:v>
                </c:pt>
                <c:pt idx="2">
                  <c:v>3.1</c:v>
                </c:pt>
                <c:pt idx="3">
                  <c:v>2.5</c:v>
                </c:pt>
                <c:pt idx="4">
                  <c:v>3.5</c:v>
                </c:pt>
                <c:pt idx="5">
                  <c:v>4.3</c:v>
                </c:pt>
                <c:pt idx="6">
                  <c:v>4.7</c:v>
                </c:pt>
              </c:numCache>
            </c:numRef>
          </c:val>
          <c:extLst>
            <c:ext xmlns:c16="http://schemas.microsoft.com/office/drawing/2014/chart" uri="{C3380CC4-5D6E-409C-BE32-E72D297353CC}">
              <c16:uniqueId val="{00000003-E0BC-4E79-AE01-E81EC1C1F2BD}"/>
            </c:ext>
          </c:extLst>
        </c:ser>
        <c:dLbls>
          <c:showLegendKey val="0"/>
          <c:showVal val="0"/>
          <c:showCatName val="0"/>
          <c:showSerName val="0"/>
          <c:showPercent val="0"/>
          <c:showBubbleSize val="0"/>
        </c:dLbls>
        <c:gapWidth val="0"/>
        <c:axId val="670643304"/>
        <c:axId val="671107480"/>
      </c:barChart>
      <c:catAx>
        <c:axId val="6706433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
          <a:lstStyle/>
          <a:p>
            <a:pPr>
              <a:defRPr/>
            </a:pPr>
            <a:endParaRPr lang="zh-CN"/>
          </a:p>
        </c:txPr>
        <c:crossAx val="671107480"/>
        <c:crosses val="autoZero"/>
        <c:auto val="1"/>
        <c:lblAlgn val="ctr"/>
        <c:lblOffset val="100"/>
        <c:tickMarkSkip val="1"/>
        <c:noMultiLvlLbl val="0"/>
      </c:catAx>
      <c:valAx>
        <c:axId val="671107480"/>
        <c:scaling>
          <c:orientation val="minMax"/>
        </c:scaling>
        <c:delete val="0"/>
        <c:axPos val="l"/>
        <c:numFmt formatCode="General" sourceLinked="1"/>
        <c:majorTickMark val="out"/>
        <c:minorTickMark val="none"/>
        <c:tickLblPos val="nextTo"/>
        <c:spPr>
          <a:noFill/>
          <a:ln>
            <a:noFill/>
          </a:ln>
          <a:effectLst/>
        </c:spPr>
        <c:txPr>
          <a:bodyPr rot="-60000000" vert="horz"/>
          <a:lstStyle/>
          <a:p>
            <a:pPr>
              <a:defRPr/>
            </a:pPr>
            <a:endParaRPr lang="zh-CN"/>
          </a:p>
        </c:txPr>
        <c:crossAx val="670643304"/>
        <c:crossesAt val="1"/>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userShapes r:id="rId3"/>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3384694881889767"/>
          <c:y val="9.8400696883949479E-2"/>
          <c:w val="0.46702423720472441"/>
          <c:h val="0.80045771493001316"/>
        </c:manualLayout>
      </c:layout>
      <c:radarChart>
        <c:radarStyle val="marker"/>
        <c:varyColors val="0"/>
        <c:ser>
          <c:idx val="0"/>
          <c:order val="0"/>
          <c:tx>
            <c:strRef>
              <c:f>Sheet1!$B$1</c:f>
              <c:strCache>
                <c:ptCount val="1"/>
                <c:pt idx="0">
                  <c:v>列1</c:v>
                </c:pt>
              </c:strCache>
            </c:strRef>
          </c:tx>
          <c:spPr>
            <a:ln w="28575" cap="rnd">
              <a:solidFill>
                <a:schemeClr val="accent6">
                  <a:tint val="58000"/>
                </a:schemeClr>
              </a:solidFill>
              <a:round/>
            </a:ln>
            <a:effectLst/>
          </c:spPr>
          <c:marker>
            <c:symbol val="circle"/>
            <c:size val="5"/>
            <c:spPr>
              <a:solidFill>
                <a:schemeClr val="accent6">
                  <a:tint val="58000"/>
                </a:schemeClr>
              </a:solidFill>
              <a:ln w="9525">
                <a:solidFill>
                  <a:schemeClr val="accent6">
                    <a:tint val="58000"/>
                  </a:schemeClr>
                </a:solidFill>
              </a:ln>
              <a:effectLst/>
            </c:spPr>
          </c:marker>
          <c:cat>
            <c:strRef>
              <c:f>Sheet1!$A$2:$A$7</c:f>
              <c:strCache>
                <c:ptCount val="6"/>
                <c:pt idx="0">
                  <c:v>能力</c:v>
                </c:pt>
                <c:pt idx="1">
                  <c:v>亲和</c:v>
                </c:pt>
                <c:pt idx="2">
                  <c:v>经验</c:v>
                </c:pt>
                <c:pt idx="3">
                  <c:v>专业</c:v>
                </c:pt>
                <c:pt idx="4">
                  <c:v>表达</c:v>
                </c:pt>
                <c:pt idx="5">
                  <c:v>形象</c:v>
                </c:pt>
              </c:strCache>
            </c:strRef>
          </c:cat>
          <c:val>
            <c:numRef>
              <c:f>Sheet1!$B$2:$B$7</c:f>
              <c:numCache>
                <c:formatCode>General</c:formatCode>
                <c:ptCount val="6"/>
                <c:pt idx="0">
                  <c:v>8</c:v>
                </c:pt>
                <c:pt idx="1">
                  <c:v>6</c:v>
                </c:pt>
                <c:pt idx="2">
                  <c:v>4</c:v>
                </c:pt>
                <c:pt idx="3">
                  <c:v>7</c:v>
                </c:pt>
                <c:pt idx="4">
                  <c:v>9</c:v>
                </c:pt>
                <c:pt idx="5">
                  <c:v>6</c:v>
                </c:pt>
              </c:numCache>
            </c:numRef>
          </c:val>
          <c:extLst>
            <c:ext xmlns:c16="http://schemas.microsoft.com/office/drawing/2014/chart" uri="{C3380CC4-5D6E-409C-BE32-E72D297353CC}">
              <c16:uniqueId val="{00000000-C5F0-4684-B24D-9649A299B7D7}"/>
            </c:ext>
          </c:extLst>
        </c:ser>
        <c:ser>
          <c:idx val="1"/>
          <c:order val="1"/>
          <c:tx>
            <c:strRef>
              <c:f>Sheet1!$C$1</c:f>
              <c:strCache>
                <c:ptCount val="1"/>
                <c:pt idx="0">
                  <c:v>系列 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Sheet1!$A$2:$A$7</c:f>
              <c:strCache>
                <c:ptCount val="6"/>
                <c:pt idx="0">
                  <c:v>能力</c:v>
                </c:pt>
                <c:pt idx="1">
                  <c:v>亲和</c:v>
                </c:pt>
                <c:pt idx="2">
                  <c:v>经验</c:v>
                </c:pt>
                <c:pt idx="3">
                  <c:v>专业</c:v>
                </c:pt>
                <c:pt idx="4">
                  <c:v>表达</c:v>
                </c:pt>
                <c:pt idx="5">
                  <c:v>形象</c:v>
                </c:pt>
              </c:strCache>
            </c:strRef>
          </c:cat>
          <c:val>
            <c:numRef>
              <c:f>Sheet1!$C$2:$C$7</c:f>
              <c:numCache>
                <c:formatCode>General</c:formatCode>
                <c:ptCount val="6"/>
                <c:pt idx="0">
                  <c:v>7</c:v>
                </c:pt>
                <c:pt idx="1">
                  <c:v>9</c:v>
                </c:pt>
                <c:pt idx="2">
                  <c:v>6</c:v>
                </c:pt>
                <c:pt idx="3">
                  <c:v>5</c:v>
                </c:pt>
                <c:pt idx="4">
                  <c:v>4</c:v>
                </c:pt>
                <c:pt idx="5">
                  <c:v>4</c:v>
                </c:pt>
              </c:numCache>
            </c:numRef>
          </c:val>
          <c:extLst>
            <c:ext xmlns:c16="http://schemas.microsoft.com/office/drawing/2014/chart" uri="{C3380CC4-5D6E-409C-BE32-E72D297353CC}">
              <c16:uniqueId val="{00000001-C5F0-4684-B24D-9649A299B7D7}"/>
            </c:ext>
          </c:extLst>
        </c:ser>
        <c:ser>
          <c:idx val="2"/>
          <c:order val="2"/>
          <c:tx>
            <c:strRef>
              <c:f>Sheet1!$D$1</c:f>
              <c:strCache>
                <c:ptCount val="1"/>
                <c:pt idx="0">
                  <c:v>系列 12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Sheet1!$A$2:$A$7</c:f>
              <c:strCache>
                <c:ptCount val="6"/>
                <c:pt idx="0">
                  <c:v>能力</c:v>
                </c:pt>
                <c:pt idx="1">
                  <c:v>亲和</c:v>
                </c:pt>
                <c:pt idx="2">
                  <c:v>经验</c:v>
                </c:pt>
                <c:pt idx="3">
                  <c:v>专业</c:v>
                </c:pt>
                <c:pt idx="4">
                  <c:v>表达</c:v>
                </c:pt>
                <c:pt idx="5">
                  <c:v>形象</c:v>
                </c:pt>
              </c:strCache>
            </c:strRef>
          </c:cat>
          <c:val>
            <c:numRef>
              <c:f>Sheet1!$D$2:$D$7</c:f>
              <c:numCache>
                <c:formatCode>General</c:formatCode>
                <c:ptCount val="6"/>
                <c:pt idx="0">
                  <c:v>5</c:v>
                </c:pt>
                <c:pt idx="1">
                  <c:v>4</c:v>
                </c:pt>
                <c:pt idx="2">
                  <c:v>7</c:v>
                </c:pt>
                <c:pt idx="3">
                  <c:v>9</c:v>
                </c:pt>
                <c:pt idx="4">
                  <c:v>6</c:v>
                </c:pt>
                <c:pt idx="5">
                  <c:v>4</c:v>
                </c:pt>
              </c:numCache>
            </c:numRef>
          </c:val>
          <c:extLst>
            <c:ext xmlns:c16="http://schemas.microsoft.com/office/drawing/2014/chart" uri="{C3380CC4-5D6E-409C-BE32-E72D297353CC}">
              <c16:uniqueId val="{00000002-C5F0-4684-B24D-9649A299B7D7}"/>
            </c:ext>
          </c:extLst>
        </c:ser>
        <c:ser>
          <c:idx val="3"/>
          <c:order val="3"/>
          <c:tx>
            <c:strRef>
              <c:f>Sheet1!$E$1</c:f>
              <c:strCache>
                <c:ptCount val="1"/>
                <c:pt idx="0">
                  <c:v>系列 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Sheet1!$A$2:$A$7</c:f>
              <c:strCache>
                <c:ptCount val="6"/>
                <c:pt idx="0">
                  <c:v>能力</c:v>
                </c:pt>
                <c:pt idx="1">
                  <c:v>亲和</c:v>
                </c:pt>
                <c:pt idx="2">
                  <c:v>经验</c:v>
                </c:pt>
                <c:pt idx="3">
                  <c:v>专业</c:v>
                </c:pt>
                <c:pt idx="4">
                  <c:v>表达</c:v>
                </c:pt>
                <c:pt idx="5">
                  <c:v>形象</c:v>
                </c:pt>
              </c:strCache>
            </c:strRef>
          </c:cat>
          <c:val>
            <c:numRef>
              <c:f>Sheet1!$E$2:$E$7</c:f>
              <c:numCache>
                <c:formatCode>General</c:formatCode>
                <c:ptCount val="6"/>
                <c:pt idx="0">
                  <c:v>4</c:v>
                </c:pt>
                <c:pt idx="1">
                  <c:v>5</c:v>
                </c:pt>
                <c:pt idx="2">
                  <c:v>4</c:v>
                </c:pt>
                <c:pt idx="3">
                  <c:v>6</c:v>
                </c:pt>
                <c:pt idx="4">
                  <c:v>7</c:v>
                </c:pt>
                <c:pt idx="5">
                  <c:v>9</c:v>
                </c:pt>
              </c:numCache>
            </c:numRef>
          </c:val>
          <c:extLst>
            <c:ext xmlns:c16="http://schemas.microsoft.com/office/drawing/2014/chart" uri="{C3380CC4-5D6E-409C-BE32-E72D297353CC}">
              <c16:uniqueId val="{00000003-C5F0-4684-B24D-9649A299B7D7}"/>
            </c:ext>
          </c:extLst>
        </c:ser>
        <c:dLbls>
          <c:showLegendKey val="0"/>
          <c:showVal val="0"/>
          <c:showCatName val="0"/>
          <c:showSerName val="0"/>
          <c:showPercent val="0"/>
          <c:showBubbleSize val="0"/>
        </c:dLbls>
        <c:axId val="671107088"/>
        <c:axId val="674736144"/>
      </c:radarChart>
      <c:catAx>
        <c:axId val="671107088"/>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74736144"/>
        <c:crosses val="autoZero"/>
        <c:auto val="1"/>
        <c:lblAlgn val="ctr"/>
        <c:lblOffset val="100"/>
        <c:noMultiLvlLbl val="0"/>
      </c:catAx>
      <c:valAx>
        <c:axId val="6747361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7110708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noFill/>
            <a:ln>
              <a:noFill/>
            </a:ln>
            <a:effectLst/>
          </c:spPr>
          <c:invertIfNegative val="0"/>
          <c:cat>
            <c:strRef>
              <c:f>Sheet1!$A$2:$A$8</c:f>
              <c:strCache>
                <c:ptCount val="7"/>
                <c:pt idx="0">
                  <c:v>类别1</c:v>
                </c:pt>
                <c:pt idx="1">
                  <c:v>类别2</c:v>
                </c:pt>
                <c:pt idx="2">
                  <c:v>类别3</c:v>
                </c:pt>
                <c:pt idx="3">
                  <c:v>类别4</c:v>
                </c:pt>
                <c:pt idx="4">
                  <c:v>类别5</c:v>
                </c:pt>
                <c:pt idx="5">
                  <c:v>类别6</c:v>
                </c:pt>
                <c:pt idx="6">
                  <c:v>类别7</c:v>
                </c:pt>
              </c:strCache>
            </c:strRef>
          </c:cat>
          <c:val>
            <c:numRef>
              <c:f>Sheet1!$B$2:$B$8</c:f>
              <c:numCache>
                <c:formatCode>General</c:formatCode>
                <c:ptCount val="7"/>
                <c:pt idx="0">
                  <c:v>2</c:v>
                </c:pt>
                <c:pt idx="1">
                  <c:v>5.3</c:v>
                </c:pt>
                <c:pt idx="2">
                  <c:v>22</c:v>
                </c:pt>
                <c:pt idx="3">
                  <c:v>2.5</c:v>
                </c:pt>
                <c:pt idx="4">
                  <c:v>3.5</c:v>
                </c:pt>
                <c:pt idx="5">
                  <c:v>4.3</c:v>
                </c:pt>
                <c:pt idx="6">
                  <c:v>11</c:v>
                </c:pt>
              </c:numCache>
            </c:numRef>
          </c:val>
          <c:extLst>
            <c:ext xmlns:c16="http://schemas.microsoft.com/office/drawing/2014/chart" uri="{C3380CC4-5D6E-409C-BE32-E72D297353CC}">
              <c16:uniqueId val="{00000000-7AC6-4A07-B036-7BFB03794D59}"/>
            </c:ext>
          </c:extLst>
        </c:ser>
        <c:ser>
          <c:idx val="1"/>
          <c:order val="1"/>
          <c:tx>
            <c:strRef>
              <c:f>Sheet1!$C$1</c:f>
              <c:strCache>
                <c:ptCount val="1"/>
                <c:pt idx="0">
                  <c:v>系列 2</c:v>
                </c:pt>
              </c:strCache>
            </c:strRef>
          </c:tx>
          <c:invertIfNegative val="0"/>
          <c:cat>
            <c:strRef>
              <c:f>Sheet1!$A$2:$A$8</c:f>
              <c:strCache>
                <c:ptCount val="7"/>
                <c:pt idx="0">
                  <c:v>类别1</c:v>
                </c:pt>
                <c:pt idx="1">
                  <c:v>类别2</c:v>
                </c:pt>
                <c:pt idx="2">
                  <c:v>类别3</c:v>
                </c:pt>
                <c:pt idx="3">
                  <c:v>类别4</c:v>
                </c:pt>
                <c:pt idx="4">
                  <c:v>类别5</c:v>
                </c:pt>
                <c:pt idx="5">
                  <c:v>类别6</c:v>
                </c:pt>
                <c:pt idx="6">
                  <c:v>类别7</c:v>
                </c:pt>
              </c:strCache>
            </c:strRef>
          </c:cat>
          <c:val>
            <c:numRef>
              <c:f>Sheet1!$C$2:$C$8</c:f>
              <c:numCache>
                <c:formatCode>General</c:formatCode>
                <c:ptCount val="7"/>
                <c:pt idx="0">
                  <c:v>2</c:v>
                </c:pt>
                <c:pt idx="1">
                  <c:v>5.3</c:v>
                </c:pt>
                <c:pt idx="2">
                  <c:v>22</c:v>
                </c:pt>
                <c:pt idx="3">
                  <c:v>2.5</c:v>
                </c:pt>
                <c:pt idx="4">
                  <c:v>3.5</c:v>
                </c:pt>
                <c:pt idx="5">
                  <c:v>4.3</c:v>
                </c:pt>
                <c:pt idx="6">
                  <c:v>11</c:v>
                </c:pt>
              </c:numCache>
            </c:numRef>
          </c:val>
          <c:extLst>
            <c:ext xmlns:c16="http://schemas.microsoft.com/office/drawing/2014/chart" uri="{C3380CC4-5D6E-409C-BE32-E72D297353CC}">
              <c16:uniqueId val="{00000000-3D7C-486B-9B05-D74C4EAFFB5C}"/>
            </c:ext>
          </c:extLst>
        </c:ser>
        <c:dLbls>
          <c:showLegendKey val="0"/>
          <c:showVal val="0"/>
          <c:showCatName val="0"/>
          <c:showSerName val="0"/>
          <c:showPercent val="0"/>
          <c:showBubbleSize val="0"/>
        </c:dLbls>
        <c:gapWidth val="0"/>
        <c:axId val="1052337824"/>
        <c:axId val="1052338608"/>
      </c:barChart>
      <c:catAx>
        <c:axId val="105233782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 vert="horz"/>
          <a:lstStyle/>
          <a:p>
            <a:pPr>
              <a:defRPr/>
            </a:pPr>
            <a:endParaRPr lang="zh-CN"/>
          </a:p>
        </c:txPr>
        <c:crossAx val="1052338608"/>
        <c:crosses val="autoZero"/>
        <c:auto val="1"/>
        <c:lblAlgn val="ctr"/>
        <c:lblOffset val="100"/>
        <c:noMultiLvlLbl val="0"/>
      </c:catAx>
      <c:valAx>
        <c:axId val="1052338608"/>
        <c:scaling>
          <c:orientation val="minMax"/>
        </c:scaling>
        <c:delete val="0"/>
        <c:axPos val="l"/>
        <c:numFmt formatCode="General" sourceLinked="1"/>
        <c:majorTickMark val="out"/>
        <c:minorTickMark val="none"/>
        <c:tickLblPos val="nextTo"/>
        <c:spPr>
          <a:noFill/>
          <a:ln w="6350" cap="flat" cmpd="sng" algn="ctr">
            <a:noFill/>
            <a:prstDash val="solid"/>
            <a:round/>
          </a:ln>
          <a:effectLst/>
        </c:spPr>
        <c:txPr>
          <a:bodyPr rot="-60000000" vert="horz"/>
          <a:lstStyle/>
          <a:p>
            <a:pPr>
              <a:defRPr/>
            </a:pPr>
            <a:endParaRPr lang="zh-CN"/>
          </a:p>
        </c:txPr>
        <c:crossAx val="1052337824"/>
        <c:crossesAt val="1"/>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1"/>
          </a:solidFill>
          <a:latin typeface="+mn-lt"/>
          <a:ea typeface="+mn-ea"/>
          <a:cs typeface="+mn-ea"/>
          <a:sym typeface="+mn-lt"/>
        </a:defRPr>
      </a:pPr>
      <a:endParaRPr lang="zh-CN"/>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lineMarker"/>
        <c:varyColors val="0"/>
        <c:ser>
          <c:idx val="0"/>
          <c:order val="0"/>
          <c:tx>
            <c:strRef>
              <c:f>Sheet1!$B$1</c:f>
              <c:strCache>
                <c:ptCount val="1"/>
                <c:pt idx="0">
                  <c:v>列3</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Sheet1!$A$2:$A$13</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Sheet1!$B$2:$B$13</c:f>
              <c:numCache>
                <c:formatCode>General</c:formatCode>
                <c:ptCount val="12"/>
                <c:pt idx="0">
                  <c:v>0.8</c:v>
                </c:pt>
                <c:pt idx="1">
                  <c:v>1</c:v>
                </c:pt>
                <c:pt idx="2">
                  <c:v>1.5</c:v>
                </c:pt>
                <c:pt idx="3">
                  <c:v>2</c:v>
                </c:pt>
                <c:pt idx="4">
                  <c:v>2.5</c:v>
                </c:pt>
                <c:pt idx="5">
                  <c:v>4</c:v>
                </c:pt>
                <c:pt idx="6">
                  <c:v>3</c:v>
                </c:pt>
                <c:pt idx="7">
                  <c:v>2.5</c:v>
                </c:pt>
                <c:pt idx="8">
                  <c:v>1.5</c:v>
                </c:pt>
                <c:pt idx="9">
                  <c:v>3.5</c:v>
                </c:pt>
                <c:pt idx="10">
                  <c:v>1</c:v>
                </c:pt>
                <c:pt idx="11">
                  <c:v>1.3</c:v>
                </c:pt>
              </c:numCache>
            </c:numRef>
          </c:yVal>
          <c:smooth val="0"/>
          <c:extLst>
            <c:ext xmlns:c16="http://schemas.microsoft.com/office/drawing/2014/chart" uri="{C3380CC4-5D6E-409C-BE32-E72D297353CC}">
              <c16:uniqueId val="{00000000-A812-48A7-93A7-37355225CCFC}"/>
            </c:ext>
          </c:extLst>
        </c:ser>
        <c:ser>
          <c:idx val="1"/>
          <c:order val="1"/>
          <c:tx>
            <c:strRef>
              <c:f>Sheet1!$C$1</c:f>
              <c:strCache>
                <c:ptCount val="1"/>
                <c:pt idx="0">
                  <c:v>列2</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Sheet1!$C$2:$C$13</c:f>
              <c:numCache>
                <c:formatCode>General</c:formatCode>
                <c:ptCount val="12"/>
                <c:pt idx="0">
                  <c:v>1</c:v>
                </c:pt>
                <c:pt idx="1">
                  <c:v>2</c:v>
                </c:pt>
                <c:pt idx="2">
                  <c:v>1.4</c:v>
                </c:pt>
                <c:pt idx="3">
                  <c:v>2.4</c:v>
                </c:pt>
                <c:pt idx="4">
                  <c:v>3</c:v>
                </c:pt>
                <c:pt idx="5">
                  <c:v>5</c:v>
                </c:pt>
                <c:pt idx="6">
                  <c:v>3</c:v>
                </c:pt>
                <c:pt idx="7">
                  <c:v>2</c:v>
                </c:pt>
                <c:pt idx="8">
                  <c:v>1</c:v>
                </c:pt>
                <c:pt idx="9">
                  <c:v>0.5</c:v>
                </c:pt>
                <c:pt idx="10">
                  <c:v>4</c:v>
                </c:pt>
                <c:pt idx="11">
                  <c:v>3</c:v>
                </c:pt>
              </c:numCache>
            </c:numRef>
          </c:yVal>
          <c:smooth val="0"/>
          <c:extLst>
            <c:ext xmlns:c16="http://schemas.microsoft.com/office/drawing/2014/chart" uri="{C3380CC4-5D6E-409C-BE32-E72D297353CC}">
              <c16:uniqueId val="{00000001-A812-48A7-93A7-37355225CCFC}"/>
            </c:ext>
          </c:extLst>
        </c:ser>
        <c:ser>
          <c:idx val="2"/>
          <c:order val="2"/>
          <c:tx>
            <c:strRef>
              <c:f>Sheet1!$D$1</c:f>
              <c:strCache>
                <c:ptCount val="1"/>
                <c:pt idx="0">
                  <c:v>列1</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Sheet1!$A$2:$A$13</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Sheet1!$D$2:$D$13</c:f>
              <c:numCache>
                <c:formatCode>General</c:formatCode>
                <c:ptCount val="12"/>
                <c:pt idx="0">
                  <c:v>4.5</c:v>
                </c:pt>
                <c:pt idx="1">
                  <c:v>4</c:v>
                </c:pt>
                <c:pt idx="2">
                  <c:v>3.6</c:v>
                </c:pt>
                <c:pt idx="3">
                  <c:v>3</c:v>
                </c:pt>
                <c:pt idx="4">
                  <c:v>3</c:v>
                </c:pt>
                <c:pt idx="5">
                  <c:v>2.6</c:v>
                </c:pt>
                <c:pt idx="6">
                  <c:v>4</c:v>
                </c:pt>
                <c:pt idx="7">
                  <c:v>5</c:v>
                </c:pt>
                <c:pt idx="8">
                  <c:v>2.6</c:v>
                </c:pt>
                <c:pt idx="9">
                  <c:v>2</c:v>
                </c:pt>
                <c:pt idx="10">
                  <c:v>1</c:v>
                </c:pt>
                <c:pt idx="11">
                  <c:v>3.4</c:v>
                </c:pt>
              </c:numCache>
            </c:numRef>
          </c:yVal>
          <c:smooth val="0"/>
          <c:extLst>
            <c:ext xmlns:c16="http://schemas.microsoft.com/office/drawing/2014/chart" uri="{C3380CC4-5D6E-409C-BE32-E72D297353CC}">
              <c16:uniqueId val="{00000002-A812-48A7-93A7-37355225CCFC}"/>
            </c:ext>
          </c:extLst>
        </c:ser>
        <c:ser>
          <c:idx val="3"/>
          <c:order val="3"/>
          <c:tx>
            <c:strRef>
              <c:f>Sheet1!$E$1</c:f>
              <c:strCache>
                <c:ptCount val="1"/>
                <c:pt idx="0">
                  <c:v>列12</c:v>
                </c:pt>
              </c:strCache>
            </c:strRef>
          </c:tx>
          <c:spPr>
            <a:ln w="19050" cap="rnd">
              <a:solidFill>
                <a:schemeClr val="accent6">
                  <a:tint val="77000"/>
                </a:schemeClr>
              </a:solidFill>
              <a:round/>
            </a:ln>
            <a:effectLst/>
          </c:spPr>
          <c:marker>
            <c:symbol val="circle"/>
            <c:size val="5"/>
            <c:spPr>
              <a:solidFill>
                <a:schemeClr val="accent6">
                  <a:tint val="77000"/>
                </a:schemeClr>
              </a:solidFill>
              <a:ln w="9525">
                <a:solidFill>
                  <a:schemeClr val="accent6">
                    <a:tint val="77000"/>
                  </a:schemeClr>
                </a:solidFill>
              </a:ln>
              <a:effectLst/>
            </c:spPr>
          </c:marker>
          <c:xVal>
            <c:numRef>
              <c:f>Sheet1!$A$2:$A$13</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Sheet1!$E$2:$E$13</c:f>
              <c:numCache>
                <c:formatCode>General</c:formatCode>
                <c:ptCount val="12"/>
              </c:numCache>
            </c:numRef>
          </c:yVal>
          <c:smooth val="0"/>
          <c:extLst>
            <c:ext xmlns:c16="http://schemas.microsoft.com/office/drawing/2014/chart" uri="{C3380CC4-5D6E-409C-BE32-E72D297353CC}">
              <c16:uniqueId val="{00000003-A812-48A7-93A7-37355225CCFC}"/>
            </c:ext>
          </c:extLst>
        </c:ser>
        <c:ser>
          <c:idx val="4"/>
          <c:order val="4"/>
          <c:tx>
            <c:strRef>
              <c:f>Sheet1!$F$1</c:f>
              <c:strCache>
                <c:ptCount val="1"/>
                <c:pt idx="0">
                  <c:v>Y 值</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Sheet1!$A$2:$A$13</c:f>
              <c:numCache>
                <c:formatCode>General</c:formatCode>
                <c:ptCount val="12"/>
                <c:pt idx="0">
                  <c:v>0</c:v>
                </c:pt>
                <c:pt idx="1">
                  <c:v>1</c:v>
                </c:pt>
                <c:pt idx="2">
                  <c:v>2</c:v>
                </c:pt>
                <c:pt idx="3">
                  <c:v>3</c:v>
                </c:pt>
                <c:pt idx="4">
                  <c:v>4</c:v>
                </c:pt>
                <c:pt idx="5">
                  <c:v>5</c:v>
                </c:pt>
                <c:pt idx="6">
                  <c:v>6</c:v>
                </c:pt>
                <c:pt idx="7">
                  <c:v>7</c:v>
                </c:pt>
                <c:pt idx="8">
                  <c:v>8</c:v>
                </c:pt>
                <c:pt idx="9">
                  <c:v>9</c:v>
                </c:pt>
                <c:pt idx="10">
                  <c:v>10</c:v>
                </c:pt>
                <c:pt idx="11">
                  <c:v>11</c:v>
                </c:pt>
              </c:numCache>
            </c:numRef>
          </c:xVal>
          <c:yVal>
            <c:numRef>
              <c:f>Sheet1!$F$2:$F$13</c:f>
              <c:numCache>
                <c:formatCode>General</c:formatCode>
                <c:ptCount val="12"/>
                <c:pt idx="0">
                  <c:v>0.5</c:v>
                </c:pt>
                <c:pt idx="1">
                  <c:v>1</c:v>
                </c:pt>
                <c:pt idx="2">
                  <c:v>2.5</c:v>
                </c:pt>
                <c:pt idx="3">
                  <c:v>1</c:v>
                </c:pt>
                <c:pt idx="4">
                  <c:v>0.8</c:v>
                </c:pt>
                <c:pt idx="5">
                  <c:v>2</c:v>
                </c:pt>
                <c:pt idx="6">
                  <c:v>3</c:v>
                </c:pt>
                <c:pt idx="7">
                  <c:v>5</c:v>
                </c:pt>
                <c:pt idx="8">
                  <c:v>3</c:v>
                </c:pt>
                <c:pt idx="9">
                  <c:v>5.5</c:v>
                </c:pt>
                <c:pt idx="10">
                  <c:v>4.2</c:v>
                </c:pt>
                <c:pt idx="11">
                  <c:v>1</c:v>
                </c:pt>
              </c:numCache>
            </c:numRef>
          </c:yVal>
          <c:smooth val="0"/>
          <c:extLst>
            <c:ext xmlns:c16="http://schemas.microsoft.com/office/drawing/2014/chart" uri="{C3380CC4-5D6E-409C-BE32-E72D297353CC}">
              <c16:uniqueId val="{00000004-A812-48A7-93A7-37355225CCFC}"/>
            </c:ext>
          </c:extLst>
        </c:ser>
        <c:dLbls>
          <c:showLegendKey val="0"/>
          <c:showVal val="0"/>
          <c:showCatName val="0"/>
          <c:showSerName val="0"/>
          <c:showPercent val="0"/>
          <c:showBubbleSize val="0"/>
        </c:dLbls>
        <c:axId val="750907608"/>
        <c:axId val="750908000"/>
      </c:scatterChart>
      <c:valAx>
        <c:axId val="750907608"/>
        <c:scaling>
          <c:orientation val="minMax"/>
        </c:scaling>
        <c:delete val="1"/>
        <c:axPos val="b"/>
        <c:numFmt formatCode="General" sourceLinked="1"/>
        <c:majorTickMark val="none"/>
        <c:minorTickMark val="none"/>
        <c:tickLblPos val="nextTo"/>
        <c:crossAx val="750908000"/>
        <c:crosses val="autoZero"/>
        <c:crossBetween val="midCat"/>
      </c:valAx>
      <c:valAx>
        <c:axId val="7509080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50907608"/>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3.4058915829374842E-2"/>
          <c:w val="1"/>
          <c:h val="0.9659410841706253"/>
        </c:manualLayout>
      </c:layout>
      <c:lineChart>
        <c:grouping val="standard"/>
        <c:varyColors val="0"/>
        <c:ser>
          <c:idx val="0"/>
          <c:order val="0"/>
          <c:tx>
            <c:strRef>
              <c:f>Sheet1!$B$1</c:f>
              <c:strCache>
                <c:ptCount val="1"/>
                <c:pt idx="0">
                  <c:v>系列 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Sheet1!$A$2:$A$9</c:f>
              <c:strCache>
                <c:ptCount val="8"/>
                <c:pt idx="0">
                  <c:v>2011</c:v>
                </c:pt>
                <c:pt idx="1">
                  <c:v>类别2</c:v>
                </c:pt>
                <c:pt idx="2">
                  <c:v>类别3</c:v>
                </c:pt>
                <c:pt idx="3">
                  <c:v>类别4</c:v>
                </c:pt>
                <c:pt idx="4">
                  <c:v>类别5</c:v>
                </c:pt>
                <c:pt idx="5">
                  <c:v>类别6</c:v>
                </c:pt>
                <c:pt idx="6">
                  <c:v>类别7</c:v>
                </c:pt>
                <c:pt idx="7">
                  <c:v>类别8</c:v>
                </c:pt>
              </c:strCache>
            </c:strRef>
          </c:cat>
          <c:val>
            <c:numRef>
              <c:f>Sheet1!$B$2:$B$9</c:f>
              <c:numCache>
                <c:formatCode>General</c:formatCode>
                <c:ptCount val="8"/>
                <c:pt idx="0">
                  <c:v>2</c:v>
                </c:pt>
                <c:pt idx="1">
                  <c:v>2</c:v>
                </c:pt>
                <c:pt idx="2">
                  <c:v>4</c:v>
                </c:pt>
                <c:pt idx="3">
                  <c:v>7.8</c:v>
                </c:pt>
                <c:pt idx="4">
                  <c:v>5.8</c:v>
                </c:pt>
                <c:pt idx="5">
                  <c:v>6.5</c:v>
                </c:pt>
                <c:pt idx="6">
                  <c:v>7</c:v>
                </c:pt>
                <c:pt idx="7">
                  <c:v>9</c:v>
                </c:pt>
              </c:numCache>
            </c:numRef>
          </c:val>
          <c:smooth val="0"/>
          <c:extLst>
            <c:ext xmlns:c16="http://schemas.microsoft.com/office/drawing/2014/chart" uri="{C3380CC4-5D6E-409C-BE32-E72D297353CC}">
              <c16:uniqueId val="{00000000-F47B-435B-91E0-851F1A80CECB}"/>
            </c:ext>
          </c:extLst>
        </c:ser>
        <c:ser>
          <c:idx val="1"/>
          <c:order val="1"/>
          <c:tx>
            <c:strRef>
              <c:f>Sheet1!$C$1</c:f>
              <c:strCache>
                <c:ptCount val="1"/>
                <c:pt idx="0">
                  <c:v>系列 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Sheet1!$A$2:$A$9</c:f>
              <c:strCache>
                <c:ptCount val="8"/>
                <c:pt idx="0">
                  <c:v>2011</c:v>
                </c:pt>
                <c:pt idx="1">
                  <c:v>类别2</c:v>
                </c:pt>
                <c:pt idx="2">
                  <c:v>类别3</c:v>
                </c:pt>
                <c:pt idx="3">
                  <c:v>类别4</c:v>
                </c:pt>
                <c:pt idx="4">
                  <c:v>类别5</c:v>
                </c:pt>
                <c:pt idx="5">
                  <c:v>类别6</c:v>
                </c:pt>
                <c:pt idx="6">
                  <c:v>类别7</c:v>
                </c:pt>
                <c:pt idx="7">
                  <c:v>类别8</c:v>
                </c:pt>
              </c:strCache>
            </c:strRef>
          </c:cat>
          <c:val>
            <c:numRef>
              <c:f>Sheet1!$C$2:$C$9</c:f>
              <c:numCache>
                <c:formatCode>General</c:formatCode>
                <c:ptCount val="8"/>
                <c:pt idx="0">
                  <c:v>3</c:v>
                </c:pt>
                <c:pt idx="1">
                  <c:v>3</c:v>
                </c:pt>
                <c:pt idx="2">
                  <c:v>2.2999999999999998</c:v>
                </c:pt>
                <c:pt idx="3">
                  <c:v>6.6</c:v>
                </c:pt>
                <c:pt idx="4">
                  <c:v>7.5</c:v>
                </c:pt>
                <c:pt idx="5">
                  <c:v>5.6</c:v>
                </c:pt>
                <c:pt idx="6">
                  <c:v>6.4</c:v>
                </c:pt>
                <c:pt idx="7">
                  <c:v>7</c:v>
                </c:pt>
              </c:numCache>
            </c:numRef>
          </c:val>
          <c:smooth val="0"/>
          <c:extLst>
            <c:ext xmlns:c16="http://schemas.microsoft.com/office/drawing/2014/chart" uri="{C3380CC4-5D6E-409C-BE32-E72D297353CC}">
              <c16:uniqueId val="{00000001-F47B-435B-91E0-851F1A80CECB}"/>
            </c:ext>
          </c:extLst>
        </c:ser>
        <c:ser>
          <c:idx val="2"/>
          <c:order val="2"/>
          <c:tx>
            <c:strRef>
              <c:f>Sheet1!$D$1</c:f>
              <c:strCache>
                <c:ptCount val="1"/>
                <c:pt idx="0">
                  <c:v>系列 3</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2011</c:v>
                </c:pt>
                <c:pt idx="1">
                  <c:v>类别2</c:v>
                </c:pt>
                <c:pt idx="2">
                  <c:v>类别3</c:v>
                </c:pt>
                <c:pt idx="3">
                  <c:v>类别4</c:v>
                </c:pt>
                <c:pt idx="4">
                  <c:v>类别5</c:v>
                </c:pt>
                <c:pt idx="5">
                  <c:v>类别6</c:v>
                </c:pt>
                <c:pt idx="6">
                  <c:v>类别7</c:v>
                </c:pt>
                <c:pt idx="7">
                  <c:v>类别8</c:v>
                </c:pt>
              </c:strCache>
            </c:strRef>
          </c:cat>
          <c:val>
            <c:numRef>
              <c:f>Sheet1!$D$2:$D$9</c:f>
              <c:numCache>
                <c:formatCode>General</c:formatCode>
                <c:ptCount val="8"/>
                <c:pt idx="0">
                  <c:v>1</c:v>
                </c:pt>
                <c:pt idx="1">
                  <c:v>5</c:v>
                </c:pt>
                <c:pt idx="2">
                  <c:v>5.5</c:v>
                </c:pt>
                <c:pt idx="3">
                  <c:v>7</c:v>
                </c:pt>
                <c:pt idx="4">
                  <c:v>6</c:v>
                </c:pt>
                <c:pt idx="5">
                  <c:v>7.8</c:v>
                </c:pt>
                <c:pt idx="6">
                  <c:v>5.5</c:v>
                </c:pt>
                <c:pt idx="7">
                  <c:v>8</c:v>
                </c:pt>
              </c:numCache>
            </c:numRef>
          </c:val>
          <c:smooth val="0"/>
          <c:extLst>
            <c:ext xmlns:c16="http://schemas.microsoft.com/office/drawing/2014/chart" uri="{C3380CC4-5D6E-409C-BE32-E72D297353CC}">
              <c16:uniqueId val="{00000002-F47B-435B-91E0-851F1A80CECB}"/>
            </c:ext>
          </c:extLst>
        </c:ser>
        <c:dLbls>
          <c:showLegendKey val="0"/>
          <c:showVal val="0"/>
          <c:showCatName val="0"/>
          <c:showSerName val="0"/>
          <c:showPercent val="0"/>
          <c:showBubbleSize val="0"/>
        </c:dLbls>
        <c:marker val="1"/>
        <c:smooth val="0"/>
        <c:axId val="750908784"/>
        <c:axId val="750909176"/>
      </c:lineChart>
      <c:catAx>
        <c:axId val="750908784"/>
        <c:scaling>
          <c:orientation val="minMax"/>
        </c:scaling>
        <c:delete val="1"/>
        <c:axPos val="b"/>
        <c:numFmt formatCode="General" sourceLinked="1"/>
        <c:majorTickMark val="out"/>
        <c:minorTickMark val="none"/>
        <c:tickLblPos val="nextTo"/>
        <c:crossAx val="750909176"/>
        <c:crosses val="autoZero"/>
        <c:auto val="1"/>
        <c:lblAlgn val="ctr"/>
        <c:lblOffset val="100"/>
        <c:noMultiLvlLbl val="0"/>
      </c:catAx>
      <c:valAx>
        <c:axId val="750909176"/>
        <c:scaling>
          <c:orientation val="minMax"/>
        </c:scaling>
        <c:delete val="1"/>
        <c:axPos val="l"/>
        <c:numFmt formatCode="General" sourceLinked="1"/>
        <c:majorTickMark val="out"/>
        <c:minorTickMark val="none"/>
        <c:tickLblPos val="nextTo"/>
        <c:crossAx val="750908784"/>
        <c:crosses val="autoZero"/>
        <c:crossBetween val="between"/>
      </c:valAx>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375653337297897E-2"/>
          <c:y val="0.17782034650496467"/>
          <c:w val="0.88215227567129595"/>
          <c:h val="0.77046544525466498"/>
        </c:manualLayout>
      </c:layou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a:noFill/>
            </a:ln>
            <a:effectLst/>
          </c:spPr>
          <c:invertIfNegative val="0"/>
          <c:pictureOptions>
            <c:pictureFormat val="stackScale"/>
            <c:pictureStackUnit val="0.30000000000000004"/>
          </c:pictureOptions>
          <c:dPt>
            <c:idx val="0"/>
            <c:invertIfNegative val="0"/>
            <c:bubble3D val="0"/>
            <c:spPr>
              <a:blipFill>
                <a:blip xmlns:r="http://schemas.openxmlformats.org/officeDocument/2006/relationships" r:embed="rId2"/>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1-F78D-44A1-B142-785B83BCC588}"/>
              </c:ext>
            </c:extLst>
          </c:dPt>
          <c:dPt>
            <c:idx val="1"/>
            <c:invertIfNegative val="0"/>
            <c:bubble3D val="0"/>
            <c:spPr>
              <a:blipFill>
                <a:blip xmlns:r="http://schemas.openxmlformats.org/officeDocument/2006/relationships" r:embed="rId3"/>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3-F78D-44A1-B142-785B83BCC588}"/>
              </c:ext>
            </c:extLst>
          </c:dPt>
          <c:dPt>
            <c:idx val="2"/>
            <c:invertIfNegative val="0"/>
            <c:bubble3D val="0"/>
            <c:spPr>
              <a:blipFill>
                <a:blip xmlns:r="http://schemas.openxmlformats.org/officeDocument/2006/relationships" r:embed="rId4"/>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5-F78D-44A1-B142-785B83BCC588}"/>
              </c:ext>
            </c:extLst>
          </c:dPt>
          <c:dPt>
            <c:idx val="3"/>
            <c:invertIfNegative val="0"/>
            <c:bubble3D val="0"/>
            <c:spPr>
              <a:blipFill>
                <a:blip xmlns:r="http://schemas.openxmlformats.org/officeDocument/2006/relationships" r:embed="rId1"/>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7-F78D-44A1-B142-785B83BCC588}"/>
              </c:ext>
            </c:extLst>
          </c:dPt>
          <c:cat>
            <c:strRef>
              <c:f>Sheet1!$A$2:$A$5</c:f>
              <c:strCache>
                <c:ptCount val="4"/>
                <c:pt idx="0">
                  <c:v>人员</c:v>
                </c:pt>
                <c:pt idx="1">
                  <c:v>话务</c:v>
                </c:pt>
                <c:pt idx="2">
                  <c:v>维护</c:v>
                </c:pt>
                <c:pt idx="3">
                  <c:v>服务</c:v>
                </c:pt>
              </c:strCache>
            </c:strRef>
          </c:cat>
          <c:val>
            <c:numRef>
              <c:f>Sheet1!$B$2:$B$5</c:f>
              <c:numCache>
                <c:formatCode>General</c:formatCode>
                <c:ptCount val="4"/>
                <c:pt idx="0">
                  <c:v>700</c:v>
                </c:pt>
                <c:pt idx="1">
                  <c:v>700</c:v>
                </c:pt>
                <c:pt idx="2">
                  <c:v>700</c:v>
                </c:pt>
                <c:pt idx="3">
                  <c:v>700</c:v>
                </c:pt>
              </c:numCache>
            </c:numRef>
          </c:val>
          <c:extLst>
            <c:ext xmlns:c16="http://schemas.microsoft.com/office/drawing/2014/chart" uri="{C3380CC4-5D6E-409C-BE32-E72D297353CC}">
              <c16:uniqueId val="{00000008-F78D-44A1-B142-785B83BCC588}"/>
            </c:ext>
          </c:extLst>
        </c:ser>
        <c:ser>
          <c:idx val="1"/>
          <c:order val="1"/>
          <c:tx>
            <c:strRef>
              <c:f>Sheet1!$C$1</c:f>
              <c:strCache>
                <c:ptCount val="1"/>
                <c:pt idx="0">
                  <c:v>系列 2</c:v>
                </c:pt>
              </c:strCache>
            </c:strRef>
          </c:tx>
          <c:spPr>
            <a:blipFill>
              <a:blip xmlns:r="http://schemas.openxmlformats.org/officeDocument/2006/relationships" r:embed="rId5"/>
              <a:stretch>
                <a:fillRect/>
              </a:stretch>
            </a:blipFill>
            <a:ln>
              <a:noFill/>
            </a:ln>
            <a:effectLst/>
          </c:spPr>
          <c:invertIfNegative val="0"/>
          <c:pictureOptions>
            <c:pictureFormat val="stackScale"/>
            <c:pictureStackUnit val="0.30000000000000004"/>
          </c:pictureOptions>
          <c:dPt>
            <c:idx val="0"/>
            <c:invertIfNegative val="0"/>
            <c:bubble3D val="0"/>
            <c:spPr>
              <a:blipFill>
                <a:blip xmlns:r="http://schemas.openxmlformats.org/officeDocument/2006/relationships" r:embed="rId6"/>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A-F78D-44A1-B142-785B83BCC588}"/>
              </c:ext>
            </c:extLst>
          </c:dPt>
          <c:dPt>
            <c:idx val="1"/>
            <c:invertIfNegative val="0"/>
            <c:bubble3D val="0"/>
            <c:spPr>
              <a:blipFill>
                <a:blip xmlns:r="http://schemas.openxmlformats.org/officeDocument/2006/relationships" r:embed="rId7"/>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C-F78D-44A1-B142-785B83BCC588}"/>
              </c:ext>
            </c:extLst>
          </c:dPt>
          <c:dPt>
            <c:idx val="2"/>
            <c:invertIfNegative val="0"/>
            <c:bubble3D val="0"/>
            <c:spPr>
              <a:blipFill>
                <a:blip xmlns:r="http://schemas.openxmlformats.org/officeDocument/2006/relationships" r:embed="rId8"/>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0E-F78D-44A1-B142-785B83BCC588}"/>
              </c:ext>
            </c:extLst>
          </c:dPt>
          <c:dPt>
            <c:idx val="3"/>
            <c:invertIfNegative val="0"/>
            <c:bubble3D val="0"/>
            <c:spPr>
              <a:blipFill>
                <a:blip xmlns:r="http://schemas.openxmlformats.org/officeDocument/2006/relationships" r:embed="rId5"/>
                <a:stretch>
                  <a:fillRect/>
                </a:stretch>
              </a:blipFill>
              <a:ln>
                <a:noFill/>
              </a:ln>
              <a:effectLst/>
            </c:spPr>
            <c:pictureOptions>
              <c:pictureFormat val="stackScale"/>
              <c:pictureStackUnit val="50"/>
            </c:pictureOptions>
            <c:extLst>
              <c:ext xmlns:c16="http://schemas.microsoft.com/office/drawing/2014/chart" uri="{C3380CC4-5D6E-409C-BE32-E72D297353CC}">
                <c16:uniqueId val="{00000010-F78D-44A1-B142-785B83BCC588}"/>
              </c:ext>
            </c:extLst>
          </c:dPt>
          <c:cat>
            <c:strRef>
              <c:f>Sheet1!$A$2:$A$5</c:f>
              <c:strCache>
                <c:ptCount val="4"/>
                <c:pt idx="0">
                  <c:v>人员</c:v>
                </c:pt>
                <c:pt idx="1">
                  <c:v>话务</c:v>
                </c:pt>
                <c:pt idx="2">
                  <c:v>维护</c:v>
                </c:pt>
                <c:pt idx="3">
                  <c:v>服务</c:v>
                </c:pt>
              </c:strCache>
            </c:strRef>
          </c:cat>
          <c:val>
            <c:numRef>
              <c:f>Sheet1!$C$2:$C$5</c:f>
              <c:numCache>
                <c:formatCode>General</c:formatCode>
                <c:ptCount val="4"/>
                <c:pt idx="0">
                  <c:v>600</c:v>
                </c:pt>
                <c:pt idx="1">
                  <c:v>340</c:v>
                </c:pt>
                <c:pt idx="2">
                  <c:v>450</c:v>
                </c:pt>
                <c:pt idx="3">
                  <c:v>580</c:v>
                </c:pt>
              </c:numCache>
            </c:numRef>
          </c:val>
          <c:extLst>
            <c:ext xmlns:c16="http://schemas.microsoft.com/office/drawing/2014/chart" uri="{C3380CC4-5D6E-409C-BE32-E72D297353CC}">
              <c16:uniqueId val="{00000011-F78D-44A1-B142-785B83BCC588}"/>
            </c:ext>
          </c:extLst>
        </c:ser>
        <c:dLbls>
          <c:showLegendKey val="0"/>
          <c:showVal val="0"/>
          <c:showCatName val="0"/>
          <c:showSerName val="0"/>
          <c:showPercent val="0"/>
          <c:showBubbleSize val="0"/>
        </c:dLbls>
        <c:gapWidth val="182"/>
        <c:overlap val="100"/>
        <c:axId val="750909960"/>
        <c:axId val="750910352"/>
      </c:barChart>
      <c:catAx>
        <c:axId val="75090996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50910352"/>
        <c:crosses val="autoZero"/>
        <c:auto val="1"/>
        <c:lblAlgn val="ctr"/>
        <c:lblOffset val="100"/>
        <c:noMultiLvlLbl val="0"/>
      </c:catAx>
      <c:valAx>
        <c:axId val="750910352"/>
        <c:scaling>
          <c:orientation val="minMax"/>
          <c:max val="700"/>
        </c:scaling>
        <c:delete val="0"/>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vert="horz"/>
          <a:lstStyle/>
          <a:p>
            <a:pPr>
              <a:defRPr/>
            </a:pPr>
            <a:endParaRPr lang="zh-CN"/>
          </a:p>
        </c:txPr>
        <c:crossAx val="7509099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9">
    <c:autoUpdate val="0"/>
  </c:externalData>
  <c:userShapes r:id="rId10"/>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50"/>
      <c:rotY val="337"/>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
          <c:w val="1"/>
          <c:h val="1"/>
        </c:manualLayout>
      </c:layout>
      <c:pie3DChart>
        <c:varyColors val="1"/>
        <c:ser>
          <c:idx val="0"/>
          <c:order val="0"/>
          <c:tx>
            <c:strRef>
              <c:f>Sheet1!$B$1</c:f>
              <c:strCache>
                <c:ptCount val="1"/>
                <c:pt idx="0">
                  <c:v>销售额</c:v>
                </c:pt>
              </c:strCache>
            </c:strRef>
          </c:tx>
          <c:explosion val="10"/>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F34D-4880-B0CD-21FF31AC6853}"/>
              </c:ext>
            </c:extLst>
          </c:dPt>
          <c:dPt>
            <c:idx val="1"/>
            <c:bubble3D val="0"/>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F34D-4880-B0CD-21FF31AC6853}"/>
              </c:ext>
            </c:extLst>
          </c:dPt>
          <c:dPt>
            <c:idx val="2"/>
            <c:bubble3D val="0"/>
            <c:explosion val="36"/>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F34D-4880-B0CD-21FF31AC6853}"/>
              </c:ext>
            </c:extLst>
          </c:dPt>
          <c:dPt>
            <c:idx val="3"/>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7-F34D-4880-B0CD-21FF31AC6853}"/>
              </c:ext>
            </c:extLst>
          </c:dPt>
          <c:dPt>
            <c:idx val="4"/>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9-F34D-4880-B0CD-21FF31AC6853}"/>
              </c:ext>
            </c:extLst>
          </c:dPt>
          <c:dPt>
            <c:idx val="5"/>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B-F34D-4880-B0CD-21FF31AC6853}"/>
              </c:ext>
            </c:extLst>
          </c:dPt>
          <c:dPt>
            <c:idx val="6"/>
            <c:bubble3D val="0"/>
            <c:explosion val="42"/>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D-F34D-4880-B0CD-21FF31AC6853}"/>
              </c:ext>
            </c:extLst>
          </c:dPt>
          <c:dPt>
            <c:idx val="7"/>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F-F34D-4880-B0CD-21FF31AC6853}"/>
              </c:ext>
            </c:extLst>
          </c:dPt>
          <c:dLbls>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mn-lt"/>
                    <a:ea typeface="+mn-ea"/>
                    <a:cs typeface="+mn-ea"/>
                    <a:sym typeface="+mn-lt"/>
                  </a:defRPr>
                </a:pPr>
                <a:endParaRPr lang="zh-CN"/>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A</c:v>
                </c:pt>
                <c:pt idx="1">
                  <c:v>AA</c:v>
                </c:pt>
                <c:pt idx="2">
                  <c:v>AAA</c:v>
                </c:pt>
                <c:pt idx="3">
                  <c:v>AAAA</c:v>
                </c:pt>
                <c:pt idx="4">
                  <c:v>B</c:v>
                </c:pt>
                <c:pt idx="5">
                  <c:v>BB</c:v>
                </c:pt>
                <c:pt idx="6">
                  <c:v>BBB</c:v>
                </c:pt>
                <c:pt idx="7">
                  <c:v>BBBB</c:v>
                </c:pt>
              </c:strCache>
            </c:strRef>
          </c:cat>
          <c:val>
            <c:numRef>
              <c:f>Sheet1!$B$2:$B$9</c:f>
              <c:numCache>
                <c:formatCode>General</c:formatCode>
                <c:ptCount val="8"/>
                <c:pt idx="0">
                  <c:v>22</c:v>
                </c:pt>
                <c:pt idx="1">
                  <c:v>40</c:v>
                </c:pt>
                <c:pt idx="2">
                  <c:v>20</c:v>
                </c:pt>
                <c:pt idx="3">
                  <c:v>30</c:v>
                </c:pt>
                <c:pt idx="4">
                  <c:v>25</c:v>
                </c:pt>
                <c:pt idx="5">
                  <c:v>35</c:v>
                </c:pt>
                <c:pt idx="6">
                  <c:v>10</c:v>
                </c:pt>
                <c:pt idx="7">
                  <c:v>55</c:v>
                </c:pt>
              </c:numCache>
            </c:numRef>
          </c:val>
          <c:extLst>
            <c:ext xmlns:c16="http://schemas.microsoft.com/office/drawing/2014/chart" uri="{C3380CC4-5D6E-409C-BE32-E72D297353CC}">
              <c16:uniqueId val="{00000010-F34D-4880-B0CD-21FF31AC6853}"/>
            </c:ext>
          </c:extLst>
        </c:ser>
        <c:dLbls>
          <c:showLegendKey val="0"/>
          <c:showVal val="0"/>
          <c:showCatName val="0"/>
          <c:showSerName val="0"/>
          <c:showPercent val="1"/>
          <c:showBubbleSize val="0"/>
          <c:showLeaderLines val="1"/>
        </c:dLbls>
      </c:pie3DChart>
      <c:spPr>
        <a:noFill/>
        <a:ln>
          <a:noFill/>
        </a:ln>
        <a:effectLst/>
      </c:spPr>
    </c:plotArea>
    <c:plotVisOnly val="1"/>
    <c:dispBlanksAs val="zero"/>
    <c:showDLblsOverMax val="0"/>
  </c:chart>
  <c:spPr>
    <a:noFill/>
    <a:ln w="9525" cap="flat" cmpd="sng" algn="ctr">
      <a:noFill/>
      <a:round/>
    </a:ln>
    <a:effectLst/>
  </c:spPr>
  <c:txPr>
    <a:bodyPr/>
    <a:lstStyle/>
    <a:p>
      <a:pPr>
        <a:defRPr>
          <a:latin typeface="+mn-lt"/>
          <a:ea typeface="+mn-ea"/>
          <a:cs typeface="+mn-ea"/>
          <a:sym typeface="+mn-lt"/>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rgbClr val="0989B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1F1A-418D-A3A4-E5D41D27CF6A}"/>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1F1A-418D-A3A4-E5D41D27CF6A}"/>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1F1A-418D-A3A4-E5D41D27CF6A}"/>
              </c:ext>
            </c:extLst>
          </c:dPt>
          <c:cat>
            <c:strRef>
              <c:f>Sheet1!$A$2:$A$5</c:f>
              <c:strCache>
                <c:ptCount val="4"/>
                <c:pt idx="0">
                  <c:v>类别 1</c:v>
                </c:pt>
                <c:pt idx="1">
                  <c:v>类别 2</c:v>
                </c:pt>
                <c:pt idx="2">
                  <c:v>类别 3</c:v>
                </c:pt>
                <c:pt idx="3">
                  <c:v>类别 4</c:v>
                </c:pt>
              </c:strCache>
            </c:strRef>
          </c:cat>
          <c:val>
            <c:numRef>
              <c:f>Sheet1!$B$2:$B$5</c:f>
              <c:numCache>
                <c:formatCode>0%</c:formatCode>
                <c:ptCount val="4"/>
                <c:pt idx="0">
                  <c:v>1</c:v>
                </c:pt>
                <c:pt idx="1">
                  <c:v>0.8</c:v>
                </c:pt>
                <c:pt idx="2">
                  <c:v>0.3</c:v>
                </c:pt>
                <c:pt idx="3">
                  <c:v>0.15</c:v>
                </c:pt>
              </c:numCache>
            </c:numRef>
          </c:val>
          <c:extLst>
            <c:ext xmlns:c16="http://schemas.microsoft.com/office/drawing/2014/chart" uri="{C3380CC4-5D6E-409C-BE32-E72D297353CC}">
              <c16:uniqueId val="{00000000-D741-4DE3-B183-8DB5037E96C9}"/>
            </c:ext>
          </c:extLst>
        </c:ser>
        <c:dLbls>
          <c:showLegendKey val="0"/>
          <c:showVal val="0"/>
          <c:showCatName val="0"/>
          <c:showSerName val="0"/>
          <c:showPercent val="0"/>
          <c:showBubbleSize val="0"/>
        </c:dLbls>
        <c:gapWidth val="14"/>
        <c:overlap val="100"/>
        <c:axId val="763841816"/>
        <c:axId val="851167472"/>
      </c:barChart>
      <c:catAx>
        <c:axId val="763841816"/>
        <c:scaling>
          <c:orientation val="minMax"/>
        </c:scaling>
        <c:delete val="1"/>
        <c:axPos val="b"/>
        <c:numFmt formatCode="General" sourceLinked="1"/>
        <c:majorTickMark val="none"/>
        <c:minorTickMark val="none"/>
        <c:tickLblPos val="nextTo"/>
        <c:crossAx val="851167472"/>
        <c:crosses val="autoZero"/>
        <c:auto val="1"/>
        <c:lblAlgn val="ctr"/>
        <c:lblOffset val="100"/>
        <c:noMultiLvlLbl val="0"/>
      </c:catAx>
      <c:valAx>
        <c:axId val="851167472"/>
        <c:scaling>
          <c:orientation val="minMax"/>
        </c:scaling>
        <c:delete val="1"/>
        <c:axPos val="l"/>
        <c:numFmt formatCode="0%" sourceLinked="1"/>
        <c:majorTickMark val="none"/>
        <c:minorTickMark val="none"/>
        <c:tickLblPos val="nextTo"/>
        <c:crossAx val="763841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965723425196855"/>
          <c:y val="5.6249996539739389E-2"/>
          <c:w val="0.54099815452755895"/>
          <c:h val="0.81149718187148212"/>
        </c:manualLayout>
      </c:layout>
      <c:doughnutChart>
        <c:varyColors val="1"/>
        <c:ser>
          <c:idx val="0"/>
          <c:order val="0"/>
          <c:tx>
            <c:strRef>
              <c:f>Sheet1!$B$1</c:f>
              <c:strCache>
                <c:ptCount val="1"/>
                <c:pt idx="0">
                  <c:v>列15</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01-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7-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09-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00B-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00D-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00F-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011-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013-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015-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017-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019-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01B-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01D-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01F-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021-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023-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025-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027-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029-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02B-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02D-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02F-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031-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033-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035-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037-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039-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03B-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General</c:formatCode>
                <c:ptCount val="30"/>
                <c:pt idx="0">
                  <c:v>3</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3C-575A-47AB-BA09-4EE70FACEA85}"/>
            </c:ext>
          </c:extLst>
        </c:ser>
        <c:ser>
          <c:idx val="1"/>
          <c:order val="1"/>
          <c:tx>
            <c:strRef>
              <c:f>Sheet1!$C$1</c:f>
              <c:strCache>
                <c:ptCount val="1"/>
                <c:pt idx="0">
                  <c:v>列16</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3E-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40-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42-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44-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46-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048-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04A-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04C-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04E-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050-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052-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054-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056-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058-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05A-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05C-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05E-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060-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062-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064-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066-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068-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06A-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06C-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06E-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070-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072-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074-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076-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078-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79-575A-47AB-BA09-4EE70FACEA85}"/>
            </c:ext>
          </c:extLst>
        </c:ser>
        <c:ser>
          <c:idx val="2"/>
          <c:order val="2"/>
          <c:tx>
            <c:strRef>
              <c:f>Sheet1!$D$1</c:f>
              <c:strCache>
                <c:ptCount val="1"/>
                <c:pt idx="0">
                  <c:v>列17</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7B-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7D-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7F-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81-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83-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085-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087-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089-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08B-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08D-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08F-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091-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093-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095-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097-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099-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09B-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09D-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09F-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0A1-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0A3-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0A5-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0A7-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0A9-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0AB-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0AD-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0AF-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0B1-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0B3-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0B5-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Sheet1!$D$2:$D$31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B6-575A-47AB-BA09-4EE70FACEA85}"/>
            </c:ext>
          </c:extLst>
        </c:ser>
        <c:ser>
          <c:idx val="3"/>
          <c:order val="3"/>
          <c:tx>
            <c:strRef>
              <c:f>Sheet1!$E$1</c:f>
              <c:strCache>
                <c:ptCount val="1"/>
                <c:pt idx="0">
                  <c:v>列10</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B8-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BA-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BC-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BE-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C0-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0C2-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0C4-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0C6-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0C8-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0CA-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0CC-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0CE-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0D0-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0D2-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0D4-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0D6-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0D8-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0DA-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0DC-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0DE-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0E0-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0E2-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0E4-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0E6-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0E8-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0EA-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0EC-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0EE-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0F0-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0F2-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Sheet1!$E$2:$E$31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F3-575A-47AB-BA09-4EE70FACEA85}"/>
            </c:ext>
          </c:extLst>
        </c:ser>
        <c:ser>
          <c:idx val="4"/>
          <c:order val="4"/>
          <c:tx>
            <c:strRef>
              <c:f>Sheet1!$F$1</c:f>
              <c:strCache>
                <c:ptCount val="1"/>
                <c:pt idx="0">
                  <c:v>列11</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F5-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F7-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F9-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FB-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0FD-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0FF-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101-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103-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105-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107-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109-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10B-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10D-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10F-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111-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113-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115-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117-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119-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11B-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11D-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11F-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121-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123-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125-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127-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129-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12B-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12D-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12F-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Sheet1!$F$2:$F$31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130-575A-47AB-BA09-4EE70FACEA85}"/>
            </c:ext>
          </c:extLst>
        </c:ser>
        <c:ser>
          <c:idx val="5"/>
          <c:order val="5"/>
          <c:tx>
            <c:strRef>
              <c:f>Sheet1!$G$1</c:f>
              <c:strCache>
                <c:ptCount val="1"/>
                <c:pt idx="0">
                  <c:v>列12</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132-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134-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136-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138-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13A-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13C-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13E-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140-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142-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144-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146-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148-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14A-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14C-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14E-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150-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152-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154-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156-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158-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15A-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15C-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15E-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160-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162-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164-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166-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168-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16A-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16C-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Sheet1!$G$2:$G$31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16D-575A-47AB-BA09-4EE70FACEA85}"/>
            </c:ext>
          </c:extLst>
        </c:ser>
        <c:ser>
          <c:idx val="6"/>
          <c:order val="6"/>
          <c:tx>
            <c:strRef>
              <c:f>Sheet1!$H$1</c:f>
              <c:strCache>
                <c:ptCount val="1"/>
                <c:pt idx="0">
                  <c:v>列13</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16F-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171-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173-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175-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177-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179-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17B-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17D-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17F-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181-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183-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185-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187-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189-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18B-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18D-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18F-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191-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193-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195-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197-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199-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19B-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19D-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19F-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1A1-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1A3-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1A5-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1A7-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1A9-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Sheet1!$H$2:$H$31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1AA-575A-47AB-BA09-4EE70FACEA85}"/>
            </c:ext>
          </c:extLst>
        </c:ser>
        <c:ser>
          <c:idx val="7"/>
          <c:order val="7"/>
          <c:tx>
            <c:strRef>
              <c:f>Sheet1!$I$1</c:f>
              <c:strCache>
                <c:ptCount val="1"/>
                <c:pt idx="0">
                  <c:v>列14</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1AC-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1AE-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1B0-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1B2-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1B4-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1B6-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1B8-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1BA-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1BC-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1BE-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1C0-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1C2-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1C4-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1C6-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1C8-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1CA-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1CC-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1CE-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1D0-575A-47AB-BA09-4EE70FACEA85}"/>
              </c:ext>
            </c:extLst>
          </c:dPt>
          <c:dPt>
            <c:idx val="19"/>
            <c:bubble3D val="0"/>
            <c:spPr>
              <a:noFill/>
              <a:ln w="19050">
                <a:noFill/>
              </a:ln>
              <a:effectLst/>
            </c:spPr>
            <c:extLst>
              <c:ext xmlns:c16="http://schemas.microsoft.com/office/drawing/2014/chart" uri="{C3380CC4-5D6E-409C-BE32-E72D297353CC}">
                <c16:uniqueId val="{000001D2-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1D4-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1D6-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1D8-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1DA-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1DC-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1DE-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1E0-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1E2-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1E4-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1E6-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Sheet1!$I$2:$I$31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1E7-575A-47AB-BA09-4EE70FACEA85}"/>
            </c:ext>
          </c:extLst>
        </c:ser>
        <c:ser>
          <c:idx val="8"/>
          <c:order val="8"/>
          <c:tx>
            <c:strRef>
              <c:f>Sheet1!$J$1</c:f>
              <c:strCache>
                <c:ptCount val="1"/>
                <c:pt idx="0">
                  <c:v>列5</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1E9-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1EB-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1ED-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1EF-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1F1-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1F3-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1F5-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1F7-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1F9-575A-47AB-BA09-4EE70FACEA85}"/>
              </c:ext>
            </c:extLst>
          </c:dPt>
          <c:dPt>
            <c:idx val="9"/>
            <c:bubble3D val="0"/>
            <c:spPr>
              <a:noFill/>
              <a:ln w="19050">
                <a:noFill/>
              </a:ln>
              <a:effectLst/>
            </c:spPr>
            <c:extLst>
              <c:ext xmlns:c16="http://schemas.microsoft.com/office/drawing/2014/chart" uri="{C3380CC4-5D6E-409C-BE32-E72D297353CC}">
                <c16:uniqueId val="{000001FB-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1FD-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1FF-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201-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203-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205-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207-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209-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20B-575A-47AB-BA09-4EE70FACEA85}"/>
              </c:ext>
            </c:extLst>
          </c:dPt>
          <c:dPt>
            <c:idx val="18"/>
            <c:bubble3D val="0"/>
            <c:spPr>
              <a:noFill/>
              <a:ln w="19050">
                <a:noFill/>
              </a:ln>
              <a:effectLst/>
            </c:spPr>
            <c:extLst>
              <c:ext xmlns:c16="http://schemas.microsoft.com/office/drawing/2014/chart" uri="{C3380CC4-5D6E-409C-BE32-E72D297353CC}">
                <c16:uniqueId val="{0000020D-575A-47AB-BA09-4EE70FACEA85}"/>
              </c:ext>
            </c:extLst>
          </c:dPt>
          <c:dPt>
            <c:idx val="19"/>
            <c:bubble3D val="0"/>
            <c:spPr>
              <a:noFill/>
              <a:ln w="19050">
                <a:noFill/>
              </a:ln>
              <a:effectLst/>
            </c:spPr>
            <c:extLst>
              <c:ext xmlns:c16="http://schemas.microsoft.com/office/drawing/2014/chart" uri="{C3380CC4-5D6E-409C-BE32-E72D297353CC}">
                <c16:uniqueId val="{0000020F-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211-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213-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215-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217-575A-47AB-BA09-4EE70FACEA85}"/>
              </c:ext>
            </c:extLst>
          </c:dPt>
          <c:dPt>
            <c:idx val="24"/>
            <c:bubble3D val="0"/>
            <c:spPr>
              <a:noFill/>
              <a:ln w="19050">
                <a:noFill/>
              </a:ln>
              <a:effectLst/>
            </c:spPr>
            <c:extLst>
              <c:ext xmlns:c16="http://schemas.microsoft.com/office/drawing/2014/chart" uri="{C3380CC4-5D6E-409C-BE32-E72D297353CC}">
                <c16:uniqueId val="{00000219-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21B-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21D-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21F-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221-575A-47AB-BA09-4EE70FACEA85}"/>
              </c:ext>
            </c:extLst>
          </c:dPt>
          <c:dPt>
            <c:idx val="29"/>
            <c:bubble3D val="0"/>
            <c:spPr>
              <a:noFill/>
              <a:ln w="19050">
                <a:noFill/>
              </a:ln>
              <a:effectLst/>
            </c:spPr>
            <c:extLst>
              <c:ext xmlns:c16="http://schemas.microsoft.com/office/drawing/2014/chart" uri="{C3380CC4-5D6E-409C-BE32-E72D297353CC}">
                <c16:uniqueId val="{00000223-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Sheet1!$J$2:$J$31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224-575A-47AB-BA09-4EE70FACEA85}"/>
            </c:ext>
          </c:extLst>
        </c:ser>
        <c:ser>
          <c:idx val="9"/>
          <c:order val="9"/>
          <c:tx>
            <c:strRef>
              <c:f>Sheet1!$K$1</c:f>
              <c:strCache>
                <c:ptCount val="1"/>
                <c:pt idx="0">
                  <c:v>列6</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226-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228-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22A-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22C-575A-47AB-BA09-4EE70FACEA85}"/>
              </c:ext>
            </c:extLst>
          </c:dPt>
          <c:dPt>
            <c:idx val="4"/>
            <c:bubble3D val="0"/>
            <c:spPr>
              <a:noFill/>
              <a:ln w="19050">
                <a:noFill/>
              </a:ln>
              <a:effectLst/>
            </c:spPr>
            <c:extLst>
              <c:ext xmlns:c16="http://schemas.microsoft.com/office/drawing/2014/chart" uri="{C3380CC4-5D6E-409C-BE32-E72D297353CC}">
                <c16:uniqueId val="{0000022E-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230-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232-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234-575A-47AB-BA09-4EE70FACEA85}"/>
              </c:ext>
            </c:extLst>
          </c:dPt>
          <c:dPt>
            <c:idx val="8"/>
            <c:bubble3D val="0"/>
            <c:spPr>
              <a:noFill/>
              <a:ln w="19050">
                <a:noFill/>
              </a:ln>
              <a:effectLst/>
            </c:spPr>
            <c:extLst>
              <c:ext xmlns:c16="http://schemas.microsoft.com/office/drawing/2014/chart" uri="{C3380CC4-5D6E-409C-BE32-E72D297353CC}">
                <c16:uniqueId val="{00000236-575A-47AB-BA09-4EE70FACEA85}"/>
              </c:ext>
            </c:extLst>
          </c:dPt>
          <c:dPt>
            <c:idx val="9"/>
            <c:bubble3D val="0"/>
            <c:spPr>
              <a:noFill/>
              <a:ln w="19050">
                <a:noFill/>
              </a:ln>
              <a:effectLst/>
            </c:spPr>
            <c:extLst>
              <c:ext xmlns:c16="http://schemas.microsoft.com/office/drawing/2014/chart" uri="{C3380CC4-5D6E-409C-BE32-E72D297353CC}">
                <c16:uniqueId val="{00000238-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23A-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23C-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23E-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240-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242-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244-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246-575A-47AB-BA09-4EE70FACEA85}"/>
              </c:ext>
            </c:extLst>
          </c:dPt>
          <c:dPt>
            <c:idx val="17"/>
            <c:bubble3D val="0"/>
            <c:spPr>
              <a:noFill/>
              <a:ln w="19050">
                <a:noFill/>
              </a:ln>
              <a:effectLst/>
            </c:spPr>
            <c:extLst>
              <c:ext xmlns:c16="http://schemas.microsoft.com/office/drawing/2014/chart" uri="{C3380CC4-5D6E-409C-BE32-E72D297353CC}">
                <c16:uniqueId val="{00000248-575A-47AB-BA09-4EE70FACEA85}"/>
              </c:ext>
            </c:extLst>
          </c:dPt>
          <c:dPt>
            <c:idx val="18"/>
            <c:bubble3D val="0"/>
            <c:spPr>
              <a:noFill/>
              <a:ln w="19050">
                <a:noFill/>
              </a:ln>
              <a:effectLst/>
            </c:spPr>
            <c:extLst>
              <c:ext xmlns:c16="http://schemas.microsoft.com/office/drawing/2014/chart" uri="{C3380CC4-5D6E-409C-BE32-E72D297353CC}">
                <c16:uniqueId val="{0000024A-575A-47AB-BA09-4EE70FACEA85}"/>
              </c:ext>
            </c:extLst>
          </c:dPt>
          <c:dPt>
            <c:idx val="19"/>
            <c:bubble3D val="0"/>
            <c:spPr>
              <a:noFill/>
              <a:ln w="19050">
                <a:noFill/>
              </a:ln>
              <a:effectLst/>
            </c:spPr>
            <c:extLst>
              <c:ext xmlns:c16="http://schemas.microsoft.com/office/drawing/2014/chart" uri="{C3380CC4-5D6E-409C-BE32-E72D297353CC}">
                <c16:uniqueId val="{0000024C-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24E-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250-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252-575A-47AB-BA09-4EE70FACEA85}"/>
              </c:ext>
            </c:extLst>
          </c:dPt>
          <c:dPt>
            <c:idx val="23"/>
            <c:bubble3D val="0"/>
            <c:spPr>
              <a:noFill/>
              <a:ln w="19050">
                <a:noFill/>
              </a:ln>
              <a:effectLst/>
            </c:spPr>
            <c:extLst>
              <c:ext xmlns:c16="http://schemas.microsoft.com/office/drawing/2014/chart" uri="{C3380CC4-5D6E-409C-BE32-E72D297353CC}">
                <c16:uniqueId val="{00000254-575A-47AB-BA09-4EE70FACEA85}"/>
              </c:ext>
            </c:extLst>
          </c:dPt>
          <c:dPt>
            <c:idx val="24"/>
            <c:bubble3D val="0"/>
            <c:spPr>
              <a:noFill/>
              <a:ln w="19050">
                <a:noFill/>
              </a:ln>
              <a:effectLst/>
            </c:spPr>
            <c:extLst>
              <c:ext xmlns:c16="http://schemas.microsoft.com/office/drawing/2014/chart" uri="{C3380CC4-5D6E-409C-BE32-E72D297353CC}">
                <c16:uniqueId val="{00000256-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258-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25A-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25C-575A-47AB-BA09-4EE70FACEA85}"/>
              </c:ext>
            </c:extLst>
          </c:dPt>
          <c:dPt>
            <c:idx val="28"/>
            <c:bubble3D val="0"/>
            <c:spPr>
              <a:noFill/>
              <a:ln w="19050">
                <a:noFill/>
              </a:ln>
              <a:effectLst/>
            </c:spPr>
            <c:extLst>
              <c:ext xmlns:c16="http://schemas.microsoft.com/office/drawing/2014/chart" uri="{C3380CC4-5D6E-409C-BE32-E72D297353CC}">
                <c16:uniqueId val="{0000025E-575A-47AB-BA09-4EE70FACEA85}"/>
              </c:ext>
            </c:extLst>
          </c:dPt>
          <c:dPt>
            <c:idx val="29"/>
            <c:bubble3D val="0"/>
            <c:spPr>
              <a:noFill/>
              <a:ln w="19050">
                <a:noFill/>
              </a:ln>
              <a:effectLst/>
            </c:spPr>
            <c:extLst>
              <c:ext xmlns:c16="http://schemas.microsoft.com/office/drawing/2014/chart" uri="{C3380CC4-5D6E-409C-BE32-E72D297353CC}">
                <c16:uniqueId val="{00000260-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Sheet1!$K$2:$K$31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261-575A-47AB-BA09-4EE70FACEA85}"/>
            </c:ext>
          </c:extLst>
        </c:ser>
        <c:ser>
          <c:idx val="10"/>
          <c:order val="10"/>
          <c:tx>
            <c:strRef>
              <c:f>Sheet1!$L$1</c:f>
              <c:strCache>
                <c:ptCount val="1"/>
                <c:pt idx="0">
                  <c:v>列7</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263-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265-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267-575A-47AB-BA09-4EE70FACEA85}"/>
              </c:ext>
            </c:extLst>
          </c:dPt>
          <c:dPt>
            <c:idx val="3"/>
            <c:bubble3D val="0"/>
            <c:spPr>
              <a:noFill/>
              <a:ln w="19050">
                <a:noFill/>
              </a:ln>
              <a:effectLst/>
            </c:spPr>
            <c:extLst>
              <c:ext xmlns:c16="http://schemas.microsoft.com/office/drawing/2014/chart" uri="{C3380CC4-5D6E-409C-BE32-E72D297353CC}">
                <c16:uniqueId val="{00000269-575A-47AB-BA09-4EE70FACEA85}"/>
              </c:ext>
            </c:extLst>
          </c:dPt>
          <c:dPt>
            <c:idx val="4"/>
            <c:bubble3D val="0"/>
            <c:spPr>
              <a:noFill/>
              <a:ln w="19050">
                <a:noFill/>
              </a:ln>
              <a:effectLst/>
            </c:spPr>
            <c:extLst>
              <c:ext xmlns:c16="http://schemas.microsoft.com/office/drawing/2014/chart" uri="{C3380CC4-5D6E-409C-BE32-E72D297353CC}">
                <c16:uniqueId val="{0000026B-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26D-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26F-575A-47AB-BA09-4EE70FACEA85}"/>
              </c:ext>
            </c:extLst>
          </c:dPt>
          <c:dPt>
            <c:idx val="7"/>
            <c:bubble3D val="0"/>
            <c:spPr>
              <a:noFill/>
              <a:ln w="19050">
                <a:noFill/>
              </a:ln>
              <a:effectLst/>
            </c:spPr>
            <c:extLst>
              <c:ext xmlns:c16="http://schemas.microsoft.com/office/drawing/2014/chart" uri="{C3380CC4-5D6E-409C-BE32-E72D297353CC}">
                <c16:uniqueId val="{00000271-575A-47AB-BA09-4EE70FACEA85}"/>
              </c:ext>
            </c:extLst>
          </c:dPt>
          <c:dPt>
            <c:idx val="8"/>
            <c:bubble3D val="0"/>
            <c:spPr>
              <a:noFill/>
              <a:ln w="19050">
                <a:noFill/>
              </a:ln>
              <a:effectLst/>
            </c:spPr>
            <c:extLst>
              <c:ext xmlns:c16="http://schemas.microsoft.com/office/drawing/2014/chart" uri="{C3380CC4-5D6E-409C-BE32-E72D297353CC}">
                <c16:uniqueId val="{00000273-575A-47AB-BA09-4EE70FACEA85}"/>
              </c:ext>
            </c:extLst>
          </c:dPt>
          <c:dPt>
            <c:idx val="9"/>
            <c:bubble3D val="0"/>
            <c:spPr>
              <a:noFill/>
              <a:ln w="19050">
                <a:noFill/>
              </a:ln>
              <a:effectLst/>
            </c:spPr>
            <c:extLst>
              <c:ext xmlns:c16="http://schemas.microsoft.com/office/drawing/2014/chart" uri="{C3380CC4-5D6E-409C-BE32-E72D297353CC}">
                <c16:uniqueId val="{00000275-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277-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279-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27B-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27D-575A-47AB-BA09-4EE70FACEA85}"/>
              </c:ext>
            </c:extLst>
          </c:dPt>
          <c:dPt>
            <c:idx val="14"/>
            <c:bubble3D val="0"/>
            <c:spPr>
              <a:noFill/>
              <a:ln w="19050">
                <a:noFill/>
              </a:ln>
              <a:effectLst/>
            </c:spPr>
            <c:extLst>
              <c:ext xmlns:c16="http://schemas.microsoft.com/office/drawing/2014/chart" uri="{C3380CC4-5D6E-409C-BE32-E72D297353CC}">
                <c16:uniqueId val="{0000027F-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281-575A-47AB-BA09-4EE70FACEA85}"/>
              </c:ext>
            </c:extLst>
          </c:dPt>
          <c:dPt>
            <c:idx val="16"/>
            <c:bubble3D val="0"/>
            <c:spPr>
              <a:noFill/>
              <a:ln w="19050">
                <a:noFill/>
              </a:ln>
              <a:effectLst/>
            </c:spPr>
            <c:extLst>
              <c:ext xmlns:c16="http://schemas.microsoft.com/office/drawing/2014/chart" uri="{C3380CC4-5D6E-409C-BE32-E72D297353CC}">
                <c16:uniqueId val="{00000283-575A-47AB-BA09-4EE70FACEA85}"/>
              </c:ext>
            </c:extLst>
          </c:dPt>
          <c:dPt>
            <c:idx val="17"/>
            <c:bubble3D val="0"/>
            <c:spPr>
              <a:noFill/>
              <a:ln w="19050">
                <a:noFill/>
              </a:ln>
              <a:effectLst/>
            </c:spPr>
            <c:extLst>
              <c:ext xmlns:c16="http://schemas.microsoft.com/office/drawing/2014/chart" uri="{C3380CC4-5D6E-409C-BE32-E72D297353CC}">
                <c16:uniqueId val="{00000285-575A-47AB-BA09-4EE70FACEA85}"/>
              </c:ext>
            </c:extLst>
          </c:dPt>
          <c:dPt>
            <c:idx val="18"/>
            <c:bubble3D val="0"/>
            <c:spPr>
              <a:noFill/>
              <a:ln w="19050">
                <a:noFill/>
              </a:ln>
              <a:effectLst/>
            </c:spPr>
            <c:extLst>
              <c:ext xmlns:c16="http://schemas.microsoft.com/office/drawing/2014/chart" uri="{C3380CC4-5D6E-409C-BE32-E72D297353CC}">
                <c16:uniqueId val="{00000287-575A-47AB-BA09-4EE70FACEA85}"/>
              </c:ext>
            </c:extLst>
          </c:dPt>
          <c:dPt>
            <c:idx val="19"/>
            <c:bubble3D val="0"/>
            <c:spPr>
              <a:noFill/>
              <a:ln w="19050">
                <a:noFill/>
              </a:ln>
              <a:effectLst/>
            </c:spPr>
            <c:extLst>
              <c:ext xmlns:c16="http://schemas.microsoft.com/office/drawing/2014/chart" uri="{C3380CC4-5D6E-409C-BE32-E72D297353CC}">
                <c16:uniqueId val="{00000289-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28B-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28D-575A-47AB-BA09-4EE70FACEA85}"/>
              </c:ext>
            </c:extLst>
          </c:dPt>
          <c:dPt>
            <c:idx val="22"/>
            <c:bubble3D val="0"/>
            <c:spPr>
              <a:noFill/>
              <a:ln w="19050">
                <a:noFill/>
              </a:ln>
              <a:effectLst/>
            </c:spPr>
            <c:extLst>
              <c:ext xmlns:c16="http://schemas.microsoft.com/office/drawing/2014/chart" uri="{C3380CC4-5D6E-409C-BE32-E72D297353CC}">
                <c16:uniqueId val="{0000028F-575A-47AB-BA09-4EE70FACEA85}"/>
              </c:ext>
            </c:extLst>
          </c:dPt>
          <c:dPt>
            <c:idx val="23"/>
            <c:bubble3D val="0"/>
            <c:spPr>
              <a:noFill/>
              <a:ln w="19050">
                <a:noFill/>
              </a:ln>
              <a:effectLst/>
            </c:spPr>
            <c:extLst>
              <c:ext xmlns:c16="http://schemas.microsoft.com/office/drawing/2014/chart" uri="{C3380CC4-5D6E-409C-BE32-E72D297353CC}">
                <c16:uniqueId val="{00000291-575A-47AB-BA09-4EE70FACEA85}"/>
              </c:ext>
            </c:extLst>
          </c:dPt>
          <c:dPt>
            <c:idx val="24"/>
            <c:bubble3D val="0"/>
            <c:spPr>
              <a:noFill/>
              <a:ln w="19050">
                <a:noFill/>
              </a:ln>
              <a:effectLst/>
            </c:spPr>
            <c:extLst>
              <c:ext xmlns:c16="http://schemas.microsoft.com/office/drawing/2014/chart" uri="{C3380CC4-5D6E-409C-BE32-E72D297353CC}">
                <c16:uniqueId val="{00000293-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295-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297-575A-47AB-BA09-4EE70FACEA85}"/>
              </c:ext>
            </c:extLst>
          </c:dPt>
          <c:dPt>
            <c:idx val="27"/>
            <c:bubble3D val="0"/>
            <c:spPr>
              <a:noFill/>
              <a:ln w="19050">
                <a:noFill/>
              </a:ln>
              <a:effectLst/>
            </c:spPr>
            <c:extLst>
              <c:ext xmlns:c16="http://schemas.microsoft.com/office/drawing/2014/chart" uri="{C3380CC4-5D6E-409C-BE32-E72D297353CC}">
                <c16:uniqueId val="{00000299-575A-47AB-BA09-4EE70FACEA85}"/>
              </c:ext>
            </c:extLst>
          </c:dPt>
          <c:dPt>
            <c:idx val="28"/>
            <c:bubble3D val="0"/>
            <c:spPr>
              <a:noFill/>
              <a:ln w="19050">
                <a:noFill/>
              </a:ln>
              <a:effectLst/>
            </c:spPr>
            <c:extLst>
              <c:ext xmlns:c16="http://schemas.microsoft.com/office/drawing/2014/chart" uri="{C3380CC4-5D6E-409C-BE32-E72D297353CC}">
                <c16:uniqueId val="{0000029B-575A-47AB-BA09-4EE70FACEA85}"/>
              </c:ext>
            </c:extLst>
          </c:dPt>
          <c:dPt>
            <c:idx val="29"/>
            <c:bubble3D val="0"/>
            <c:spPr>
              <a:noFill/>
              <a:ln w="19050">
                <a:noFill/>
              </a:ln>
              <a:effectLst/>
            </c:spPr>
            <c:extLst>
              <c:ext xmlns:c16="http://schemas.microsoft.com/office/drawing/2014/chart" uri="{C3380CC4-5D6E-409C-BE32-E72D297353CC}">
                <c16:uniqueId val="{0000029D-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Sheet1!$L$2:$L$31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29E-575A-47AB-BA09-4EE70FACEA85}"/>
            </c:ext>
          </c:extLst>
        </c:ser>
        <c:ser>
          <c:idx val="11"/>
          <c:order val="11"/>
          <c:tx>
            <c:strRef>
              <c:f>Sheet1!$M$1</c:f>
              <c:strCache>
                <c:ptCount val="1"/>
                <c:pt idx="0">
                  <c:v>列8</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2A0-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2A2-575A-47AB-BA09-4EE70FACEA85}"/>
              </c:ext>
            </c:extLst>
          </c:dPt>
          <c:dPt>
            <c:idx val="2"/>
            <c:bubble3D val="0"/>
            <c:spPr>
              <a:noFill/>
              <a:ln w="19050">
                <a:noFill/>
              </a:ln>
              <a:effectLst/>
            </c:spPr>
            <c:extLst>
              <c:ext xmlns:c16="http://schemas.microsoft.com/office/drawing/2014/chart" uri="{C3380CC4-5D6E-409C-BE32-E72D297353CC}">
                <c16:uniqueId val="{000002A4-575A-47AB-BA09-4EE70FACEA85}"/>
              </c:ext>
            </c:extLst>
          </c:dPt>
          <c:dPt>
            <c:idx val="3"/>
            <c:bubble3D val="0"/>
            <c:spPr>
              <a:noFill/>
              <a:ln w="19050">
                <a:noFill/>
              </a:ln>
              <a:effectLst/>
            </c:spPr>
            <c:extLst>
              <c:ext xmlns:c16="http://schemas.microsoft.com/office/drawing/2014/chart" uri="{C3380CC4-5D6E-409C-BE32-E72D297353CC}">
                <c16:uniqueId val="{000002A6-575A-47AB-BA09-4EE70FACEA85}"/>
              </c:ext>
            </c:extLst>
          </c:dPt>
          <c:dPt>
            <c:idx val="4"/>
            <c:bubble3D val="0"/>
            <c:spPr>
              <a:noFill/>
              <a:ln w="19050">
                <a:noFill/>
              </a:ln>
              <a:effectLst/>
            </c:spPr>
            <c:extLst>
              <c:ext xmlns:c16="http://schemas.microsoft.com/office/drawing/2014/chart" uri="{C3380CC4-5D6E-409C-BE32-E72D297353CC}">
                <c16:uniqueId val="{000002A8-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2AA-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2AC-575A-47AB-BA09-4EE70FACEA85}"/>
              </c:ext>
            </c:extLst>
          </c:dPt>
          <c:dPt>
            <c:idx val="7"/>
            <c:bubble3D val="0"/>
            <c:spPr>
              <a:noFill/>
              <a:ln w="19050">
                <a:noFill/>
              </a:ln>
              <a:effectLst/>
            </c:spPr>
            <c:extLst>
              <c:ext xmlns:c16="http://schemas.microsoft.com/office/drawing/2014/chart" uri="{C3380CC4-5D6E-409C-BE32-E72D297353CC}">
                <c16:uniqueId val="{000002AE-575A-47AB-BA09-4EE70FACEA85}"/>
              </c:ext>
            </c:extLst>
          </c:dPt>
          <c:dPt>
            <c:idx val="8"/>
            <c:bubble3D val="0"/>
            <c:spPr>
              <a:noFill/>
              <a:ln w="19050">
                <a:noFill/>
              </a:ln>
              <a:effectLst/>
            </c:spPr>
            <c:extLst>
              <c:ext xmlns:c16="http://schemas.microsoft.com/office/drawing/2014/chart" uri="{C3380CC4-5D6E-409C-BE32-E72D297353CC}">
                <c16:uniqueId val="{000002B0-575A-47AB-BA09-4EE70FACEA85}"/>
              </c:ext>
            </c:extLst>
          </c:dPt>
          <c:dPt>
            <c:idx val="9"/>
            <c:bubble3D val="0"/>
            <c:spPr>
              <a:noFill/>
              <a:ln w="19050">
                <a:noFill/>
              </a:ln>
              <a:effectLst/>
            </c:spPr>
            <c:extLst>
              <c:ext xmlns:c16="http://schemas.microsoft.com/office/drawing/2014/chart" uri="{C3380CC4-5D6E-409C-BE32-E72D297353CC}">
                <c16:uniqueId val="{000002B2-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2B4-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2B6-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2B8-575A-47AB-BA09-4EE70FACEA85}"/>
              </c:ext>
            </c:extLst>
          </c:dPt>
          <c:dPt>
            <c:idx val="13"/>
            <c:bubble3D val="0"/>
            <c:spPr>
              <a:noFill/>
              <a:ln w="19050">
                <a:noFill/>
              </a:ln>
              <a:effectLst/>
            </c:spPr>
            <c:extLst>
              <c:ext xmlns:c16="http://schemas.microsoft.com/office/drawing/2014/chart" uri="{C3380CC4-5D6E-409C-BE32-E72D297353CC}">
                <c16:uniqueId val="{000002BA-575A-47AB-BA09-4EE70FACEA85}"/>
              </c:ext>
            </c:extLst>
          </c:dPt>
          <c:dPt>
            <c:idx val="14"/>
            <c:bubble3D val="0"/>
            <c:spPr>
              <a:noFill/>
              <a:ln w="19050">
                <a:noFill/>
              </a:ln>
              <a:effectLst/>
            </c:spPr>
            <c:extLst>
              <c:ext xmlns:c16="http://schemas.microsoft.com/office/drawing/2014/chart" uri="{C3380CC4-5D6E-409C-BE32-E72D297353CC}">
                <c16:uniqueId val="{000002BC-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2BE-575A-47AB-BA09-4EE70FACEA85}"/>
              </c:ext>
            </c:extLst>
          </c:dPt>
          <c:dPt>
            <c:idx val="16"/>
            <c:bubble3D val="0"/>
            <c:spPr>
              <a:noFill/>
              <a:ln w="19050">
                <a:noFill/>
              </a:ln>
              <a:effectLst/>
            </c:spPr>
            <c:extLst>
              <c:ext xmlns:c16="http://schemas.microsoft.com/office/drawing/2014/chart" uri="{C3380CC4-5D6E-409C-BE32-E72D297353CC}">
                <c16:uniqueId val="{000002C0-575A-47AB-BA09-4EE70FACEA85}"/>
              </c:ext>
            </c:extLst>
          </c:dPt>
          <c:dPt>
            <c:idx val="17"/>
            <c:bubble3D val="0"/>
            <c:spPr>
              <a:noFill/>
              <a:ln w="19050">
                <a:noFill/>
              </a:ln>
              <a:effectLst/>
            </c:spPr>
            <c:extLst>
              <c:ext xmlns:c16="http://schemas.microsoft.com/office/drawing/2014/chart" uri="{C3380CC4-5D6E-409C-BE32-E72D297353CC}">
                <c16:uniqueId val="{000002C2-575A-47AB-BA09-4EE70FACEA85}"/>
              </c:ext>
            </c:extLst>
          </c:dPt>
          <c:dPt>
            <c:idx val="18"/>
            <c:bubble3D val="0"/>
            <c:spPr>
              <a:noFill/>
              <a:ln w="19050">
                <a:noFill/>
              </a:ln>
              <a:effectLst/>
            </c:spPr>
            <c:extLst>
              <c:ext xmlns:c16="http://schemas.microsoft.com/office/drawing/2014/chart" uri="{C3380CC4-5D6E-409C-BE32-E72D297353CC}">
                <c16:uniqueId val="{000002C4-575A-47AB-BA09-4EE70FACEA85}"/>
              </c:ext>
            </c:extLst>
          </c:dPt>
          <c:dPt>
            <c:idx val="19"/>
            <c:bubble3D val="0"/>
            <c:spPr>
              <a:noFill/>
              <a:ln w="19050">
                <a:noFill/>
              </a:ln>
              <a:effectLst/>
            </c:spPr>
            <c:extLst>
              <c:ext xmlns:c16="http://schemas.microsoft.com/office/drawing/2014/chart" uri="{C3380CC4-5D6E-409C-BE32-E72D297353CC}">
                <c16:uniqueId val="{000002C6-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2C8-575A-47AB-BA09-4EE70FACEA85}"/>
              </c:ext>
            </c:extLst>
          </c:dPt>
          <c:dPt>
            <c:idx val="21"/>
            <c:bubble3D val="0"/>
            <c:spPr>
              <a:noFill/>
              <a:ln w="19050">
                <a:noFill/>
              </a:ln>
              <a:effectLst/>
            </c:spPr>
            <c:extLst>
              <c:ext xmlns:c16="http://schemas.microsoft.com/office/drawing/2014/chart" uri="{C3380CC4-5D6E-409C-BE32-E72D297353CC}">
                <c16:uniqueId val="{000002CA-575A-47AB-BA09-4EE70FACEA85}"/>
              </c:ext>
            </c:extLst>
          </c:dPt>
          <c:dPt>
            <c:idx val="22"/>
            <c:bubble3D val="0"/>
            <c:spPr>
              <a:noFill/>
              <a:ln w="19050">
                <a:noFill/>
              </a:ln>
              <a:effectLst/>
            </c:spPr>
            <c:extLst>
              <c:ext xmlns:c16="http://schemas.microsoft.com/office/drawing/2014/chart" uri="{C3380CC4-5D6E-409C-BE32-E72D297353CC}">
                <c16:uniqueId val="{000002CC-575A-47AB-BA09-4EE70FACEA85}"/>
              </c:ext>
            </c:extLst>
          </c:dPt>
          <c:dPt>
            <c:idx val="23"/>
            <c:bubble3D val="0"/>
            <c:spPr>
              <a:noFill/>
              <a:ln w="19050">
                <a:noFill/>
              </a:ln>
              <a:effectLst/>
            </c:spPr>
            <c:extLst>
              <c:ext xmlns:c16="http://schemas.microsoft.com/office/drawing/2014/chart" uri="{C3380CC4-5D6E-409C-BE32-E72D297353CC}">
                <c16:uniqueId val="{000002CE-575A-47AB-BA09-4EE70FACEA85}"/>
              </c:ext>
            </c:extLst>
          </c:dPt>
          <c:dPt>
            <c:idx val="24"/>
            <c:bubble3D val="0"/>
            <c:spPr>
              <a:noFill/>
              <a:ln w="19050">
                <a:noFill/>
              </a:ln>
              <a:effectLst/>
            </c:spPr>
            <c:extLst>
              <c:ext xmlns:c16="http://schemas.microsoft.com/office/drawing/2014/chart" uri="{C3380CC4-5D6E-409C-BE32-E72D297353CC}">
                <c16:uniqueId val="{000002D0-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2D2-575A-47AB-BA09-4EE70FACEA85}"/>
              </c:ext>
            </c:extLst>
          </c:dPt>
          <c:dPt>
            <c:idx val="26"/>
            <c:bubble3D val="0"/>
            <c:spPr>
              <a:noFill/>
              <a:ln w="19050">
                <a:noFill/>
              </a:ln>
              <a:effectLst/>
            </c:spPr>
            <c:extLst>
              <c:ext xmlns:c16="http://schemas.microsoft.com/office/drawing/2014/chart" uri="{C3380CC4-5D6E-409C-BE32-E72D297353CC}">
                <c16:uniqueId val="{000002D4-575A-47AB-BA09-4EE70FACEA85}"/>
              </c:ext>
            </c:extLst>
          </c:dPt>
          <c:dPt>
            <c:idx val="27"/>
            <c:bubble3D val="0"/>
            <c:spPr>
              <a:noFill/>
              <a:ln w="19050">
                <a:noFill/>
              </a:ln>
              <a:effectLst/>
            </c:spPr>
            <c:extLst>
              <c:ext xmlns:c16="http://schemas.microsoft.com/office/drawing/2014/chart" uri="{C3380CC4-5D6E-409C-BE32-E72D297353CC}">
                <c16:uniqueId val="{000002D6-575A-47AB-BA09-4EE70FACEA85}"/>
              </c:ext>
            </c:extLst>
          </c:dPt>
          <c:dPt>
            <c:idx val="28"/>
            <c:bubble3D val="0"/>
            <c:spPr>
              <a:noFill/>
              <a:ln w="19050">
                <a:noFill/>
              </a:ln>
              <a:effectLst/>
            </c:spPr>
            <c:extLst>
              <c:ext xmlns:c16="http://schemas.microsoft.com/office/drawing/2014/chart" uri="{C3380CC4-5D6E-409C-BE32-E72D297353CC}">
                <c16:uniqueId val="{000002D8-575A-47AB-BA09-4EE70FACEA85}"/>
              </c:ext>
            </c:extLst>
          </c:dPt>
          <c:dPt>
            <c:idx val="29"/>
            <c:bubble3D val="0"/>
            <c:spPr>
              <a:noFill/>
              <a:ln w="19050">
                <a:noFill/>
              </a:ln>
              <a:effectLst/>
            </c:spPr>
            <c:extLst>
              <c:ext xmlns:c16="http://schemas.microsoft.com/office/drawing/2014/chart" uri="{C3380CC4-5D6E-409C-BE32-E72D297353CC}">
                <c16:uniqueId val="{000002DA-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Sheet1!$M$2:$M$31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2DB-575A-47AB-BA09-4EE70FACEA85}"/>
            </c:ext>
          </c:extLst>
        </c:ser>
        <c:ser>
          <c:idx val="12"/>
          <c:order val="12"/>
          <c:tx>
            <c:strRef>
              <c:f>Sheet1!$N$1</c:f>
              <c:strCache>
                <c:ptCount val="1"/>
                <c:pt idx="0">
                  <c:v>列9</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2DD-575A-47AB-BA09-4EE70FACEA85}"/>
              </c:ext>
            </c:extLst>
          </c:dPt>
          <c:dPt>
            <c:idx val="1"/>
            <c:bubble3D val="0"/>
            <c:spPr>
              <a:noFill/>
              <a:ln w="19050">
                <a:noFill/>
              </a:ln>
              <a:effectLst/>
            </c:spPr>
            <c:extLst>
              <c:ext xmlns:c16="http://schemas.microsoft.com/office/drawing/2014/chart" uri="{C3380CC4-5D6E-409C-BE32-E72D297353CC}">
                <c16:uniqueId val="{000002DF-575A-47AB-BA09-4EE70FACEA85}"/>
              </c:ext>
            </c:extLst>
          </c:dPt>
          <c:dPt>
            <c:idx val="2"/>
            <c:bubble3D val="0"/>
            <c:spPr>
              <a:noFill/>
              <a:ln w="19050">
                <a:noFill/>
              </a:ln>
              <a:effectLst/>
            </c:spPr>
            <c:extLst>
              <c:ext xmlns:c16="http://schemas.microsoft.com/office/drawing/2014/chart" uri="{C3380CC4-5D6E-409C-BE32-E72D297353CC}">
                <c16:uniqueId val="{000002E1-575A-47AB-BA09-4EE70FACEA85}"/>
              </c:ext>
            </c:extLst>
          </c:dPt>
          <c:dPt>
            <c:idx val="3"/>
            <c:bubble3D val="0"/>
            <c:spPr>
              <a:noFill/>
              <a:ln w="19050">
                <a:noFill/>
              </a:ln>
              <a:effectLst/>
            </c:spPr>
            <c:extLst>
              <c:ext xmlns:c16="http://schemas.microsoft.com/office/drawing/2014/chart" uri="{C3380CC4-5D6E-409C-BE32-E72D297353CC}">
                <c16:uniqueId val="{000002E3-575A-47AB-BA09-4EE70FACEA85}"/>
              </c:ext>
            </c:extLst>
          </c:dPt>
          <c:dPt>
            <c:idx val="4"/>
            <c:bubble3D val="0"/>
            <c:spPr>
              <a:noFill/>
              <a:ln w="19050">
                <a:noFill/>
              </a:ln>
              <a:effectLst/>
            </c:spPr>
            <c:extLst>
              <c:ext xmlns:c16="http://schemas.microsoft.com/office/drawing/2014/chart" uri="{C3380CC4-5D6E-409C-BE32-E72D297353CC}">
                <c16:uniqueId val="{000002E5-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2E7-575A-47AB-BA09-4EE70FACEA85}"/>
              </c:ext>
            </c:extLst>
          </c:dPt>
          <c:dPt>
            <c:idx val="6"/>
            <c:bubble3D val="0"/>
            <c:spPr>
              <a:noFill/>
              <a:ln w="19050">
                <a:noFill/>
              </a:ln>
              <a:effectLst/>
            </c:spPr>
            <c:extLst>
              <c:ext xmlns:c16="http://schemas.microsoft.com/office/drawing/2014/chart" uri="{C3380CC4-5D6E-409C-BE32-E72D297353CC}">
                <c16:uniqueId val="{000002E9-575A-47AB-BA09-4EE70FACEA85}"/>
              </c:ext>
            </c:extLst>
          </c:dPt>
          <c:dPt>
            <c:idx val="7"/>
            <c:bubble3D val="0"/>
            <c:spPr>
              <a:noFill/>
              <a:ln w="19050">
                <a:noFill/>
              </a:ln>
              <a:effectLst/>
            </c:spPr>
            <c:extLst>
              <c:ext xmlns:c16="http://schemas.microsoft.com/office/drawing/2014/chart" uri="{C3380CC4-5D6E-409C-BE32-E72D297353CC}">
                <c16:uniqueId val="{000002EB-575A-47AB-BA09-4EE70FACEA85}"/>
              </c:ext>
            </c:extLst>
          </c:dPt>
          <c:dPt>
            <c:idx val="8"/>
            <c:bubble3D val="0"/>
            <c:spPr>
              <a:noFill/>
              <a:ln w="19050">
                <a:noFill/>
              </a:ln>
              <a:effectLst/>
            </c:spPr>
            <c:extLst>
              <c:ext xmlns:c16="http://schemas.microsoft.com/office/drawing/2014/chart" uri="{C3380CC4-5D6E-409C-BE32-E72D297353CC}">
                <c16:uniqueId val="{000002ED-575A-47AB-BA09-4EE70FACEA85}"/>
              </c:ext>
            </c:extLst>
          </c:dPt>
          <c:dPt>
            <c:idx val="9"/>
            <c:bubble3D val="0"/>
            <c:spPr>
              <a:noFill/>
              <a:ln w="19050">
                <a:noFill/>
              </a:ln>
              <a:effectLst/>
            </c:spPr>
            <c:extLst>
              <c:ext xmlns:c16="http://schemas.microsoft.com/office/drawing/2014/chart" uri="{C3380CC4-5D6E-409C-BE32-E72D297353CC}">
                <c16:uniqueId val="{000002EF-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2F1-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2F3-575A-47AB-BA09-4EE70FACEA85}"/>
              </c:ext>
            </c:extLst>
          </c:dPt>
          <c:dPt>
            <c:idx val="12"/>
            <c:bubble3D val="0"/>
            <c:spPr>
              <a:noFill/>
              <a:ln w="19050">
                <a:noFill/>
              </a:ln>
              <a:effectLst/>
            </c:spPr>
            <c:extLst>
              <c:ext xmlns:c16="http://schemas.microsoft.com/office/drawing/2014/chart" uri="{C3380CC4-5D6E-409C-BE32-E72D297353CC}">
                <c16:uniqueId val="{000002F5-575A-47AB-BA09-4EE70FACEA85}"/>
              </c:ext>
            </c:extLst>
          </c:dPt>
          <c:dPt>
            <c:idx val="13"/>
            <c:bubble3D val="0"/>
            <c:spPr>
              <a:noFill/>
              <a:ln w="19050">
                <a:noFill/>
              </a:ln>
              <a:effectLst/>
            </c:spPr>
            <c:extLst>
              <c:ext xmlns:c16="http://schemas.microsoft.com/office/drawing/2014/chart" uri="{C3380CC4-5D6E-409C-BE32-E72D297353CC}">
                <c16:uniqueId val="{000002F7-575A-47AB-BA09-4EE70FACEA85}"/>
              </c:ext>
            </c:extLst>
          </c:dPt>
          <c:dPt>
            <c:idx val="14"/>
            <c:bubble3D val="0"/>
            <c:spPr>
              <a:noFill/>
              <a:ln w="19050">
                <a:noFill/>
              </a:ln>
              <a:effectLst/>
            </c:spPr>
            <c:extLst>
              <c:ext xmlns:c16="http://schemas.microsoft.com/office/drawing/2014/chart" uri="{C3380CC4-5D6E-409C-BE32-E72D297353CC}">
                <c16:uniqueId val="{000002F9-575A-47AB-BA09-4EE70FACEA85}"/>
              </c:ext>
            </c:extLst>
          </c:dPt>
          <c:dPt>
            <c:idx val="15"/>
            <c:bubble3D val="0"/>
            <c:spPr>
              <a:noFill/>
              <a:ln w="19050">
                <a:noFill/>
              </a:ln>
              <a:effectLst/>
            </c:spPr>
            <c:extLst>
              <c:ext xmlns:c16="http://schemas.microsoft.com/office/drawing/2014/chart" uri="{C3380CC4-5D6E-409C-BE32-E72D297353CC}">
                <c16:uniqueId val="{000002FB-575A-47AB-BA09-4EE70FACEA85}"/>
              </c:ext>
            </c:extLst>
          </c:dPt>
          <c:dPt>
            <c:idx val="16"/>
            <c:bubble3D val="0"/>
            <c:spPr>
              <a:noFill/>
              <a:ln w="19050">
                <a:noFill/>
              </a:ln>
              <a:effectLst/>
            </c:spPr>
            <c:extLst>
              <c:ext xmlns:c16="http://schemas.microsoft.com/office/drawing/2014/chart" uri="{C3380CC4-5D6E-409C-BE32-E72D297353CC}">
                <c16:uniqueId val="{000002FD-575A-47AB-BA09-4EE70FACEA85}"/>
              </c:ext>
            </c:extLst>
          </c:dPt>
          <c:dPt>
            <c:idx val="17"/>
            <c:bubble3D val="0"/>
            <c:spPr>
              <a:noFill/>
              <a:ln w="19050">
                <a:noFill/>
              </a:ln>
              <a:effectLst/>
            </c:spPr>
            <c:extLst>
              <c:ext xmlns:c16="http://schemas.microsoft.com/office/drawing/2014/chart" uri="{C3380CC4-5D6E-409C-BE32-E72D297353CC}">
                <c16:uniqueId val="{000002FF-575A-47AB-BA09-4EE70FACEA85}"/>
              </c:ext>
            </c:extLst>
          </c:dPt>
          <c:dPt>
            <c:idx val="18"/>
            <c:bubble3D val="0"/>
            <c:spPr>
              <a:noFill/>
              <a:ln w="19050">
                <a:noFill/>
              </a:ln>
              <a:effectLst/>
            </c:spPr>
            <c:extLst>
              <c:ext xmlns:c16="http://schemas.microsoft.com/office/drawing/2014/chart" uri="{C3380CC4-5D6E-409C-BE32-E72D297353CC}">
                <c16:uniqueId val="{00000301-575A-47AB-BA09-4EE70FACEA85}"/>
              </c:ext>
            </c:extLst>
          </c:dPt>
          <c:dPt>
            <c:idx val="19"/>
            <c:bubble3D val="0"/>
            <c:spPr>
              <a:noFill/>
              <a:ln w="19050">
                <a:noFill/>
              </a:ln>
              <a:effectLst/>
            </c:spPr>
            <c:extLst>
              <c:ext xmlns:c16="http://schemas.microsoft.com/office/drawing/2014/chart" uri="{C3380CC4-5D6E-409C-BE32-E72D297353CC}">
                <c16:uniqueId val="{00000303-575A-47AB-BA09-4EE70FACEA85}"/>
              </c:ext>
            </c:extLst>
          </c:dPt>
          <c:dPt>
            <c:idx val="20"/>
            <c:bubble3D val="0"/>
            <c:spPr>
              <a:noFill/>
              <a:ln w="19050">
                <a:noFill/>
              </a:ln>
              <a:effectLst/>
            </c:spPr>
            <c:extLst>
              <c:ext xmlns:c16="http://schemas.microsoft.com/office/drawing/2014/chart" uri="{C3380CC4-5D6E-409C-BE32-E72D297353CC}">
                <c16:uniqueId val="{00000305-575A-47AB-BA09-4EE70FACEA85}"/>
              </c:ext>
            </c:extLst>
          </c:dPt>
          <c:dPt>
            <c:idx val="21"/>
            <c:bubble3D val="0"/>
            <c:spPr>
              <a:noFill/>
              <a:ln w="19050">
                <a:noFill/>
              </a:ln>
              <a:effectLst/>
            </c:spPr>
            <c:extLst>
              <c:ext xmlns:c16="http://schemas.microsoft.com/office/drawing/2014/chart" uri="{C3380CC4-5D6E-409C-BE32-E72D297353CC}">
                <c16:uniqueId val="{00000307-575A-47AB-BA09-4EE70FACEA85}"/>
              </c:ext>
            </c:extLst>
          </c:dPt>
          <c:dPt>
            <c:idx val="22"/>
            <c:bubble3D val="0"/>
            <c:spPr>
              <a:noFill/>
              <a:ln w="19050">
                <a:noFill/>
              </a:ln>
              <a:effectLst/>
            </c:spPr>
            <c:extLst>
              <c:ext xmlns:c16="http://schemas.microsoft.com/office/drawing/2014/chart" uri="{C3380CC4-5D6E-409C-BE32-E72D297353CC}">
                <c16:uniqueId val="{00000309-575A-47AB-BA09-4EE70FACEA85}"/>
              </c:ext>
            </c:extLst>
          </c:dPt>
          <c:dPt>
            <c:idx val="23"/>
            <c:bubble3D val="0"/>
            <c:spPr>
              <a:noFill/>
              <a:ln w="19050">
                <a:noFill/>
              </a:ln>
              <a:effectLst/>
            </c:spPr>
            <c:extLst>
              <c:ext xmlns:c16="http://schemas.microsoft.com/office/drawing/2014/chart" uri="{C3380CC4-5D6E-409C-BE32-E72D297353CC}">
                <c16:uniqueId val="{0000030B-575A-47AB-BA09-4EE70FACEA85}"/>
              </c:ext>
            </c:extLst>
          </c:dPt>
          <c:dPt>
            <c:idx val="24"/>
            <c:bubble3D val="0"/>
            <c:spPr>
              <a:noFill/>
              <a:ln w="19050">
                <a:noFill/>
              </a:ln>
              <a:effectLst/>
            </c:spPr>
            <c:extLst>
              <c:ext xmlns:c16="http://schemas.microsoft.com/office/drawing/2014/chart" uri="{C3380CC4-5D6E-409C-BE32-E72D297353CC}">
                <c16:uniqueId val="{0000030D-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30F-575A-47AB-BA09-4EE70FACEA85}"/>
              </c:ext>
            </c:extLst>
          </c:dPt>
          <c:dPt>
            <c:idx val="26"/>
            <c:bubble3D val="0"/>
            <c:spPr>
              <a:noFill/>
              <a:ln w="19050">
                <a:noFill/>
              </a:ln>
              <a:effectLst/>
            </c:spPr>
            <c:extLst>
              <c:ext xmlns:c16="http://schemas.microsoft.com/office/drawing/2014/chart" uri="{C3380CC4-5D6E-409C-BE32-E72D297353CC}">
                <c16:uniqueId val="{00000311-575A-47AB-BA09-4EE70FACEA85}"/>
              </c:ext>
            </c:extLst>
          </c:dPt>
          <c:dPt>
            <c:idx val="27"/>
            <c:bubble3D val="0"/>
            <c:spPr>
              <a:noFill/>
              <a:ln w="19050">
                <a:noFill/>
              </a:ln>
              <a:effectLst/>
            </c:spPr>
            <c:extLst>
              <c:ext xmlns:c16="http://schemas.microsoft.com/office/drawing/2014/chart" uri="{C3380CC4-5D6E-409C-BE32-E72D297353CC}">
                <c16:uniqueId val="{00000313-575A-47AB-BA09-4EE70FACEA85}"/>
              </c:ext>
            </c:extLst>
          </c:dPt>
          <c:dPt>
            <c:idx val="28"/>
            <c:bubble3D val="0"/>
            <c:spPr>
              <a:noFill/>
              <a:ln w="19050">
                <a:noFill/>
              </a:ln>
              <a:effectLst/>
            </c:spPr>
            <c:extLst>
              <c:ext xmlns:c16="http://schemas.microsoft.com/office/drawing/2014/chart" uri="{C3380CC4-5D6E-409C-BE32-E72D297353CC}">
                <c16:uniqueId val="{00000315-575A-47AB-BA09-4EE70FACEA85}"/>
              </c:ext>
            </c:extLst>
          </c:dPt>
          <c:dPt>
            <c:idx val="29"/>
            <c:bubble3D val="0"/>
            <c:spPr>
              <a:noFill/>
              <a:ln w="19050">
                <a:noFill/>
              </a:ln>
              <a:effectLst/>
            </c:spPr>
            <c:extLst>
              <c:ext xmlns:c16="http://schemas.microsoft.com/office/drawing/2014/chart" uri="{C3380CC4-5D6E-409C-BE32-E72D297353CC}">
                <c16:uniqueId val="{00000317-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Sheet1!$N$2:$N$31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318-575A-47AB-BA09-4EE70FACEA85}"/>
            </c:ext>
          </c:extLst>
        </c:ser>
        <c:ser>
          <c:idx val="13"/>
          <c:order val="13"/>
          <c:tx>
            <c:strRef>
              <c:f>Sheet1!$O$1</c:f>
              <c:strCache>
                <c:ptCount val="1"/>
                <c:pt idx="0">
                  <c:v>列3</c:v>
                </c:pt>
              </c:strCache>
            </c:strRef>
          </c:tx>
          <c:spPr>
            <a:no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31A-575A-47AB-BA09-4EE70FACEA85}"/>
              </c:ext>
            </c:extLst>
          </c:dPt>
          <c:dPt>
            <c:idx val="1"/>
            <c:bubble3D val="0"/>
            <c:spPr>
              <a:noFill/>
              <a:ln w="19050">
                <a:noFill/>
              </a:ln>
              <a:effectLst/>
            </c:spPr>
            <c:extLst>
              <c:ext xmlns:c16="http://schemas.microsoft.com/office/drawing/2014/chart" uri="{C3380CC4-5D6E-409C-BE32-E72D297353CC}">
                <c16:uniqueId val="{0000031C-575A-47AB-BA09-4EE70FACEA85}"/>
              </c:ext>
            </c:extLst>
          </c:dPt>
          <c:dPt>
            <c:idx val="2"/>
            <c:bubble3D val="0"/>
            <c:spPr>
              <a:noFill/>
              <a:ln w="19050">
                <a:noFill/>
              </a:ln>
              <a:effectLst/>
            </c:spPr>
            <c:extLst>
              <c:ext xmlns:c16="http://schemas.microsoft.com/office/drawing/2014/chart" uri="{C3380CC4-5D6E-409C-BE32-E72D297353CC}">
                <c16:uniqueId val="{0000031E-575A-47AB-BA09-4EE70FACEA85}"/>
              </c:ext>
            </c:extLst>
          </c:dPt>
          <c:dPt>
            <c:idx val="3"/>
            <c:bubble3D val="0"/>
            <c:spPr>
              <a:noFill/>
              <a:ln w="19050">
                <a:noFill/>
              </a:ln>
              <a:effectLst/>
            </c:spPr>
            <c:extLst>
              <c:ext xmlns:c16="http://schemas.microsoft.com/office/drawing/2014/chart" uri="{C3380CC4-5D6E-409C-BE32-E72D297353CC}">
                <c16:uniqueId val="{00000320-575A-47AB-BA09-4EE70FACEA85}"/>
              </c:ext>
            </c:extLst>
          </c:dPt>
          <c:dPt>
            <c:idx val="4"/>
            <c:bubble3D val="0"/>
            <c:spPr>
              <a:noFill/>
              <a:ln w="19050">
                <a:noFill/>
              </a:ln>
              <a:effectLst/>
            </c:spPr>
            <c:extLst>
              <c:ext xmlns:c16="http://schemas.microsoft.com/office/drawing/2014/chart" uri="{C3380CC4-5D6E-409C-BE32-E72D297353CC}">
                <c16:uniqueId val="{00000322-575A-47AB-BA09-4EE70FACEA85}"/>
              </c:ext>
            </c:extLst>
          </c:dPt>
          <c:dPt>
            <c:idx val="5"/>
            <c:bubble3D val="0"/>
            <c:spPr>
              <a:noFill/>
              <a:ln w="19050">
                <a:noFill/>
              </a:ln>
              <a:effectLst/>
            </c:spPr>
            <c:extLst>
              <c:ext xmlns:c16="http://schemas.microsoft.com/office/drawing/2014/chart" uri="{C3380CC4-5D6E-409C-BE32-E72D297353CC}">
                <c16:uniqueId val="{00000324-575A-47AB-BA09-4EE70FACEA85}"/>
              </c:ext>
            </c:extLst>
          </c:dPt>
          <c:dPt>
            <c:idx val="6"/>
            <c:bubble3D val="0"/>
            <c:spPr>
              <a:noFill/>
              <a:ln w="19050">
                <a:noFill/>
              </a:ln>
              <a:effectLst/>
            </c:spPr>
            <c:extLst>
              <c:ext xmlns:c16="http://schemas.microsoft.com/office/drawing/2014/chart" uri="{C3380CC4-5D6E-409C-BE32-E72D297353CC}">
                <c16:uniqueId val="{00000326-575A-47AB-BA09-4EE70FACEA85}"/>
              </c:ext>
            </c:extLst>
          </c:dPt>
          <c:dPt>
            <c:idx val="7"/>
            <c:bubble3D val="0"/>
            <c:spPr>
              <a:noFill/>
              <a:ln w="19050">
                <a:noFill/>
              </a:ln>
              <a:effectLst/>
            </c:spPr>
            <c:extLst>
              <c:ext xmlns:c16="http://schemas.microsoft.com/office/drawing/2014/chart" uri="{C3380CC4-5D6E-409C-BE32-E72D297353CC}">
                <c16:uniqueId val="{00000328-575A-47AB-BA09-4EE70FACEA85}"/>
              </c:ext>
            </c:extLst>
          </c:dPt>
          <c:dPt>
            <c:idx val="8"/>
            <c:bubble3D val="0"/>
            <c:spPr>
              <a:noFill/>
              <a:ln w="19050">
                <a:noFill/>
              </a:ln>
              <a:effectLst/>
            </c:spPr>
            <c:extLst>
              <c:ext xmlns:c16="http://schemas.microsoft.com/office/drawing/2014/chart" uri="{C3380CC4-5D6E-409C-BE32-E72D297353CC}">
                <c16:uniqueId val="{0000032A-575A-47AB-BA09-4EE70FACEA85}"/>
              </c:ext>
            </c:extLst>
          </c:dPt>
          <c:dPt>
            <c:idx val="9"/>
            <c:bubble3D val="0"/>
            <c:spPr>
              <a:noFill/>
              <a:ln w="19050">
                <a:noFill/>
              </a:ln>
              <a:effectLst/>
            </c:spPr>
            <c:extLst>
              <c:ext xmlns:c16="http://schemas.microsoft.com/office/drawing/2014/chart" uri="{C3380CC4-5D6E-409C-BE32-E72D297353CC}">
                <c16:uniqueId val="{0000032C-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32E-575A-47AB-BA09-4EE70FACEA85}"/>
              </c:ext>
            </c:extLst>
          </c:dPt>
          <c:dPt>
            <c:idx val="11"/>
            <c:bubble3D val="0"/>
            <c:spPr>
              <a:noFill/>
              <a:ln w="19050">
                <a:noFill/>
              </a:ln>
              <a:effectLst/>
            </c:spPr>
            <c:extLst>
              <c:ext xmlns:c16="http://schemas.microsoft.com/office/drawing/2014/chart" uri="{C3380CC4-5D6E-409C-BE32-E72D297353CC}">
                <c16:uniqueId val="{00000330-575A-47AB-BA09-4EE70FACEA85}"/>
              </c:ext>
            </c:extLst>
          </c:dPt>
          <c:dPt>
            <c:idx val="12"/>
            <c:bubble3D val="0"/>
            <c:spPr>
              <a:noFill/>
              <a:ln w="19050">
                <a:noFill/>
              </a:ln>
              <a:effectLst/>
            </c:spPr>
            <c:extLst>
              <c:ext xmlns:c16="http://schemas.microsoft.com/office/drawing/2014/chart" uri="{C3380CC4-5D6E-409C-BE32-E72D297353CC}">
                <c16:uniqueId val="{00000332-575A-47AB-BA09-4EE70FACEA85}"/>
              </c:ext>
            </c:extLst>
          </c:dPt>
          <c:dPt>
            <c:idx val="13"/>
            <c:bubble3D val="0"/>
            <c:spPr>
              <a:noFill/>
              <a:ln w="19050">
                <a:noFill/>
              </a:ln>
              <a:effectLst/>
            </c:spPr>
            <c:extLst>
              <c:ext xmlns:c16="http://schemas.microsoft.com/office/drawing/2014/chart" uri="{C3380CC4-5D6E-409C-BE32-E72D297353CC}">
                <c16:uniqueId val="{00000334-575A-47AB-BA09-4EE70FACEA85}"/>
              </c:ext>
            </c:extLst>
          </c:dPt>
          <c:dPt>
            <c:idx val="14"/>
            <c:bubble3D val="0"/>
            <c:spPr>
              <a:noFill/>
              <a:ln w="19050">
                <a:noFill/>
              </a:ln>
              <a:effectLst/>
            </c:spPr>
            <c:extLst>
              <c:ext xmlns:c16="http://schemas.microsoft.com/office/drawing/2014/chart" uri="{C3380CC4-5D6E-409C-BE32-E72D297353CC}">
                <c16:uniqueId val="{00000336-575A-47AB-BA09-4EE70FACEA85}"/>
              </c:ext>
            </c:extLst>
          </c:dPt>
          <c:dPt>
            <c:idx val="15"/>
            <c:bubble3D val="0"/>
            <c:spPr>
              <a:noFill/>
              <a:ln w="19050">
                <a:noFill/>
              </a:ln>
              <a:effectLst/>
            </c:spPr>
            <c:extLst>
              <c:ext xmlns:c16="http://schemas.microsoft.com/office/drawing/2014/chart" uri="{C3380CC4-5D6E-409C-BE32-E72D297353CC}">
                <c16:uniqueId val="{00000338-575A-47AB-BA09-4EE70FACEA85}"/>
              </c:ext>
            </c:extLst>
          </c:dPt>
          <c:dPt>
            <c:idx val="16"/>
            <c:bubble3D val="0"/>
            <c:spPr>
              <a:noFill/>
              <a:ln w="19050">
                <a:noFill/>
              </a:ln>
              <a:effectLst/>
            </c:spPr>
            <c:extLst>
              <c:ext xmlns:c16="http://schemas.microsoft.com/office/drawing/2014/chart" uri="{C3380CC4-5D6E-409C-BE32-E72D297353CC}">
                <c16:uniqueId val="{0000033A-575A-47AB-BA09-4EE70FACEA85}"/>
              </c:ext>
            </c:extLst>
          </c:dPt>
          <c:dPt>
            <c:idx val="17"/>
            <c:bubble3D val="0"/>
            <c:spPr>
              <a:noFill/>
              <a:ln w="19050">
                <a:noFill/>
              </a:ln>
              <a:effectLst/>
            </c:spPr>
            <c:extLst>
              <c:ext xmlns:c16="http://schemas.microsoft.com/office/drawing/2014/chart" uri="{C3380CC4-5D6E-409C-BE32-E72D297353CC}">
                <c16:uniqueId val="{0000033C-575A-47AB-BA09-4EE70FACEA85}"/>
              </c:ext>
            </c:extLst>
          </c:dPt>
          <c:dPt>
            <c:idx val="18"/>
            <c:bubble3D val="0"/>
            <c:spPr>
              <a:noFill/>
              <a:ln w="19050">
                <a:noFill/>
              </a:ln>
              <a:effectLst/>
            </c:spPr>
            <c:extLst>
              <c:ext xmlns:c16="http://schemas.microsoft.com/office/drawing/2014/chart" uri="{C3380CC4-5D6E-409C-BE32-E72D297353CC}">
                <c16:uniqueId val="{0000033E-575A-47AB-BA09-4EE70FACEA85}"/>
              </c:ext>
            </c:extLst>
          </c:dPt>
          <c:dPt>
            <c:idx val="19"/>
            <c:bubble3D val="0"/>
            <c:spPr>
              <a:noFill/>
              <a:ln w="19050">
                <a:noFill/>
              </a:ln>
              <a:effectLst/>
            </c:spPr>
            <c:extLst>
              <c:ext xmlns:c16="http://schemas.microsoft.com/office/drawing/2014/chart" uri="{C3380CC4-5D6E-409C-BE32-E72D297353CC}">
                <c16:uniqueId val="{00000340-575A-47AB-BA09-4EE70FACEA85}"/>
              </c:ext>
            </c:extLst>
          </c:dPt>
          <c:dPt>
            <c:idx val="20"/>
            <c:bubble3D val="0"/>
            <c:spPr>
              <a:noFill/>
              <a:ln w="19050">
                <a:noFill/>
              </a:ln>
              <a:effectLst/>
            </c:spPr>
            <c:extLst>
              <c:ext xmlns:c16="http://schemas.microsoft.com/office/drawing/2014/chart" uri="{C3380CC4-5D6E-409C-BE32-E72D297353CC}">
                <c16:uniqueId val="{00000342-575A-47AB-BA09-4EE70FACEA85}"/>
              </c:ext>
            </c:extLst>
          </c:dPt>
          <c:dPt>
            <c:idx val="21"/>
            <c:bubble3D val="0"/>
            <c:spPr>
              <a:noFill/>
              <a:ln w="19050">
                <a:noFill/>
              </a:ln>
              <a:effectLst/>
            </c:spPr>
            <c:extLst>
              <c:ext xmlns:c16="http://schemas.microsoft.com/office/drawing/2014/chart" uri="{C3380CC4-5D6E-409C-BE32-E72D297353CC}">
                <c16:uniqueId val="{00000344-575A-47AB-BA09-4EE70FACEA85}"/>
              </c:ext>
            </c:extLst>
          </c:dPt>
          <c:dPt>
            <c:idx val="22"/>
            <c:bubble3D val="0"/>
            <c:spPr>
              <a:noFill/>
              <a:ln w="19050">
                <a:noFill/>
              </a:ln>
              <a:effectLst/>
            </c:spPr>
            <c:extLst>
              <c:ext xmlns:c16="http://schemas.microsoft.com/office/drawing/2014/chart" uri="{C3380CC4-5D6E-409C-BE32-E72D297353CC}">
                <c16:uniqueId val="{00000346-575A-47AB-BA09-4EE70FACEA85}"/>
              </c:ext>
            </c:extLst>
          </c:dPt>
          <c:dPt>
            <c:idx val="23"/>
            <c:bubble3D val="0"/>
            <c:spPr>
              <a:noFill/>
              <a:ln w="19050">
                <a:noFill/>
              </a:ln>
              <a:effectLst/>
            </c:spPr>
            <c:extLst>
              <c:ext xmlns:c16="http://schemas.microsoft.com/office/drawing/2014/chart" uri="{C3380CC4-5D6E-409C-BE32-E72D297353CC}">
                <c16:uniqueId val="{00000348-575A-47AB-BA09-4EE70FACEA85}"/>
              </c:ext>
            </c:extLst>
          </c:dPt>
          <c:dPt>
            <c:idx val="24"/>
            <c:bubble3D val="0"/>
            <c:spPr>
              <a:noFill/>
              <a:ln w="19050">
                <a:noFill/>
              </a:ln>
              <a:effectLst/>
            </c:spPr>
            <c:extLst>
              <c:ext xmlns:c16="http://schemas.microsoft.com/office/drawing/2014/chart" uri="{C3380CC4-5D6E-409C-BE32-E72D297353CC}">
                <c16:uniqueId val="{0000034A-575A-47AB-BA09-4EE70FACEA85}"/>
              </c:ext>
            </c:extLst>
          </c:dPt>
          <c:dPt>
            <c:idx val="25"/>
            <c:bubble3D val="0"/>
            <c:spPr>
              <a:noFill/>
              <a:ln w="19050">
                <a:noFill/>
              </a:ln>
              <a:effectLst/>
            </c:spPr>
            <c:extLst>
              <c:ext xmlns:c16="http://schemas.microsoft.com/office/drawing/2014/chart" uri="{C3380CC4-5D6E-409C-BE32-E72D297353CC}">
                <c16:uniqueId val="{0000034C-575A-47AB-BA09-4EE70FACEA85}"/>
              </c:ext>
            </c:extLst>
          </c:dPt>
          <c:dPt>
            <c:idx val="26"/>
            <c:bubble3D val="0"/>
            <c:spPr>
              <a:noFill/>
              <a:ln w="19050">
                <a:noFill/>
              </a:ln>
              <a:effectLst/>
            </c:spPr>
            <c:extLst>
              <c:ext xmlns:c16="http://schemas.microsoft.com/office/drawing/2014/chart" uri="{C3380CC4-5D6E-409C-BE32-E72D297353CC}">
                <c16:uniqueId val="{0000034E-575A-47AB-BA09-4EE70FACEA85}"/>
              </c:ext>
            </c:extLst>
          </c:dPt>
          <c:dPt>
            <c:idx val="27"/>
            <c:bubble3D val="0"/>
            <c:spPr>
              <a:noFill/>
              <a:ln w="19050">
                <a:noFill/>
              </a:ln>
              <a:effectLst/>
            </c:spPr>
            <c:extLst>
              <c:ext xmlns:c16="http://schemas.microsoft.com/office/drawing/2014/chart" uri="{C3380CC4-5D6E-409C-BE32-E72D297353CC}">
                <c16:uniqueId val="{00000350-575A-47AB-BA09-4EE70FACEA85}"/>
              </c:ext>
            </c:extLst>
          </c:dPt>
          <c:dPt>
            <c:idx val="28"/>
            <c:bubble3D val="0"/>
            <c:spPr>
              <a:noFill/>
              <a:ln w="19050">
                <a:noFill/>
              </a:ln>
              <a:effectLst/>
            </c:spPr>
            <c:extLst>
              <c:ext xmlns:c16="http://schemas.microsoft.com/office/drawing/2014/chart" uri="{C3380CC4-5D6E-409C-BE32-E72D297353CC}">
                <c16:uniqueId val="{00000352-575A-47AB-BA09-4EE70FACEA85}"/>
              </c:ext>
            </c:extLst>
          </c:dPt>
          <c:dPt>
            <c:idx val="29"/>
            <c:bubble3D val="0"/>
            <c:spPr>
              <a:noFill/>
              <a:ln w="19050">
                <a:noFill/>
              </a:ln>
              <a:effectLst/>
            </c:spPr>
            <c:extLst>
              <c:ext xmlns:c16="http://schemas.microsoft.com/office/drawing/2014/chart" uri="{C3380CC4-5D6E-409C-BE32-E72D297353CC}">
                <c16:uniqueId val="{00000354-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Sheet1!$O$2:$O$31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355-575A-47AB-BA09-4EE70FACEA85}"/>
            </c:ext>
          </c:extLst>
        </c:ser>
        <c:ser>
          <c:idx val="14"/>
          <c:order val="14"/>
          <c:tx>
            <c:strRef>
              <c:f>Sheet1!$P$1</c:f>
              <c:strCache>
                <c:ptCount val="1"/>
                <c:pt idx="0">
                  <c:v>列4</c:v>
                </c:pt>
              </c:strCache>
            </c:strRef>
          </c:tx>
          <c:spPr>
            <a:noFill/>
            <a:ln>
              <a:noFill/>
            </a:ln>
          </c:spPr>
          <c:dPt>
            <c:idx val="0"/>
            <c:bubble3D val="0"/>
            <c:spPr>
              <a:noFill/>
              <a:ln w="19050">
                <a:noFill/>
              </a:ln>
              <a:effectLst/>
            </c:spPr>
            <c:extLst>
              <c:ext xmlns:c16="http://schemas.microsoft.com/office/drawing/2014/chart" uri="{C3380CC4-5D6E-409C-BE32-E72D297353CC}">
                <c16:uniqueId val="{00000357-575A-47AB-BA09-4EE70FACEA85}"/>
              </c:ext>
            </c:extLst>
          </c:dPt>
          <c:dPt>
            <c:idx val="1"/>
            <c:bubble3D val="0"/>
            <c:spPr>
              <a:noFill/>
              <a:ln w="19050">
                <a:noFill/>
              </a:ln>
              <a:effectLst/>
            </c:spPr>
            <c:extLst>
              <c:ext xmlns:c16="http://schemas.microsoft.com/office/drawing/2014/chart" uri="{C3380CC4-5D6E-409C-BE32-E72D297353CC}">
                <c16:uniqueId val="{00000359-575A-47AB-BA09-4EE70FACEA85}"/>
              </c:ext>
            </c:extLst>
          </c:dPt>
          <c:dPt>
            <c:idx val="2"/>
            <c:bubble3D val="0"/>
            <c:spPr>
              <a:noFill/>
              <a:ln w="19050">
                <a:noFill/>
              </a:ln>
              <a:effectLst/>
            </c:spPr>
            <c:extLst>
              <c:ext xmlns:c16="http://schemas.microsoft.com/office/drawing/2014/chart" uri="{C3380CC4-5D6E-409C-BE32-E72D297353CC}">
                <c16:uniqueId val="{0000035B-575A-47AB-BA09-4EE70FACEA85}"/>
              </c:ext>
            </c:extLst>
          </c:dPt>
          <c:dPt>
            <c:idx val="3"/>
            <c:bubble3D val="0"/>
            <c:spPr>
              <a:noFill/>
              <a:ln w="19050">
                <a:noFill/>
              </a:ln>
              <a:effectLst/>
            </c:spPr>
            <c:extLst>
              <c:ext xmlns:c16="http://schemas.microsoft.com/office/drawing/2014/chart" uri="{C3380CC4-5D6E-409C-BE32-E72D297353CC}">
                <c16:uniqueId val="{0000035D-575A-47AB-BA09-4EE70FACEA85}"/>
              </c:ext>
            </c:extLst>
          </c:dPt>
          <c:dPt>
            <c:idx val="4"/>
            <c:bubble3D val="0"/>
            <c:spPr>
              <a:noFill/>
              <a:ln w="19050">
                <a:noFill/>
              </a:ln>
              <a:effectLst/>
            </c:spPr>
            <c:extLst>
              <c:ext xmlns:c16="http://schemas.microsoft.com/office/drawing/2014/chart" uri="{C3380CC4-5D6E-409C-BE32-E72D297353CC}">
                <c16:uniqueId val="{0000035F-575A-47AB-BA09-4EE70FACEA85}"/>
              </c:ext>
            </c:extLst>
          </c:dPt>
          <c:dPt>
            <c:idx val="5"/>
            <c:bubble3D val="0"/>
            <c:spPr>
              <a:noFill/>
              <a:ln w="19050">
                <a:noFill/>
              </a:ln>
              <a:effectLst/>
            </c:spPr>
            <c:extLst>
              <c:ext xmlns:c16="http://schemas.microsoft.com/office/drawing/2014/chart" uri="{C3380CC4-5D6E-409C-BE32-E72D297353CC}">
                <c16:uniqueId val="{00000361-575A-47AB-BA09-4EE70FACEA85}"/>
              </c:ext>
            </c:extLst>
          </c:dPt>
          <c:dPt>
            <c:idx val="6"/>
            <c:bubble3D val="0"/>
            <c:spPr>
              <a:noFill/>
              <a:ln w="19050">
                <a:noFill/>
              </a:ln>
              <a:effectLst/>
            </c:spPr>
            <c:extLst>
              <c:ext xmlns:c16="http://schemas.microsoft.com/office/drawing/2014/chart" uri="{C3380CC4-5D6E-409C-BE32-E72D297353CC}">
                <c16:uniqueId val="{00000363-575A-47AB-BA09-4EE70FACEA85}"/>
              </c:ext>
            </c:extLst>
          </c:dPt>
          <c:dPt>
            <c:idx val="7"/>
            <c:bubble3D val="0"/>
            <c:spPr>
              <a:noFill/>
              <a:ln w="19050">
                <a:noFill/>
              </a:ln>
              <a:effectLst/>
            </c:spPr>
            <c:extLst>
              <c:ext xmlns:c16="http://schemas.microsoft.com/office/drawing/2014/chart" uri="{C3380CC4-5D6E-409C-BE32-E72D297353CC}">
                <c16:uniqueId val="{00000365-575A-47AB-BA09-4EE70FACEA85}"/>
              </c:ext>
            </c:extLst>
          </c:dPt>
          <c:dPt>
            <c:idx val="8"/>
            <c:bubble3D val="0"/>
            <c:spPr>
              <a:noFill/>
              <a:ln w="19050">
                <a:noFill/>
              </a:ln>
              <a:effectLst/>
            </c:spPr>
            <c:extLst>
              <c:ext xmlns:c16="http://schemas.microsoft.com/office/drawing/2014/chart" uri="{C3380CC4-5D6E-409C-BE32-E72D297353CC}">
                <c16:uniqueId val="{00000367-575A-47AB-BA09-4EE70FACEA85}"/>
              </c:ext>
            </c:extLst>
          </c:dPt>
          <c:dPt>
            <c:idx val="9"/>
            <c:bubble3D val="0"/>
            <c:spPr>
              <a:noFill/>
              <a:ln w="19050">
                <a:noFill/>
              </a:ln>
              <a:effectLst/>
            </c:spPr>
            <c:extLst>
              <c:ext xmlns:c16="http://schemas.microsoft.com/office/drawing/2014/chart" uri="{C3380CC4-5D6E-409C-BE32-E72D297353CC}">
                <c16:uniqueId val="{00000369-575A-47AB-BA09-4EE70FACEA85}"/>
              </c:ext>
            </c:extLst>
          </c:dPt>
          <c:dPt>
            <c:idx val="10"/>
            <c:bubble3D val="0"/>
            <c:spPr>
              <a:noFill/>
              <a:ln w="19050">
                <a:noFill/>
              </a:ln>
              <a:effectLst/>
            </c:spPr>
            <c:extLst>
              <c:ext xmlns:c16="http://schemas.microsoft.com/office/drawing/2014/chart" uri="{C3380CC4-5D6E-409C-BE32-E72D297353CC}">
                <c16:uniqueId val="{0000036B-575A-47AB-BA09-4EE70FACEA85}"/>
              </c:ext>
            </c:extLst>
          </c:dPt>
          <c:dPt>
            <c:idx val="11"/>
            <c:bubble3D val="0"/>
            <c:spPr>
              <a:noFill/>
              <a:ln w="19050">
                <a:noFill/>
              </a:ln>
              <a:effectLst/>
            </c:spPr>
            <c:extLst>
              <c:ext xmlns:c16="http://schemas.microsoft.com/office/drawing/2014/chart" uri="{C3380CC4-5D6E-409C-BE32-E72D297353CC}">
                <c16:uniqueId val="{0000036D-575A-47AB-BA09-4EE70FACEA85}"/>
              </c:ext>
            </c:extLst>
          </c:dPt>
          <c:dPt>
            <c:idx val="12"/>
            <c:bubble3D val="0"/>
            <c:spPr>
              <a:noFill/>
              <a:ln w="19050">
                <a:noFill/>
              </a:ln>
              <a:effectLst/>
            </c:spPr>
            <c:extLst>
              <c:ext xmlns:c16="http://schemas.microsoft.com/office/drawing/2014/chart" uri="{C3380CC4-5D6E-409C-BE32-E72D297353CC}">
                <c16:uniqueId val="{0000036F-575A-47AB-BA09-4EE70FACEA85}"/>
              </c:ext>
            </c:extLst>
          </c:dPt>
          <c:dPt>
            <c:idx val="13"/>
            <c:bubble3D val="0"/>
            <c:spPr>
              <a:noFill/>
              <a:ln w="19050">
                <a:noFill/>
              </a:ln>
              <a:effectLst/>
            </c:spPr>
            <c:extLst>
              <c:ext xmlns:c16="http://schemas.microsoft.com/office/drawing/2014/chart" uri="{C3380CC4-5D6E-409C-BE32-E72D297353CC}">
                <c16:uniqueId val="{00000371-575A-47AB-BA09-4EE70FACEA85}"/>
              </c:ext>
            </c:extLst>
          </c:dPt>
          <c:dPt>
            <c:idx val="14"/>
            <c:bubble3D val="0"/>
            <c:spPr>
              <a:noFill/>
              <a:ln w="19050">
                <a:noFill/>
              </a:ln>
              <a:effectLst/>
            </c:spPr>
            <c:extLst>
              <c:ext xmlns:c16="http://schemas.microsoft.com/office/drawing/2014/chart" uri="{C3380CC4-5D6E-409C-BE32-E72D297353CC}">
                <c16:uniqueId val="{00000373-575A-47AB-BA09-4EE70FACEA85}"/>
              </c:ext>
            </c:extLst>
          </c:dPt>
          <c:dPt>
            <c:idx val="15"/>
            <c:bubble3D val="0"/>
            <c:spPr>
              <a:noFill/>
              <a:ln w="19050">
                <a:noFill/>
              </a:ln>
              <a:effectLst/>
            </c:spPr>
            <c:extLst>
              <c:ext xmlns:c16="http://schemas.microsoft.com/office/drawing/2014/chart" uri="{C3380CC4-5D6E-409C-BE32-E72D297353CC}">
                <c16:uniqueId val="{00000375-575A-47AB-BA09-4EE70FACEA85}"/>
              </c:ext>
            </c:extLst>
          </c:dPt>
          <c:dPt>
            <c:idx val="16"/>
            <c:bubble3D val="0"/>
            <c:spPr>
              <a:noFill/>
              <a:ln w="19050">
                <a:noFill/>
              </a:ln>
              <a:effectLst/>
            </c:spPr>
            <c:extLst>
              <c:ext xmlns:c16="http://schemas.microsoft.com/office/drawing/2014/chart" uri="{C3380CC4-5D6E-409C-BE32-E72D297353CC}">
                <c16:uniqueId val="{00000377-575A-47AB-BA09-4EE70FACEA85}"/>
              </c:ext>
            </c:extLst>
          </c:dPt>
          <c:dPt>
            <c:idx val="17"/>
            <c:bubble3D val="0"/>
            <c:spPr>
              <a:noFill/>
              <a:ln w="19050">
                <a:noFill/>
              </a:ln>
              <a:effectLst/>
            </c:spPr>
            <c:extLst>
              <c:ext xmlns:c16="http://schemas.microsoft.com/office/drawing/2014/chart" uri="{C3380CC4-5D6E-409C-BE32-E72D297353CC}">
                <c16:uniqueId val="{00000379-575A-47AB-BA09-4EE70FACEA85}"/>
              </c:ext>
            </c:extLst>
          </c:dPt>
          <c:dPt>
            <c:idx val="18"/>
            <c:bubble3D val="0"/>
            <c:spPr>
              <a:noFill/>
              <a:ln w="19050">
                <a:noFill/>
              </a:ln>
              <a:effectLst/>
            </c:spPr>
            <c:extLst>
              <c:ext xmlns:c16="http://schemas.microsoft.com/office/drawing/2014/chart" uri="{C3380CC4-5D6E-409C-BE32-E72D297353CC}">
                <c16:uniqueId val="{0000037B-575A-47AB-BA09-4EE70FACEA85}"/>
              </c:ext>
            </c:extLst>
          </c:dPt>
          <c:dPt>
            <c:idx val="19"/>
            <c:bubble3D val="0"/>
            <c:spPr>
              <a:noFill/>
              <a:ln w="19050">
                <a:noFill/>
              </a:ln>
              <a:effectLst/>
            </c:spPr>
            <c:extLst>
              <c:ext xmlns:c16="http://schemas.microsoft.com/office/drawing/2014/chart" uri="{C3380CC4-5D6E-409C-BE32-E72D297353CC}">
                <c16:uniqueId val="{0000037D-575A-47AB-BA09-4EE70FACEA85}"/>
              </c:ext>
            </c:extLst>
          </c:dPt>
          <c:dPt>
            <c:idx val="20"/>
            <c:bubble3D val="0"/>
            <c:spPr>
              <a:noFill/>
              <a:ln w="19050">
                <a:noFill/>
              </a:ln>
              <a:effectLst/>
            </c:spPr>
            <c:extLst>
              <c:ext xmlns:c16="http://schemas.microsoft.com/office/drawing/2014/chart" uri="{C3380CC4-5D6E-409C-BE32-E72D297353CC}">
                <c16:uniqueId val="{0000037F-575A-47AB-BA09-4EE70FACEA85}"/>
              </c:ext>
            </c:extLst>
          </c:dPt>
          <c:dPt>
            <c:idx val="21"/>
            <c:bubble3D val="0"/>
            <c:spPr>
              <a:noFill/>
              <a:ln w="19050">
                <a:noFill/>
              </a:ln>
              <a:effectLst/>
            </c:spPr>
            <c:extLst>
              <c:ext xmlns:c16="http://schemas.microsoft.com/office/drawing/2014/chart" uri="{C3380CC4-5D6E-409C-BE32-E72D297353CC}">
                <c16:uniqueId val="{00000381-575A-47AB-BA09-4EE70FACEA85}"/>
              </c:ext>
            </c:extLst>
          </c:dPt>
          <c:dPt>
            <c:idx val="22"/>
            <c:bubble3D val="0"/>
            <c:spPr>
              <a:noFill/>
              <a:ln w="19050">
                <a:noFill/>
              </a:ln>
              <a:effectLst/>
            </c:spPr>
            <c:extLst>
              <c:ext xmlns:c16="http://schemas.microsoft.com/office/drawing/2014/chart" uri="{C3380CC4-5D6E-409C-BE32-E72D297353CC}">
                <c16:uniqueId val="{00000383-575A-47AB-BA09-4EE70FACEA85}"/>
              </c:ext>
            </c:extLst>
          </c:dPt>
          <c:dPt>
            <c:idx val="23"/>
            <c:bubble3D val="0"/>
            <c:spPr>
              <a:noFill/>
              <a:ln w="19050">
                <a:noFill/>
              </a:ln>
              <a:effectLst/>
            </c:spPr>
            <c:extLst>
              <c:ext xmlns:c16="http://schemas.microsoft.com/office/drawing/2014/chart" uri="{C3380CC4-5D6E-409C-BE32-E72D297353CC}">
                <c16:uniqueId val="{00000385-575A-47AB-BA09-4EE70FACEA85}"/>
              </c:ext>
            </c:extLst>
          </c:dPt>
          <c:dPt>
            <c:idx val="24"/>
            <c:bubble3D val="0"/>
            <c:spPr>
              <a:noFill/>
              <a:ln w="19050">
                <a:noFill/>
              </a:ln>
              <a:effectLst/>
            </c:spPr>
            <c:extLst>
              <c:ext xmlns:c16="http://schemas.microsoft.com/office/drawing/2014/chart" uri="{C3380CC4-5D6E-409C-BE32-E72D297353CC}">
                <c16:uniqueId val="{00000387-575A-47AB-BA09-4EE70FACEA85}"/>
              </c:ext>
            </c:extLst>
          </c:dPt>
          <c:dPt>
            <c:idx val="25"/>
            <c:bubble3D val="0"/>
            <c:spPr>
              <a:noFill/>
              <a:ln w="19050">
                <a:noFill/>
              </a:ln>
              <a:effectLst/>
            </c:spPr>
            <c:extLst>
              <c:ext xmlns:c16="http://schemas.microsoft.com/office/drawing/2014/chart" uri="{C3380CC4-5D6E-409C-BE32-E72D297353CC}">
                <c16:uniqueId val="{00000389-575A-47AB-BA09-4EE70FACEA85}"/>
              </c:ext>
            </c:extLst>
          </c:dPt>
          <c:dPt>
            <c:idx val="26"/>
            <c:bubble3D val="0"/>
            <c:spPr>
              <a:noFill/>
              <a:ln w="19050">
                <a:noFill/>
              </a:ln>
              <a:effectLst/>
            </c:spPr>
            <c:extLst>
              <c:ext xmlns:c16="http://schemas.microsoft.com/office/drawing/2014/chart" uri="{C3380CC4-5D6E-409C-BE32-E72D297353CC}">
                <c16:uniqueId val="{0000038B-575A-47AB-BA09-4EE70FACEA85}"/>
              </c:ext>
            </c:extLst>
          </c:dPt>
          <c:dPt>
            <c:idx val="27"/>
            <c:bubble3D val="0"/>
            <c:spPr>
              <a:noFill/>
              <a:ln w="19050">
                <a:noFill/>
              </a:ln>
              <a:effectLst/>
            </c:spPr>
            <c:extLst>
              <c:ext xmlns:c16="http://schemas.microsoft.com/office/drawing/2014/chart" uri="{C3380CC4-5D6E-409C-BE32-E72D297353CC}">
                <c16:uniqueId val="{0000038D-575A-47AB-BA09-4EE70FACEA85}"/>
              </c:ext>
            </c:extLst>
          </c:dPt>
          <c:dPt>
            <c:idx val="28"/>
            <c:bubble3D val="0"/>
            <c:spPr>
              <a:noFill/>
              <a:ln w="19050">
                <a:noFill/>
              </a:ln>
              <a:effectLst/>
            </c:spPr>
            <c:extLst>
              <c:ext xmlns:c16="http://schemas.microsoft.com/office/drawing/2014/chart" uri="{C3380CC4-5D6E-409C-BE32-E72D297353CC}">
                <c16:uniqueId val="{0000038F-575A-47AB-BA09-4EE70FACEA85}"/>
              </c:ext>
            </c:extLst>
          </c:dPt>
          <c:dPt>
            <c:idx val="29"/>
            <c:bubble3D val="0"/>
            <c:spPr>
              <a:noFill/>
              <a:ln w="19050">
                <a:noFill/>
              </a:ln>
              <a:effectLst/>
            </c:spPr>
            <c:extLst>
              <c:ext xmlns:c16="http://schemas.microsoft.com/office/drawing/2014/chart" uri="{C3380CC4-5D6E-409C-BE32-E72D297353CC}">
                <c16:uniqueId val="{00000391-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Sheet1!$P$2:$P$31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392-575A-47AB-BA09-4EE70FACEA85}"/>
            </c:ext>
          </c:extLst>
        </c:ser>
        <c:ser>
          <c:idx val="15"/>
          <c:order val="15"/>
          <c:tx>
            <c:strRef>
              <c:f>Sheet1!$Q$1</c:f>
              <c:strCache>
                <c:ptCount val="1"/>
                <c:pt idx="0">
                  <c:v>列2</c:v>
                </c:pt>
              </c:strCache>
            </c:strRef>
          </c:tx>
          <c:spPr>
            <a:noFill/>
            <a:ln>
              <a:noFill/>
            </a:ln>
          </c:spPr>
          <c:dPt>
            <c:idx val="0"/>
            <c:bubble3D val="0"/>
            <c:spPr>
              <a:noFill/>
              <a:ln w="19050">
                <a:noFill/>
              </a:ln>
              <a:effectLst/>
            </c:spPr>
            <c:extLst>
              <c:ext xmlns:c16="http://schemas.microsoft.com/office/drawing/2014/chart" uri="{C3380CC4-5D6E-409C-BE32-E72D297353CC}">
                <c16:uniqueId val="{00000394-575A-47AB-BA09-4EE70FACEA85}"/>
              </c:ext>
            </c:extLst>
          </c:dPt>
          <c:dPt>
            <c:idx val="1"/>
            <c:bubble3D val="0"/>
            <c:spPr>
              <a:noFill/>
              <a:ln w="19050">
                <a:noFill/>
              </a:ln>
              <a:effectLst/>
            </c:spPr>
            <c:extLst>
              <c:ext xmlns:c16="http://schemas.microsoft.com/office/drawing/2014/chart" uri="{C3380CC4-5D6E-409C-BE32-E72D297353CC}">
                <c16:uniqueId val="{00000396-575A-47AB-BA09-4EE70FACEA85}"/>
              </c:ext>
            </c:extLst>
          </c:dPt>
          <c:dPt>
            <c:idx val="2"/>
            <c:bubble3D val="0"/>
            <c:spPr>
              <a:noFill/>
              <a:ln w="19050">
                <a:noFill/>
              </a:ln>
              <a:effectLst/>
            </c:spPr>
            <c:extLst>
              <c:ext xmlns:c16="http://schemas.microsoft.com/office/drawing/2014/chart" uri="{C3380CC4-5D6E-409C-BE32-E72D297353CC}">
                <c16:uniqueId val="{00000398-575A-47AB-BA09-4EE70FACEA85}"/>
              </c:ext>
            </c:extLst>
          </c:dPt>
          <c:dPt>
            <c:idx val="3"/>
            <c:bubble3D val="0"/>
            <c:spPr>
              <a:noFill/>
              <a:ln w="19050">
                <a:noFill/>
              </a:ln>
              <a:effectLst/>
            </c:spPr>
            <c:extLst>
              <c:ext xmlns:c16="http://schemas.microsoft.com/office/drawing/2014/chart" uri="{C3380CC4-5D6E-409C-BE32-E72D297353CC}">
                <c16:uniqueId val="{0000039A-575A-47AB-BA09-4EE70FACEA85}"/>
              </c:ext>
            </c:extLst>
          </c:dPt>
          <c:dPt>
            <c:idx val="4"/>
            <c:bubble3D val="0"/>
            <c:spPr>
              <a:noFill/>
              <a:ln w="19050">
                <a:noFill/>
              </a:ln>
              <a:effectLst/>
            </c:spPr>
            <c:extLst>
              <c:ext xmlns:c16="http://schemas.microsoft.com/office/drawing/2014/chart" uri="{C3380CC4-5D6E-409C-BE32-E72D297353CC}">
                <c16:uniqueId val="{0000039C-575A-47AB-BA09-4EE70FACEA85}"/>
              </c:ext>
            </c:extLst>
          </c:dPt>
          <c:dPt>
            <c:idx val="5"/>
            <c:bubble3D val="0"/>
            <c:spPr>
              <a:noFill/>
              <a:ln w="19050">
                <a:noFill/>
              </a:ln>
              <a:effectLst/>
            </c:spPr>
            <c:extLst>
              <c:ext xmlns:c16="http://schemas.microsoft.com/office/drawing/2014/chart" uri="{C3380CC4-5D6E-409C-BE32-E72D297353CC}">
                <c16:uniqueId val="{0000039E-575A-47AB-BA09-4EE70FACEA85}"/>
              </c:ext>
            </c:extLst>
          </c:dPt>
          <c:dPt>
            <c:idx val="6"/>
            <c:bubble3D val="0"/>
            <c:spPr>
              <a:noFill/>
              <a:ln w="19050">
                <a:noFill/>
              </a:ln>
              <a:effectLst/>
            </c:spPr>
            <c:extLst>
              <c:ext xmlns:c16="http://schemas.microsoft.com/office/drawing/2014/chart" uri="{C3380CC4-5D6E-409C-BE32-E72D297353CC}">
                <c16:uniqueId val="{000003A0-575A-47AB-BA09-4EE70FACEA85}"/>
              </c:ext>
            </c:extLst>
          </c:dPt>
          <c:dPt>
            <c:idx val="7"/>
            <c:bubble3D val="0"/>
            <c:spPr>
              <a:noFill/>
              <a:ln w="19050">
                <a:noFill/>
              </a:ln>
              <a:effectLst/>
            </c:spPr>
            <c:extLst>
              <c:ext xmlns:c16="http://schemas.microsoft.com/office/drawing/2014/chart" uri="{C3380CC4-5D6E-409C-BE32-E72D297353CC}">
                <c16:uniqueId val="{000003A2-575A-47AB-BA09-4EE70FACEA85}"/>
              </c:ext>
            </c:extLst>
          </c:dPt>
          <c:dPt>
            <c:idx val="8"/>
            <c:bubble3D val="0"/>
            <c:spPr>
              <a:noFill/>
              <a:ln w="19050">
                <a:noFill/>
              </a:ln>
              <a:effectLst/>
            </c:spPr>
            <c:extLst>
              <c:ext xmlns:c16="http://schemas.microsoft.com/office/drawing/2014/chart" uri="{C3380CC4-5D6E-409C-BE32-E72D297353CC}">
                <c16:uniqueId val="{000003A4-575A-47AB-BA09-4EE70FACEA85}"/>
              </c:ext>
            </c:extLst>
          </c:dPt>
          <c:dPt>
            <c:idx val="9"/>
            <c:bubble3D val="0"/>
            <c:spPr>
              <a:noFill/>
              <a:ln w="19050">
                <a:noFill/>
              </a:ln>
              <a:effectLst/>
            </c:spPr>
            <c:extLst>
              <c:ext xmlns:c16="http://schemas.microsoft.com/office/drawing/2014/chart" uri="{C3380CC4-5D6E-409C-BE32-E72D297353CC}">
                <c16:uniqueId val="{000003A6-575A-47AB-BA09-4EE70FACEA85}"/>
              </c:ext>
            </c:extLst>
          </c:dPt>
          <c:dPt>
            <c:idx val="10"/>
            <c:bubble3D val="0"/>
            <c:spPr>
              <a:noFill/>
              <a:ln w="19050">
                <a:noFill/>
              </a:ln>
              <a:effectLst/>
            </c:spPr>
            <c:extLst>
              <c:ext xmlns:c16="http://schemas.microsoft.com/office/drawing/2014/chart" uri="{C3380CC4-5D6E-409C-BE32-E72D297353CC}">
                <c16:uniqueId val="{000003A8-575A-47AB-BA09-4EE70FACEA85}"/>
              </c:ext>
            </c:extLst>
          </c:dPt>
          <c:dPt>
            <c:idx val="11"/>
            <c:bubble3D val="0"/>
            <c:spPr>
              <a:noFill/>
              <a:ln w="19050">
                <a:noFill/>
              </a:ln>
              <a:effectLst/>
            </c:spPr>
            <c:extLst>
              <c:ext xmlns:c16="http://schemas.microsoft.com/office/drawing/2014/chart" uri="{C3380CC4-5D6E-409C-BE32-E72D297353CC}">
                <c16:uniqueId val="{000003AA-575A-47AB-BA09-4EE70FACEA85}"/>
              </c:ext>
            </c:extLst>
          </c:dPt>
          <c:dPt>
            <c:idx val="12"/>
            <c:bubble3D val="0"/>
            <c:spPr>
              <a:noFill/>
              <a:ln w="19050">
                <a:noFill/>
              </a:ln>
              <a:effectLst/>
            </c:spPr>
            <c:extLst>
              <c:ext xmlns:c16="http://schemas.microsoft.com/office/drawing/2014/chart" uri="{C3380CC4-5D6E-409C-BE32-E72D297353CC}">
                <c16:uniqueId val="{000003AC-575A-47AB-BA09-4EE70FACEA85}"/>
              </c:ext>
            </c:extLst>
          </c:dPt>
          <c:dPt>
            <c:idx val="13"/>
            <c:bubble3D val="0"/>
            <c:spPr>
              <a:noFill/>
              <a:ln w="19050">
                <a:noFill/>
              </a:ln>
              <a:effectLst/>
            </c:spPr>
            <c:extLst>
              <c:ext xmlns:c16="http://schemas.microsoft.com/office/drawing/2014/chart" uri="{C3380CC4-5D6E-409C-BE32-E72D297353CC}">
                <c16:uniqueId val="{000003AE-575A-47AB-BA09-4EE70FACEA85}"/>
              </c:ext>
            </c:extLst>
          </c:dPt>
          <c:dPt>
            <c:idx val="14"/>
            <c:bubble3D val="0"/>
            <c:spPr>
              <a:noFill/>
              <a:ln w="19050">
                <a:noFill/>
              </a:ln>
              <a:effectLst/>
            </c:spPr>
            <c:extLst>
              <c:ext xmlns:c16="http://schemas.microsoft.com/office/drawing/2014/chart" uri="{C3380CC4-5D6E-409C-BE32-E72D297353CC}">
                <c16:uniqueId val="{000003B0-575A-47AB-BA09-4EE70FACEA85}"/>
              </c:ext>
            </c:extLst>
          </c:dPt>
          <c:dPt>
            <c:idx val="15"/>
            <c:bubble3D val="0"/>
            <c:spPr>
              <a:noFill/>
              <a:ln w="19050">
                <a:noFill/>
              </a:ln>
              <a:effectLst/>
            </c:spPr>
            <c:extLst>
              <c:ext xmlns:c16="http://schemas.microsoft.com/office/drawing/2014/chart" uri="{C3380CC4-5D6E-409C-BE32-E72D297353CC}">
                <c16:uniqueId val="{000003B2-575A-47AB-BA09-4EE70FACEA85}"/>
              </c:ext>
            </c:extLst>
          </c:dPt>
          <c:dPt>
            <c:idx val="16"/>
            <c:bubble3D val="0"/>
            <c:spPr>
              <a:noFill/>
              <a:ln w="19050">
                <a:noFill/>
              </a:ln>
              <a:effectLst/>
            </c:spPr>
            <c:extLst>
              <c:ext xmlns:c16="http://schemas.microsoft.com/office/drawing/2014/chart" uri="{C3380CC4-5D6E-409C-BE32-E72D297353CC}">
                <c16:uniqueId val="{000003B4-575A-47AB-BA09-4EE70FACEA85}"/>
              </c:ext>
            </c:extLst>
          </c:dPt>
          <c:dPt>
            <c:idx val="17"/>
            <c:bubble3D val="0"/>
            <c:spPr>
              <a:noFill/>
              <a:ln w="19050">
                <a:noFill/>
              </a:ln>
              <a:effectLst/>
            </c:spPr>
            <c:extLst>
              <c:ext xmlns:c16="http://schemas.microsoft.com/office/drawing/2014/chart" uri="{C3380CC4-5D6E-409C-BE32-E72D297353CC}">
                <c16:uniqueId val="{000003B6-575A-47AB-BA09-4EE70FACEA85}"/>
              </c:ext>
            </c:extLst>
          </c:dPt>
          <c:dPt>
            <c:idx val="18"/>
            <c:bubble3D val="0"/>
            <c:spPr>
              <a:noFill/>
              <a:ln w="19050">
                <a:noFill/>
              </a:ln>
              <a:effectLst/>
            </c:spPr>
            <c:extLst>
              <c:ext xmlns:c16="http://schemas.microsoft.com/office/drawing/2014/chart" uri="{C3380CC4-5D6E-409C-BE32-E72D297353CC}">
                <c16:uniqueId val="{000003B8-575A-47AB-BA09-4EE70FACEA85}"/>
              </c:ext>
            </c:extLst>
          </c:dPt>
          <c:dPt>
            <c:idx val="19"/>
            <c:bubble3D val="0"/>
            <c:spPr>
              <a:noFill/>
              <a:ln w="19050">
                <a:noFill/>
              </a:ln>
              <a:effectLst/>
            </c:spPr>
            <c:extLst>
              <c:ext xmlns:c16="http://schemas.microsoft.com/office/drawing/2014/chart" uri="{C3380CC4-5D6E-409C-BE32-E72D297353CC}">
                <c16:uniqueId val="{000003BA-575A-47AB-BA09-4EE70FACEA85}"/>
              </c:ext>
            </c:extLst>
          </c:dPt>
          <c:dPt>
            <c:idx val="20"/>
            <c:bubble3D val="0"/>
            <c:spPr>
              <a:noFill/>
              <a:ln w="19050">
                <a:noFill/>
              </a:ln>
              <a:effectLst/>
            </c:spPr>
            <c:extLst>
              <c:ext xmlns:c16="http://schemas.microsoft.com/office/drawing/2014/chart" uri="{C3380CC4-5D6E-409C-BE32-E72D297353CC}">
                <c16:uniqueId val="{000003BC-575A-47AB-BA09-4EE70FACEA85}"/>
              </c:ext>
            </c:extLst>
          </c:dPt>
          <c:dPt>
            <c:idx val="21"/>
            <c:bubble3D val="0"/>
            <c:spPr>
              <a:noFill/>
              <a:ln w="19050">
                <a:noFill/>
              </a:ln>
              <a:effectLst/>
            </c:spPr>
            <c:extLst>
              <c:ext xmlns:c16="http://schemas.microsoft.com/office/drawing/2014/chart" uri="{C3380CC4-5D6E-409C-BE32-E72D297353CC}">
                <c16:uniqueId val="{000003BE-575A-47AB-BA09-4EE70FACEA85}"/>
              </c:ext>
            </c:extLst>
          </c:dPt>
          <c:dPt>
            <c:idx val="22"/>
            <c:bubble3D val="0"/>
            <c:spPr>
              <a:noFill/>
              <a:ln w="19050">
                <a:noFill/>
              </a:ln>
              <a:effectLst/>
            </c:spPr>
            <c:extLst>
              <c:ext xmlns:c16="http://schemas.microsoft.com/office/drawing/2014/chart" uri="{C3380CC4-5D6E-409C-BE32-E72D297353CC}">
                <c16:uniqueId val="{000003C0-575A-47AB-BA09-4EE70FACEA85}"/>
              </c:ext>
            </c:extLst>
          </c:dPt>
          <c:dPt>
            <c:idx val="23"/>
            <c:bubble3D val="0"/>
            <c:spPr>
              <a:noFill/>
              <a:ln w="19050">
                <a:noFill/>
              </a:ln>
              <a:effectLst/>
            </c:spPr>
            <c:extLst>
              <c:ext xmlns:c16="http://schemas.microsoft.com/office/drawing/2014/chart" uri="{C3380CC4-5D6E-409C-BE32-E72D297353CC}">
                <c16:uniqueId val="{000003C2-575A-47AB-BA09-4EE70FACEA85}"/>
              </c:ext>
            </c:extLst>
          </c:dPt>
          <c:dPt>
            <c:idx val="24"/>
            <c:bubble3D val="0"/>
            <c:spPr>
              <a:noFill/>
              <a:ln w="19050">
                <a:noFill/>
              </a:ln>
              <a:effectLst/>
            </c:spPr>
            <c:extLst>
              <c:ext xmlns:c16="http://schemas.microsoft.com/office/drawing/2014/chart" uri="{C3380CC4-5D6E-409C-BE32-E72D297353CC}">
                <c16:uniqueId val="{000003C4-575A-47AB-BA09-4EE70FACEA85}"/>
              </c:ext>
            </c:extLst>
          </c:dPt>
          <c:dPt>
            <c:idx val="25"/>
            <c:bubble3D val="0"/>
            <c:spPr>
              <a:noFill/>
              <a:ln w="19050">
                <a:noFill/>
              </a:ln>
              <a:effectLst/>
            </c:spPr>
            <c:extLst>
              <c:ext xmlns:c16="http://schemas.microsoft.com/office/drawing/2014/chart" uri="{C3380CC4-5D6E-409C-BE32-E72D297353CC}">
                <c16:uniqueId val="{000003C6-575A-47AB-BA09-4EE70FACEA85}"/>
              </c:ext>
            </c:extLst>
          </c:dPt>
          <c:dPt>
            <c:idx val="26"/>
            <c:bubble3D val="0"/>
            <c:spPr>
              <a:noFill/>
              <a:ln w="19050">
                <a:noFill/>
              </a:ln>
              <a:effectLst/>
            </c:spPr>
            <c:extLst>
              <c:ext xmlns:c16="http://schemas.microsoft.com/office/drawing/2014/chart" uri="{C3380CC4-5D6E-409C-BE32-E72D297353CC}">
                <c16:uniqueId val="{000003C8-575A-47AB-BA09-4EE70FACEA85}"/>
              </c:ext>
            </c:extLst>
          </c:dPt>
          <c:dPt>
            <c:idx val="27"/>
            <c:bubble3D val="0"/>
            <c:spPr>
              <a:noFill/>
              <a:ln w="19050">
                <a:noFill/>
              </a:ln>
              <a:effectLst/>
            </c:spPr>
            <c:extLst>
              <c:ext xmlns:c16="http://schemas.microsoft.com/office/drawing/2014/chart" uri="{C3380CC4-5D6E-409C-BE32-E72D297353CC}">
                <c16:uniqueId val="{000003CA-575A-47AB-BA09-4EE70FACEA85}"/>
              </c:ext>
            </c:extLst>
          </c:dPt>
          <c:dPt>
            <c:idx val="28"/>
            <c:bubble3D val="0"/>
            <c:spPr>
              <a:noFill/>
              <a:ln w="19050">
                <a:noFill/>
              </a:ln>
              <a:effectLst/>
            </c:spPr>
            <c:extLst>
              <c:ext xmlns:c16="http://schemas.microsoft.com/office/drawing/2014/chart" uri="{C3380CC4-5D6E-409C-BE32-E72D297353CC}">
                <c16:uniqueId val="{000003CC-575A-47AB-BA09-4EE70FACEA85}"/>
              </c:ext>
            </c:extLst>
          </c:dPt>
          <c:dPt>
            <c:idx val="29"/>
            <c:bubble3D val="0"/>
            <c:spPr>
              <a:noFill/>
              <a:ln w="19050">
                <a:noFill/>
              </a:ln>
              <a:effectLst/>
            </c:spPr>
            <c:extLst>
              <c:ext xmlns:c16="http://schemas.microsoft.com/office/drawing/2014/chart" uri="{C3380CC4-5D6E-409C-BE32-E72D297353CC}">
                <c16:uniqueId val="{000003CE-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Sheet1!$Q$2:$Q$31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3CF-575A-47AB-BA09-4EE70FACEA85}"/>
            </c:ext>
          </c:extLst>
        </c:ser>
        <c:ser>
          <c:idx val="16"/>
          <c:order val="16"/>
          <c:tx>
            <c:strRef>
              <c:f>Sheet1!$R$1</c:f>
              <c:strCache>
                <c:ptCount val="1"/>
                <c:pt idx="0">
                  <c:v>列1</c:v>
                </c:pt>
              </c:strCache>
            </c:strRef>
          </c:tx>
          <c:spPr>
            <a:noFill/>
            <a:ln>
              <a:noFill/>
            </a:ln>
          </c:spPr>
          <c:dPt>
            <c:idx val="0"/>
            <c:bubble3D val="0"/>
            <c:spPr>
              <a:noFill/>
              <a:ln w="19050">
                <a:noFill/>
              </a:ln>
              <a:effectLst/>
            </c:spPr>
            <c:extLst>
              <c:ext xmlns:c16="http://schemas.microsoft.com/office/drawing/2014/chart" uri="{C3380CC4-5D6E-409C-BE32-E72D297353CC}">
                <c16:uniqueId val="{000003D1-575A-47AB-BA09-4EE70FACEA85}"/>
              </c:ext>
            </c:extLst>
          </c:dPt>
          <c:dPt>
            <c:idx val="1"/>
            <c:bubble3D val="0"/>
            <c:spPr>
              <a:noFill/>
              <a:ln w="19050">
                <a:noFill/>
              </a:ln>
              <a:effectLst/>
            </c:spPr>
            <c:extLst>
              <c:ext xmlns:c16="http://schemas.microsoft.com/office/drawing/2014/chart" uri="{C3380CC4-5D6E-409C-BE32-E72D297353CC}">
                <c16:uniqueId val="{000003D3-575A-47AB-BA09-4EE70FACEA85}"/>
              </c:ext>
            </c:extLst>
          </c:dPt>
          <c:dPt>
            <c:idx val="2"/>
            <c:bubble3D val="0"/>
            <c:spPr>
              <a:noFill/>
              <a:ln w="19050">
                <a:noFill/>
              </a:ln>
              <a:effectLst/>
            </c:spPr>
            <c:extLst>
              <c:ext xmlns:c16="http://schemas.microsoft.com/office/drawing/2014/chart" uri="{C3380CC4-5D6E-409C-BE32-E72D297353CC}">
                <c16:uniqueId val="{000003D5-575A-47AB-BA09-4EE70FACEA85}"/>
              </c:ext>
            </c:extLst>
          </c:dPt>
          <c:dPt>
            <c:idx val="3"/>
            <c:bubble3D val="0"/>
            <c:spPr>
              <a:noFill/>
              <a:ln w="19050">
                <a:noFill/>
              </a:ln>
              <a:effectLst/>
            </c:spPr>
            <c:extLst>
              <c:ext xmlns:c16="http://schemas.microsoft.com/office/drawing/2014/chart" uri="{C3380CC4-5D6E-409C-BE32-E72D297353CC}">
                <c16:uniqueId val="{000003D7-575A-47AB-BA09-4EE70FACEA85}"/>
              </c:ext>
            </c:extLst>
          </c:dPt>
          <c:dPt>
            <c:idx val="4"/>
            <c:bubble3D val="0"/>
            <c:spPr>
              <a:noFill/>
              <a:ln w="19050">
                <a:noFill/>
              </a:ln>
              <a:effectLst/>
            </c:spPr>
            <c:extLst>
              <c:ext xmlns:c16="http://schemas.microsoft.com/office/drawing/2014/chart" uri="{C3380CC4-5D6E-409C-BE32-E72D297353CC}">
                <c16:uniqueId val="{000003D9-575A-47AB-BA09-4EE70FACEA85}"/>
              </c:ext>
            </c:extLst>
          </c:dPt>
          <c:dPt>
            <c:idx val="5"/>
            <c:bubble3D val="0"/>
            <c:spPr>
              <a:noFill/>
              <a:ln w="19050">
                <a:noFill/>
              </a:ln>
              <a:effectLst/>
            </c:spPr>
            <c:extLst>
              <c:ext xmlns:c16="http://schemas.microsoft.com/office/drawing/2014/chart" uri="{C3380CC4-5D6E-409C-BE32-E72D297353CC}">
                <c16:uniqueId val="{000003DB-575A-47AB-BA09-4EE70FACEA85}"/>
              </c:ext>
            </c:extLst>
          </c:dPt>
          <c:dPt>
            <c:idx val="6"/>
            <c:bubble3D val="0"/>
            <c:spPr>
              <a:noFill/>
              <a:ln w="19050">
                <a:noFill/>
              </a:ln>
              <a:effectLst/>
            </c:spPr>
            <c:extLst>
              <c:ext xmlns:c16="http://schemas.microsoft.com/office/drawing/2014/chart" uri="{C3380CC4-5D6E-409C-BE32-E72D297353CC}">
                <c16:uniqueId val="{000003DD-575A-47AB-BA09-4EE70FACEA85}"/>
              </c:ext>
            </c:extLst>
          </c:dPt>
          <c:dPt>
            <c:idx val="7"/>
            <c:bubble3D val="0"/>
            <c:spPr>
              <a:noFill/>
              <a:ln w="19050">
                <a:noFill/>
              </a:ln>
              <a:effectLst/>
            </c:spPr>
            <c:extLst>
              <c:ext xmlns:c16="http://schemas.microsoft.com/office/drawing/2014/chart" uri="{C3380CC4-5D6E-409C-BE32-E72D297353CC}">
                <c16:uniqueId val="{000003DF-575A-47AB-BA09-4EE70FACEA85}"/>
              </c:ext>
            </c:extLst>
          </c:dPt>
          <c:dPt>
            <c:idx val="8"/>
            <c:bubble3D val="0"/>
            <c:spPr>
              <a:noFill/>
              <a:ln w="19050">
                <a:noFill/>
              </a:ln>
              <a:effectLst/>
            </c:spPr>
            <c:extLst>
              <c:ext xmlns:c16="http://schemas.microsoft.com/office/drawing/2014/chart" uri="{C3380CC4-5D6E-409C-BE32-E72D297353CC}">
                <c16:uniqueId val="{000003E1-575A-47AB-BA09-4EE70FACEA85}"/>
              </c:ext>
            </c:extLst>
          </c:dPt>
          <c:dPt>
            <c:idx val="9"/>
            <c:bubble3D val="0"/>
            <c:spPr>
              <a:noFill/>
              <a:ln w="19050">
                <a:noFill/>
              </a:ln>
              <a:effectLst/>
            </c:spPr>
            <c:extLst>
              <c:ext xmlns:c16="http://schemas.microsoft.com/office/drawing/2014/chart" uri="{C3380CC4-5D6E-409C-BE32-E72D297353CC}">
                <c16:uniqueId val="{000003E3-575A-47AB-BA09-4EE70FACEA85}"/>
              </c:ext>
            </c:extLst>
          </c:dPt>
          <c:dPt>
            <c:idx val="10"/>
            <c:bubble3D val="0"/>
            <c:spPr>
              <a:noFill/>
              <a:ln w="19050">
                <a:noFill/>
              </a:ln>
              <a:effectLst/>
            </c:spPr>
            <c:extLst>
              <c:ext xmlns:c16="http://schemas.microsoft.com/office/drawing/2014/chart" uri="{C3380CC4-5D6E-409C-BE32-E72D297353CC}">
                <c16:uniqueId val="{000003E5-575A-47AB-BA09-4EE70FACEA85}"/>
              </c:ext>
            </c:extLst>
          </c:dPt>
          <c:dPt>
            <c:idx val="11"/>
            <c:bubble3D val="0"/>
            <c:spPr>
              <a:noFill/>
              <a:ln w="19050">
                <a:noFill/>
              </a:ln>
              <a:effectLst/>
            </c:spPr>
            <c:extLst>
              <c:ext xmlns:c16="http://schemas.microsoft.com/office/drawing/2014/chart" uri="{C3380CC4-5D6E-409C-BE32-E72D297353CC}">
                <c16:uniqueId val="{000003E7-575A-47AB-BA09-4EE70FACEA85}"/>
              </c:ext>
            </c:extLst>
          </c:dPt>
          <c:dPt>
            <c:idx val="12"/>
            <c:bubble3D val="0"/>
            <c:spPr>
              <a:noFill/>
              <a:ln w="19050">
                <a:noFill/>
              </a:ln>
              <a:effectLst/>
            </c:spPr>
            <c:extLst>
              <c:ext xmlns:c16="http://schemas.microsoft.com/office/drawing/2014/chart" uri="{C3380CC4-5D6E-409C-BE32-E72D297353CC}">
                <c16:uniqueId val="{000003E9-575A-47AB-BA09-4EE70FACEA85}"/>
              </c:ext>
            </c:extLst>
          </c:dPt>
          <c:dPt>
            <c:idx val="13"/>
            <c:bubble3D val="0"/>
            <c:spPr>
              <a:noFill/>
              <a:ln w="19050">
                <a:noFill/>
              </a:ln>
              <a:effectLst/>
            </c:spPr>
            <c:extLst>
              <c:ext xmlns:c16="http://schemas.microsoft.com/office/drawing/2014/chart" uri="{C3380CC4-5D6E-409C-BE32-E72D297353CC}">
                <c16:uniqueId val="{000003EB-575A-47AB-BA09-4EE70FACEA85}"/>
              </c:ext>
            </c:extLst>
          </c:dPt>
          <c:dPt>
            <c:idx val="14"/>
            <c:bubble3D val="0"/>
            <c:spPr>
              <a:noFill/>
              <a:ln w="19050">
                <a:noFill/>
              </a:ln>
              <a:effectLst/>
            </c:spPr>
            <c:extLst>
              <c:ext xmlns:c16="http://schemas.microsoft.com/office/drawing/2014/chart" uri="{C3380CC4-5D6E-409C-BE32-E72D297353CC}">
                <c16:uniqueId val="{000003ED-575A-47AB-BA09-4EE70FACEA85}"/>
              </c:ext>
            </c:extLst>
          </c:dPt>
          <c:dPt>
            <c:idx val="15"/>
            <c:bubble3D val="0"/>
            <c:spPr>
              <a:noFill/>
              <a:ln w="19050">
                <a:noFill/>
              </a:ln>
              <a:effectLst/>
            </c:spPr>
            <c:extLst>
              <c:ext xmlns:c16="http://schemas.microsoft.com/office/drawing/2014/chart" uri="{C3380CC4-5D6E-409C-BE32-E72D297353CC}">
                <c16:uniqueId val="{000003EF-575A-47AB-BA09-4EE70FACEA85}"/>
              </c:ext>
            </c:extLst>
          </c:dPt>
          <c:dPt>
            <c:idx val="16"/>
            <c:bubble3D val="0"/>
            <c:spPr>
              <a:noFill/>
              <a:ln w="19050">
                <a:noFill/>
              </a:ln>
              <a:effectLst/>
            </c:spPr>
            <c:extLst>
              <c:ext xmlns:c16="http://schemas.microsoft.com/office/drawing/2014/chart" uri="{C3380CC4-5D6E-409C-BE32-E72D297353CC}">
                <c16:uniqueId val="{000003F1-575A-47AB-BA09-4EE70FACEA85}"/>
              </c:ext>
            </c:extLst>
          </c:dPt>
          <c:dPt>
            <c:idx val="17"/>
            <c:bubble3D val="0"/>
            <c:spPr>
              <a:noFill/>
              <a:ln w="19050">
                <a:noFill/>
              </a:ln>
              <a:effectLst/>
            </c:spPr>
            <c:extLst>
              <c:ext xmlns:c16="http://schemas.microsoft.com/office/drawing/2014/chart" uri="{C3380CC4-5D6E-409C-BE32-E72D297353CC}">
                <c16:uniqueId val="{000003F3-575A-47AB-BA09-4EE70FACEA85}"/>
              </c:ext>
            </c:extLst>
          </c:dPt>
          <c:dPt>
            <c:idx val="18"/>
            <c:bubble3D val="0"/>
            <c:spPr>
              <a:noFill/>
              <a:ln w="19050">
                <a:noFill/>
              </a:ln>
              <a:effectLst/>
            </c:spPr>
            <c:extLst>
              <c:ext xmlns:c16="http://schemas.microsoft.com/office/drawing/2014/chart" uri="{C3380CC4-5D6E-409C-BE32-E72D297353CC}">
                <c16:uniqueId val="{000003F5-575A-47AB-BA09-4EE70FACEA85}"/>
              </c:ext>
            </c:extLst>
          </c:dPt>
          <c:dPt>
            <c:idx val="19"/>
            <c:bubble3D val="0"/>
            <c:spPr>
              <a:noFill/>
              <a:ln w="19050">
                <a:noFill/>
              </a:ln>
              <a:effectLst/>
            </c:spPr>
            <c:extLst>
              <c:ext xmlns:c16="http://schemas.microsoft.com/office/drawing/2014/chart" uri="{C3380CC4-5D6E-409C-BE32-E72D297353CC}">
                <c16:uniqueId val="{000003F7-575A-47AB-BA09-4EE70FACEA85}"/>
              </c:ext>
            </c:extLst>
          </c:dPt>
          <c:dPt>
            <c:idx val="20"/>
            <c:bubble3D val="0"/>
            <c:spPr>
              <a:noFill/>
              <a:ln w="19050">
                <a:noFill/>
              </a:ln>
              <a:effectLst/>
            </c:spPr>
            <c:extLst>
              <c:ext xmlns:c16="http://schemas.microsoft.com/office/drawing/2014/chart" uri="{C3380CC4-5D6E-409C-BE32-E72D297353CC}">
                <c16:uniqueId val="{000003F9-575A-47AB-BA09-4EE70FACEA85}"/>
              </c:ext>
            </c:extLst>
          </c:dPt>
          <c:dPt>
            <c:idx val="21"/>
            <c:bubble3D val="0"/>
            <c:spPr>
              <a:noFill/>
              <a:ln w="19050">
                <a:noFill/>
              </a:ln>
              <a:effectLst/>
            </c:spPr>
            <c:extLst>
              <c:ext xmlns:c16="http://schemas.microsoft.com/office/drawing/2014/chart" uri="{C3380CC4-5D6E-409C-BE32-E72D297353CC}">
                <c16:uniqueId val="{000003FB-575A-47AB-BA09-4EE70FACEA85}"/>
              </c:ext>
            </c:extLst>
          </c:dPt>
          <c:dPt>
            <c:idx val="22"/>
            <c:bubble3D val="0"/>
            <c:spPr>
              <a:noFill/>
              <a:ln w="19050">
                <a:noFill/>
              </a:ln>
              <a:effectLst/>
            </c:spPr>
            <c:extLst>
              <c:ext xmlns:c16="http://schemas.microsoft.com/office/drawing/2014/chart" uri="{C3380CC4-5D6E-409C-BE32-E72D297353CC}">
                <c16:uniqueId val="{000003FD-575A-47AB-BA09-4EE70FACEA85}"/>
              </c:ext>
            </c:extLst>
          </c:dPt>
          <c:dPt>
            <c:idx val="23"/>
            <c:bubble3D val="0"/>
            <c:spPr>
              <a:noFill/>
              <a:ln w="19050">
                <a:noFill/>
              </a:ln>
              <a:effectLst/>
            </c:spPr>
            <c:extLst>
              <c:ext xmlns:c16="http://schemas.microsoft.com/office/drawing/2014/chart" uri="{C3380CC4-5D6E-409C-BE32-E72D297353CC}">
                <c16:uniqueId val="{000003FF-575A-47AB-BA09-4EE70FACEA85}"/>
              </c:ext>
            </c:extLst>
          </c:dPt>
          <c:dPt>
            <c:idx val="24"/>
            <c:bubble3D val="0"/>
            <c:spPr>
              <a:noFill/>
              <a:ln w="19050">
                <a:noFill/>
              </a:ln>
              <a:effectLst/>
            </c:spPr>
            <c:extLst>
              <c:ext xmlns:c16="http://schemas.microsoft.com/office/drawing/2014/chart" uri="{C3380CC4-5D6E-409C-BE32-E72D297353CC}">
                <c16:uniqueId val="{00000401-575A-47AB-BA09-4EE70FACEA85}"/>
              </c:ext>
            </c:extLst>
          </c:dPt>
          <c:dPt>
            <c:idx val="25"/>
            <c:bubble3D val="0"/>
            <c:spPr>
              <a:noFill/>
              <a:ln w="19050">
                <a:noFill/>
              </a:ln>
              <a:effectLst/>
            </c:spPr>
            <c:extLst>
              <c:ext xmlns:c16="http://schemas.microsoft.com/office/drawing/2014/chart" uri="{C3380CC4-5D6E-409C-BE32-E72D297353CC}">
                <c16:uniqueId val="{00000403-575A-47AB-BA09-4EE70FACEA85}"/>
              </c:ext>
            </c:extLst>
          </c:dPt>
          <c:dPt>
            <c:idx val="26"/>
            <c:bubble3D val="0"/>
            <c:spPr>
              <a:noFill/>
              <a:ln w="19050">
                <a:noFill/>
              </a:ln>
              <a:effectLst/>
            </c:spPr>
            <c:extLst>
              <c:ext xmlns:c16="http://schemas.microsoft.com/office/drawing/2014/chart" uri="{C3380CC4-5D6E-409C-BE32-E72D297353CC}">
                <c16:uniqueId val="{00000405-575A-47AB-BA09-4EE70FACEA85}"/>
              </c:ext>
            </c:extLst>
          </c:dPt>
          <c:dPt>
            <c:idx val="27"/>
            <c:bubble3D val="0"/>
            <c:spPr>
              <a:noFill/>
              <a:ln w="19050">
                <a:noFill/>
              </a:ln>
              <a:effectLst/>
            </c:spPr>
            <c:extLst>
              <c:ext xmlns:c16="http://schemas.microsoft.com/office/drawing/2014/chart" uri="{C3380CC4-5D6E-409C-BE32-E72D297353CC}">
                <c16:uniqueId val="{00000407-575A-47AB-BA09-4EE70FACEA85}"/>
              </c:ext>
            </c:extLst>
          </c:dPt>
          <c:dPt>
            <c:idx val="28"/>
            <c:bubble3D val="0"/>
            <c:spPr>
              <a:noFill/>
              <a:ln w="19050">
                <a:noFill/>
              </a:ln>
              <a:effectLst/>
            </c:spPr>
            <c:extLst>
              <c:ext xmlns:c16="http://schemas.microsoft.com/office/drawing/2014/chart" uri="{C3380CC4-5D6E-409C-BE32-E72D297353CC}">
                <c16:uniqueId val="{00000409-575A-47AB-BA09-4EE70FACEA85}"/>
              </c:ext>
            </c:extLst>
          </c:dPt>
          <c:dPt>
            <c:idx val="29"/>
            <c:bubble3D val="0"/>
            <c:spPr>
              <a:noFill/>
              <a:ln w="19050">
                <a:noFill/>
              </a:ln>
              <a:effectLst/>
            </c:spPr>
            <c:extLst>
              <c:ext xmlns:c16="http://schemas.microsoft.com/office/drawing/2014/chart" uri="{C3380CC4-5D6E-409C-BE32-E72D297353CC}">
                <c16:uniqueId val="{0000040B-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Sheet1!$R$2:$R$31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40C-575A-47AB-BA09-4EE70FACEA85}"/>
            </c:ext>
          </c:extLst>
        </c:ser>
        <c:ser>
          <c:idx val="17"/>
          <c:order val="17"/>
          <c:tx>
            <c:strRef>
              <c:f>Sheet1!$S$1</c:f>
              <c:strCache>
                <c:ptCount val="1"/>
                <c:pt idx="0">
                  <c:v>销售额</c:v>
                </c:pt>
              </c:strCache>
            </c:strRef>
          </c:tx>
          <c:spPr>
            <a:solidFill>
              <a:schemeClr val="bg2">
                <a:lumMod val="75000"/>
              </a:schemeClr>
            </a:solid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40E-575A-47AB-BA09-4EE70FACEA8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410-575A-47AB-BA09-4EE70FACEA85}"/>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412-575A-47AB-BA09-4EE70FACEA85}"/>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414-575A-47AB-BA09-4EE70FACEA85}"/>
              </c:ext>
            </c:extLst>
          </c:dPt>
          <c:dPt>
            <c:idx val="4"/>
            <c:bubble3D val="0"/>
            <c:spPr>
              <a:solidFill>
                <a:schemeClr val="bg1">
                  <a:lumMod val="95000"/>
                </a:schemeClr>
              </a:solidFill>
              <a:ln w="19050">
                <a:noFill/>
              </a:ln>
              <a:effectLst/>
            </c:spPr>
            <c:extLst>
              <c:ext xmlns:c16="http://schemas.microsoft.com/office/drawing/2014/chart" uri="{C3380CC4-5D6E-409C-BE32-E72D297353CC}">
                <c16:uniqueId val="{00000416-575A-47AB-BA09-4EE70FACEA85}"/>
              </c:ext>
            </c:extLst>
          </c:dPt>
          <c:dPt>
            <c:idx val="5"/>
            <c:bubble3D val="0"/>
            <c:spPr>
              <a:solidFill>
                <a:schemeClr val="bg1">
                  <a:lumMod val="50000"/>
                </a:schemeClr>
              </a:solidFill>
              <a:ln w="19050">
                <a:noFill/>
              </a:ln>
              <a:effectLst/>
            </c:spPr>
            <c:extLst>
              <c:ext xmlns:c16="http://schemas.microsoft.com/office/drawing/2014/chart" uri="{C3380CC4-5D6E-409C-BE32-E72D297353CC}">
                <c16:uniqueId val="{00000418-575A-47AB-BA09-4EE70FACEA85}"/>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41A-575A-47AB-BA09-4EE70FACEA85}"/>
              </c:ext>
            </c:extLst>
          </c:dPt>
          <c:dPt>
            <c:idx val="7"/>
            <c:bubble3D val="0"/>
            <c:spPr>
              <a:solidFill>
                <a:schemeClr val="bg1">
                  <a:lumMod val="75000"/>
                </a:schemeClr>
              </a:solidFill>
              <a:ln w="19050">
                <a:noFill/>
              </a:ln>
              <a:effectLst/>
            </c:spPr>
            <c:extLst>
              <c:ext xmlns:c16="http://schemas.microsoft.com/office/drawing/2014/chart" uri="{C3380CC4-5D6E-409C-BE32-E72D297353CC}">
                <c16:uniqueId val="{0000041C-575A-47AB-BA09-4EE70FACEA85}"/>
              </c:ext>
            </c:extLst>
          </c:dPt>
          <c:dPt>
            <c:idx val="8"/>
            <c:bubble3D val="0"/>
            <c:spPr>
              <a:solidFill>
                <a:schemeClr val="bg1">
                  <a:lumMod val="85000"/>
                </a:schemeClr>
              </a:solidFill>
              <a:ln w="19050">
                <a:noFill/>
              </a:ln>
              <a:effectLst/>
            </c:spPr>
            <c:extLst>
              <c:ext xmlns:c16="http://schemas.microsoft.com/office/drawing/2014/chart" uri="{C3380CC4-5D6E-409C-BE32-E72D297353CC}">
                <c16:uniqueId val="{0000041E-575A-47AB-BA09-4EE70FACEA85}"/>
              </c:ext>
            </c:extLst>
          </c:dPt>
          <c:dPt>
            <c:idx val="9"/>
            <c:bubble3D val="0"/>
            <c:spPr>
              <a:solidFill>
                <a:schemeClr val="bg1">
                  <a:lumMod val="95000"/>
                </a:schemeClr>
              </a:solidFill>
              <a:ln w="19050">
                <a:noFill/>
              </a:ln>
              <a:effectLst/>
            </c:spPr>
            <c:extLst>
              <c:ext xmlns:c16="http://schemas.microsoft.com/office/drawing/2014/chart" uri="{C3380CC4-5D6E-409C-BE32-E72D297353CC}">
                <c16:uniqueId val="{00000420-575A-47AB-BA09-4EE70FACEA85}"/>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422-575A-47AB-BA09-4EE70FACEA85}"/>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424-575A-47AB-BA09-4EE70FACEA85}"/>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426-575A-47AB-BA09-4EE70FACEA85}"/>
              </c:ext>
            </c:extLst>
          </c:dPt>
          <c:dPt>
            <c:idx val="13"/>
            <c:bubble3D val="0"/>
            <c:spPr>
              <a:solidFill>
                <a:schemeClr val="accent6">
                  <a:lumMod val="40000"/>
                  <a:lumOff val="60000"/>
                </a:schemeClr>
              </a:solidFill>
              <a:ln w="19050">
                <a:noFill/>
              </a:ln>
              <a:effectLst/>
            </c:spPr>
            <c:extLst>
              <c:ext xmlns:c16="http://schemas.microsoft.com/office/drawing/2014/chart" uri="{C3380CC4-5D6E-409C-BE32-E72D297353CC}">
                <c16:uniqueId val="{00000428-575A-47AB-BA09-4EE70FACEA85}"/>
              </c:ext>
            </c:extLst>
          </c:dPt>
          <c:dPt>
            <c:idx val="14"/>
            <c:bubble3D val="0"/>
            <c:spPr>
              <a:solidFill>
                <a:schemeClr val="accent6">
                  <a:lumMod val="20000"/>
                  <a:lumOff val="80000"/>
                </a:schemeClr>
              </a:solidFill>
              <a:ln w="19050">
                <a:noFill/>
              </a:ln>
              <a:effectLst/>
            </c:spPr>
            <c:extLst>
              <c:ext xmlns:c16="http://schemas.microsoft.com/office/drawing/2014/chart" uri="{C3380CC4-5D6E-409C-BE32-E72D297353CC}">
                <c16:uniqueId val="{0000042A-575A-47AB-BA09-4EE70FACEA85}"/>
              </c:ext>
            </c:extLst>
          </c:dPt>
          <c:dPt>
            <c:idx val="15"/>
            <c:bubble3D val="0"/>
            <c:spPr>
              <a:solidFill>
                <a:schemeClr val="bg1">
                  <a:lumMod val="50000"/>
                </a:schemeClr>
              </a:solidFill>
              <a:ln w="19050">
                <a:noFill/>
              </a:ln>
              <a:effectLst/>
            </c:spPr>
            <c:extLst>
              <c:ext xmlns:c16="http://schemas.microsoft.com/office/drawing/2014/chart" uri="{C3380CC4-5D6E-409C-BE32-E72D297353CC}">
                <c16:uniqueId val="{0000042C-575A-47AB-BA09-4EE70FACEA85}"/>
              </c:ext>
            </c:extLst>
          </c:dPt>
          <c:dPt>
            <c:idx val="16"/>
            <c:bubble3D val="0"/>
            <c:spPr>
              <a:solidFill>
                <a:schemeClr val="bg1">
                  <a:lumMod val="65000"/>
                </a:schemeClr>
              </a:solidFill>
              <a:ln w="19050">
                <a:noFill/>
              </a:ln>
              <a:effectLst/>
            </c:spPr>
            <c:extLst>
              <c:ext xmlns:c16="http://schemas.microsoft.com/office/drawing/2014/chart" uri="{C3380CC4-5D6E-409C-BE32-E72D297353CC}">
                <c16:uniqueId val="{0000042E-575A-47AB-BA09-4EE70FACEA85}"/>
              </c:ext>
            </c:extLst>
          </c:dPt>
          <c:dPt>
            <c:idx val="17"/>
            <c:bubble3D val="0"/>
            <c:spPr>
              <a:solidFill>
                <a:schemeClr val="bg1">
                  <a:lumMod val="75000"/>
                </a:schemeClr>
              </a:solidFill>
              <a:ln w="19050">
                <a:noFill/>
              </a:ln>
              <a:effectLst/>
            </c:spPr>
            <c:extLst>
              <c:ext xmlns:c16="http://schemas.microsoft.com/office/drawing/2014/chart" uri="{C3380CC4-5D6E-409C-BE32-E72D297353CC}">
                <c16:uniqueId val="{00000430-575A-47AB-BA09-4EE70FACEA85}"/>
              </c:ext>
            </c:extLst>
          </c:dPt>
          <c:dPt>
            <c:idx val="18"/>
            <c:bubble3D val="0"/>
            <c:spPr>
              <a:solidFill>
                <a:schemeClr val="bg1">
                  <a:lumMod val="85000"/>
                </a:schemeClr>
              </a:solidFill>
              <a:ln w="19050">
                <a:noFill/>
              </a:ln>
              <a:effectLst/>
            </c:spPr>
            <c:extLst>
              <c:ext xmlns:c16="http://schemas.microsoft.com/office/drawing/2014/chart" uri="{C3380CC4-5D6E-409C-BE32-E72D297353CC}">
                <c16:uniqueId val="{00000432-575A-47AB-BA09-4EE70FACEA85}"/>
              </c:ext>
            </c:extLst>
          </c:dPt>
          <c:dPt>
            <c:idx val="19"/>
            <c:bubble3D val="0"/>
            <c:spPr>
              <a:solidFill>
                <a:schemeClr val="bg1">
                  <a:lumMod val="95000"/>
                </a:schemeClr>
              </a:solidFill>
              <a:ln w="19050">
                <a:noFill/>
              </a:ln>
              <a:effectLst/>
            </c:spPr>
            <c:extLst>
              <c:ext xmlns:c16="http://schemas.microsoft.com/office/drawing/2014/chart" uri="{C3380CC4-5D6E-409C-BE32-E72D297353CC}">
                <c16:uniqueId val="{00000434-575A-47AB-BA09-4EE70FACEA85}"/>
              </c:ext>
            </c:extLst>
          </c:dPt>
          <c:dPt>
            <c:idx val="20"/>
            <c:bubble3D val="0"/>
            <c:spPr>
              <a:solidFill>
                <a:schemeClr val="bg1">
                  <a:lumMod val="50000"/>
                </a:schemeClr>
              </a:solidFill>
              <a:ln w="19050">
                <a:noFill/>
              </a:ln>
              <a:effectLst/>
            </c:spPr>
            <c:extLst>
              <c:ext xmlns:c16="http://schemas.microsoft.com/office/drawing/2014/chart" uri="{C3380CC4-5D6E-409C-BE32-E72D297353CC}">
                <c16:uniqueId val="{00000436-575A-47AB-BA09-4EE70FACEA85}"/>
              </c:ext>
            </c:extLst>
          </c:dPt>
          <c:dPt>
            <c:idx val="21"/>
            <c:bubble3D val="0"/>
            <c:spPr>
              <a:solidFill>
                <a:schemeClr val="bg1">
                  <a:lumMod val="65000"/>
                </a:schemeClr>
              </a:solidFill>
              <a:ln w="19050">
                <a:noFill/>
              </a:ln>
              <a:effectLst/>
            </c:spPr>
            <c:extLst>
              <c:ext xmlns:c16="http://schemas.microsoft.com/office/drawing/2014/chart" uri="{C3380CC4-5D6E-409C-BE32-E72D297353CC}">
                <c16:uniqueId val="{00000438-575A-47AB-BA09-4EE70FACEA85}"/>
              </c:ext>
            </c:extLst>
          </c:dPt>
          <c:dPt>
            <c:idx val="22"/>
            <c:bubble3D val="0"/>
            <c:spPr>
              <a:solidFill>
                <a:schemeClr val="bg1">
                  <a:lumMod val="75000"/>
                </a:schemeClr>
              </a:solidFill>
              <a:ln w="19050">
                <a:noFill/>
              </a:ln>
              <a:effectLst/>
            </c:spPr>
            <c:extLst>
              <c:ext xmlns:c16="http://schemas.microsoft.com/office/drawing/2014/chart" uri="{C3380CC4-5D6E-409C-BE32-E72D297353CC}">
                <c16:uniqueId val="{0000043A-575A-47AB-BA09-4EE70FACEA85}"/>
              </c:ext>
            </c:extLst>
          </c:dPt>
          <c:dPt>
            <c:idx val="23"/>
            <c:bubble3D val="0"/>
            <c:spPr>
              <a:solidFill>
                <a:schemeClr val="bg1">
                  <a:lumMod val="85000"/>
                </a:schemeClr>
              </a:solidFill>
              <a:ln w="19050">
                <a:noFill/>
              </a:ln>
              <a:effectLst/>
            </c:spPr>
            <c:extLst>
              <c:ext xmlns:c16="http://schemas.microsoft.com/office/drawing/2014/chart" uri="{C3380CC4-5D6E-409C-BE32-E72D297353CC}">
                <c16:uniqueId val="{0000043C-575A-47AB-BA09-4EE70FACEA85}"/>
              </c:ext>
            </c:extLst>
          </c:dPt>
          <c:dPt>
            <c:idx val="24"/>
            <c:bubble3D val="0"/>
            <c:spPr>
              <a:solidFill>
                <a:schemeClr val="bg1">
                  <a:lumMod val="95000"/>
                </a:schemeClr>
              </a:solidFill>
              <a:ln w="19050">
                <a:noFill/>
              </a:ln>
              <a:effectLst/>
            </c:spPr>
            <c:extLst>
              <c:ext xmlns:c16="http://schemas.microsoft.com/office/drawing/2014/chart" uri="{C3380CC4-5D6E-409C-BE32-E72D297353CC}">
                <c16:uniqueId val="{0000043E-575A-47AB-BA09-4EE70FACEA85}"/>
              </c:ext>
            </c:extLst>
          </c:dPt>
          <c:dPt>
            <c:idx val="25"/>
            <c:bubble3D val="0"/>
            <c:spPr>
              <a:solidFill>
                <a:schemeClr val="bg1">
                  <a:lumMod val="50000"/>
                </a:schemeClr>
              </a:solidFill>
              <a:ln w="19050">
                <a:noFill/>
              </a:ln>
              <a:effectLst/>
            </c:spPr>
            <c:extLst>
              <c:ext xmlns:c16="http://schemas.microsoft.com/office/drawing/2014/chart" uri="{C3380CC4-5D6E-409C-BE32-E72D297353CC}">
                <c16:uniqueId val="{00000440-575A-47AB-BA09-4EE70FACEA85}"/>
              </c:ext>
            </c:extLst>
          </c:dPt>
          <c:dPt>
            <c:idx val="26"/>
            <c:bubble3D val="0"/>
            <c:spPr>
              <a:solidFill>
                <a:schemeClr val="bg1">
                  <a:lumMod val="65000"/>
                </a:schemeClr>
              </a:solidFill>
              <a:ln w="19050">
                <a:noFill/>
              </a:ln>
              <a:effectLst/>
            </c:spPr>
            <c:extLst>
              <c:ext xmlns:c16="http://schemas.microsoft.com/office/drawing/2014/chart" uri="{C3380CC4-5D6E-409C-BE32-E72D297353CC}">
                <c16:uniqueId val="{00000442-575A-47AB-BA09-4EE70FACEA85}"/>
              </c:ext>
            </c:extLst>
          </c:dPt>
          <c:dPt>
            <c:idx val="27"/>
            <c:bubble3D val="0"/>
            <c:spPr>
              <a:solidFill>
                <a:schemeClr val="bg1">
                  <a:lumMod val="75000"/>
                </a:schemeClr>
              </a:solidFill>
              <a:ln w="19050">
                <a:noFill/>
              </a:ln>
              <a:effectLst/>
            </c:spPr>
            <c:extLst>
              <c:ext xmlns:c16="http://schemas.microsoft.com/office/drawing/2014/chart" uri="{C3380CC4-5D6E-409C-BE32-E72D297353CC}">
                <c16:uniqueId val="{00000444-575A-47AB-BA09-4EE70FACEA85}"/>
              </c:ext>
            </c:extLst>
          </c:dPt>
          <c:dPt>
            <c:idx val="28"/>
            <c:bubble3D val="0"/>
            <c:spPr>
              <a:solidFill>
                <a:schemeClr val="bg1">
                  <a:lumMod val="85000"/>
                </a:schemeClr>
              </a:solidFill>
              <a:ln w="19050">
                <a:noFill/>
              </a:ln>
              <a:effectLst/>
            </c:spPr>
            <c:extLst>
              <c:ext xmlns:c16="http://schemas.microsoft.com/office/drawing/2014/chart" uri="{C3380CC4-5D6E-409C-BE32-E72D297353CC}">
                <c16:uniqueId val="{00000446-575A-47AB-BA09-4EE70FACEA85}"/>
              </c:ext>
            </c:extLst>
          </c:dPt>
          <c:dPt>
            <c:idx val="29"/>
            <c:bubble3D val="0"/>
            <c:spPr>
              <a:solidFill>
                <a:schemeClr val="bg1">
                  <a:lumMod val="95000"/>
                </a:schemeClr>
              </a:solidFill>
              <a:ln w="19050">
                <a:noFill/>
              </a:ln>
              <a:effectLst/>
            </c:spPr>
            <c:extLst>
              <c:ext xmlns:c16="http://schemas.microsoft.com/office/drawing/2014/chart" uri="{C3380CC4-5D6E-409C-BE32-E72D297353CC}">
                <c16:uniqueId val="{00000448-575A-47AB-BA09-4EE70FACEA85}"/>
              </c:ext>
            </c:extLst>
          </c:dPt>
          <c:cat>
            <c:numRef>
              <c:f>Sheet1!$A$2:$A$31</c:f>
              <c:numCache>
                <c:formatCode>General</c:formatCode>
                <c:ptCount val="30"/>
                <c:pt idx="0">
                  <c:v>1</c:v>
                </c:pt>
                <c:pt idx="1">
                  <c:v>2</c:v>
                </c:pt>
                <c:pt idx="2">
                  <c:v>3</c:v>
                </c:pt>
                <c:pt idx="3">
                  <c:v>4</c:v>
                </c:pt>
                <c:pt idx="4">
                  <c:v>5</c:v>
                </c:pt>
                <c:pt idx="5">
                  <c:v>6</c:v>
                </c:pt>
                <c:pt idx="6">
                  <c:v>7</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Sheet1!$S$2:$S$31</c:f>
              <c:numCache>
                <c:formatCode>General</c:formatCode>
                <c:ptCount val="3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449-575A-47AB-BA09-4EE70FACEA85}"/>
            </c:ext>
          </c:extLst>
        </c:ser>
        <c:dLbls>
          <c:showLegendKey val="0"/>
          <c:showVal val="0"/>
          <c:showCatName val="0"/>
          <c:showSerName val="0"/>
          <c:showPercent val="0"/>
          <c:showBubbleSize val="0"/>
          <c:showLeaderLines val="0"/>
        </c:dLbls>
        <c:firstSliceAng val="0"/>
        <c:holeSize val="1"/>
      </c:doughnutChart>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userShapes r:id="rId2"/>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列2</c:v>
                </c:pt>
              </c:strCache>
            </c:strRef>
          </c:tx>
          <c:spPr>
            <a:noFill/>
            <a:ln>
              <a:noFill/>
            </a:ln>
          </c:spPr>
          <c:dPt>
            <c:idx val="0"/>
            <c:bubble3D val="0"/>
            <c:spPr>
              <a:solidFill>
                <a:schemeClr val="accent6">
                  <a:lumMod val="20000"/>
                  <a:lumOff val="80000"/>
                </a:schemeClr>
              </a:solidFill>
              <a:ln w="19050">
                <a:noFill/>
              </a:ln>
              <a:effectLst/>
            </c:spPr>
            <c:extLst>
              <c:ext xmlns:c16="http://schemas.microsoft.com/office/drawing/2014/chart" uri="{C3380CC4-5D6E-409C-BE32-E72D297353CC}">
                <c16:uniqueId val="{00000001-116C-42E5-9358-20A027D474C8}"/>
              </c:ext>
            </c:extLst>
          </c:dPt>
          <c:dPt>
            <c:idx val="1"/>
            <c:bubble3D val="0"/>
            <c:spPr>
              <a:solidFill>
                <a:schemeClr val="accent6">
                  <a:lumMod val="20000"/>
                  <a:lumOff val="80000"/>
                </a:schemeClr>
              </a:solidFill>
              <a:ln w="19050">
                <a:noFill/>
              </a:ln>
              <a:effectLst/>
            </c:spPr>
            <c:extLst>
              <c:ext xmlns:c16="http://schemas.microsoft.com/office/drawing/2014/chart" uri="{C3380CC4-5D6E-409C-BE32-E72D297353CC}">
                <c16:uniqueId val="{00000003-116C-42E5-9358-20A027D474C8}"/>
              </c:ext>
            </c:extLst>
          </c:dPt>
          <c:dPt>
            <c:idx val="2"/>
            <c:bubble3D val="0"/>
            <c:spPr>
              <a:solidFill>
                <a:schemeClr val="accent6">
                  <a:lumMod val="20000"/>
                  <a:lumOff val="80000"/>
                </a:schemeClr>
              </a:solidFill>
              <a:ln w="19050">
                <a:noFill/>
              </a:ln>
              <a:effectLst/>
            </c:spPr>
            <c:extLst>
              <c:ext xmlns:c16="http://schemas.microsoft.com/office/drawing/2014/chart" uri="{C3380CC4-5D6E-409C-BE32-E72D297353CC}">
                <c16:uniqueId val="{00000005-116C-42E5-9358-20A027D474C8}"/>
              </c:ext>
            </c:extLst>
          </c:dPt>
          <c:dPt>
            <c:idx val="3"/>
            <c:bubble3D val="0"/>
            <c:spPr>
              <a:solidFill>
                <a:schemeClr val="accent6">
                  <a:lumMod val="20000"/>
                  <a:lumOff val="80000"/>
                </a:schemeClr>
              </a:solidFill>
              <a:ln w="19050">
                <a:noFill/>
              </a:ln>
              <a:effectLst/>
            </c:spPr>
            <c:extLst>
              <c:ext xmlns:c16="http://schemas.microsoft.com/office/drawing/2014/chart" uri="{C3380CC4-5D6E-409C-BE32-E72D297353CC}">
                <c16:uniqueId val="{00000007-116C-42E5-9358-20A027D474C8}"/>
              </c:ext>
            </c:extLst>
          </c:dPt>
          <c:dPt>
            <c:idx val="4"/>
            <c:bubble3D val="0"/>
            <c:spPr>
              <a:solidFill>
                <a:schemeClr val="accent6">
                  <a:lumMod val="20000"/>
                  <a:lumOff val="80000"/>
                </a:schemeClr>
              </a:solidFill>
              <a:ln w="19050">
                <a:noFill/>
              </a:ln>
              <a:effectLst/>
            </c:spPr>
            <c:extLst>
              <c:ext xmlns:c16="http://schemas.microsoft.com/office/drawing/2014/chart" uri="{C3380CC4-5D6E-409C-BE32-E72D297353CC}">
                <c16:uniqueId val="{00000009-116C-42E5-9358-20A027D474C8}"/>
              </c:ext>
            </c:extLst>
          </c:dPt>
          <c:dPt>
            <c:idx val="5"/>
            <c:bubble3D val="0"/>
            <c:spPr>
              <a:solidFill>
                <a:schemeClr val="accent6">
                  <a:lumMod val="20000"/>
                  <a:lumOff val="80000"/>
                </a:schemeClr>
              </a:solidFill>
              <a:ln w="19050">
                <a:noFill/>
              </a:ln>
              <a:effectLst/>
            </c:spPr>
            <c:extLst>
              <c:ext xmlns:c16="http://schemas.microsoft.com/office/drawing/2014/chart" uri="{C3380CC4-5D6E-409C-BE32-E72D297353CC}">
                <c16:uniqueId val="{0000000B-116C-42E5-9358-20A027D474C8}"/>
              </c:ext>
            </c:extLst>
          </c:dPt>
          <c:dPt>
            <c:idx val="6"/>
            <c:bubble3D val="0"/>
            <c:spPr>
              <a:solidFill>
                <a:schemeClr val="accent6">
                  <a:lumMod val="20000"/>
                  <a:lumOff val="80000"/>
                </a:schemeClr>
              </a:solidFill>
              <a:ln w="19050">
                <a:noFill/>
              </a:ln>
              <a:effectLst/>
            </c:spPr>
            <c:extLst>
              <c:ext xmlns:c16="http://schemas.microsoft.com/office/drawing/2014/chart" uri="{C3380CC4-5D6E-409C-BE32-E72D297353CC}">
                <c16:uniqueId val="{0000000D-116C-42E5-9358-20A027D474C8}"/>
              </c:ext>
            </c:extLst>
          </c:dPt>
          <c:dPt>
            <c:idx val="7"/>
            <c:bubble3D val="0"/>
            <c:spPr>
              <a:solidFill>
                <a:schemeClr val="accent6">
                  <a:lumMod val="20000"/>
                  <a:lumOff val="80000"/>
                </a:schemeClr>
              </a:solidFill>
              <a:ln w="19050">
                <a:noFill/>
              </a:ln>
              <a:effectLst/>
            </c:spPr>
            <c:extLst>
              <c:ext xmlns:c16="http://schemas.microsoft.com/office/drawing/2014/chart" uri="{C3380CC4-5D6E-409C-BE32-E72D297353CC}">
                <c16:uniqueId val="{0000000F-116C-42E5-9358-20A027D474C8}"/>
              </c:ext>
            </c:extLst>
          </c:dPt>
          <c:dPt>
            <c:idx val="8"/>
            <c:bubble3D val="0"/>
            <c:spPr>
              <a:solidFill>
                <a:schemeClr val="accent6">
                  <a:lumMod val="20000"/>
                  <a:lumOff val="80000"/>
                </a:schemeClr>
              </a:solidFill>
              <a:ln w="19050">
                <a:noFill/>
              </a:ln>
              <a:effectLst/>
            </c:spPr>
            <c:extLst>
              <c:ext xmlns:c16="http://schemas.microsoft.com/office/drawing/2014/chart" uri="{C3380CC4-5D6E-409C-BE32-E72D297353CC}">
                <c16:uniqueId val="{00000011-116C-42E5-9358-20A027D474C8}"/>
              </c:ext>
            </c:extLst>
          </c:dPt>
          <c:dPt>
            <c:idx val="9"/>
            <c:bubble3D val="0"/>
            <c:spPr>
              <a:solidFill>
                <a:schemeClr val="accent6">
                  <a:lumMod val="20000"/>
                  <a:lumOff val="80000"/>
                </a:schemeClr>
              </a:solidFill>
              <a:ln w="19050">
                <a:noFill/>
              </a:ln>
              <a:effectLst/>
            </c:spPr>
            <c:extLst>
              <c:ext xmlns:c16="http://schemas.microsoft.com/office/drawing/2014/chart" uri="{C3380CC4-5D6E-409C-BE32-E72D297353CC}">
                <c16:uniqueId val="{00000013-116C-42E5-9358-20A027D474C8}"/>
              </c:ext>
            </c:extLst>
          </c:dPt>
          <c:dPt>
            <c:idx val="10"/>
            <c:bubble3D val="0"/>
            <c:spPr>
              <a:noFill/>
              <a:ln w="19050">
                <a:noFill/>
              </a:ln>
              <a:effectLst/>
            </c:spPr>
            <c:extLst>
              <c:ext xmlns:c16="http://schemas.microsoft.com/office/drawing/2014/chart" uri="{C3380CC4-5D6E-409C-BE32-E72D297353CC}">
                <c16:uniqueId val="{00000015-116C-42E5-9358-20A027D474C8}"/>
              </c:ext>
            </c:extLst>
          </c:dPt>
          <c:dPt>
            <c:idx val="11"/>
            <c:bubble3D val="0"/>
            <c:spPr>
              <a:noFill/>
              <a:ln w="19050">
                <a:noFill/>
              </a:ln>
              <a:effectLst/>
            </c:spPr>
            <c:extLst>
              <c:ext xmlns:c16="http://schemas.microsoft.com/office/drawing/2014/chart" uri="{C3380CC4-5D6E-409C-BE32-E72D297353CC}">
                <c16:uniqueId val="{00000017-116C-42E5-9358-20A027D474C8}"/>
              </c:ext>
            </c:extLst>
          </c:dPt>
          <c:dPt>
            <c:idx val="12"/>
            <c:bubble3D val="0"/>
            <c:spPr>
              <a:noFill/>
              <a:ln w="19050">
                <a:noFill/>
              </a:ln>
              <a:effectLst/>
            </c:spPr>
            <c:extLst>
              <c:ext xmlns:c16="http://schemas.microsoft.com/office/drawing/2014/chart" uri="{C3380CC4-5D6E-409C-BE32-E72D297353CC}">
                <c16:uniqueId val="{00000019-116C-42E5-9358-20A027D474C8}"/>
              </c:ext>
            </c:extLst>
          </c:dPt>
          <c:dPt>
            <c:idx val="13"/>
            <c:bubble3D val="0"/>
            <c:spPr>
              <a:noFill/>
              <a:ln w="19050">
                <a:noFill/>
              </a:ln>
              <a:effectLst/>
            </c:spPr>
            <c:extLst>
              <c:ext xmlns:c16="http://schemas.microsoft.com/office/drawing/2014/chart" uri="{C3380CC4-5D6E-409C-BE32-E72D297353CC}">
                <c16:uniqueId val="{0000001B-116C-42E5-9358-20A027D474C8}"/>
              </c:ext>
            </c:extLst>
          </c:dPt>
          <c:dPt>
            <c:idx val="14"/>
            <c:bubble3D val="0"/>
            <c:spPr>
              <a:noFill/>
              <a:ln w="19050">
                <a:noFill/>
              </a:ln>
              <a:effectLst/>
            </c:spPr>
            <c:extLst>
              <c:ext xmlns:c16="http://schemas.microsoft.com/office/drawing/2014/chart" uri="{C3380CC4-5D6E-409C-BE32-E72D297353CC}">
                <c16:uniqueId val="{0000001D-116C-42E5-9358-20A027D474C8}"/>
              </c:ext>
            </c:extLst>
          </c:dPt>
          <c:dPt>
            <c:idx val="15"/>
            <c:bubble3D val="0"/>
            <c:spPr>
              <a:noFill/>
              <a:ln w="19050">
                <a:noFill/>
              </a:ln>
              <a:effectLst/>
            </c:spPr>
            <c:extLst>
              <c:ext xmlns:c16="http://schemas.microsoft.com/office/drawing/2014/chart" uri="{C3380CC4-5D6E-409C-BE32-E72D297353CC}">
                <c16:uniqueId val="{0000001F-116C-42E5-9358-20A027D474C8}"/>
              </c:ext>
            </c:extLst>
          </c:dPt>
          <c:dPt>
            <c:idx val="16"/>
            <c:bubble3D val="0"/>
            <c:spPr>
              <a:noFill/>
              <a:ln w="19050">
                <a:noFill/>
              </a:ln>
              <a:effectLst/>
            </c:spPr>
            <c:extLst>
              <c:ext xmlns:c16="http://schemas.microsoft.com/office/drawing/2014/chart" uri="{C3380CC4-5D6E-409C-BE32-E72D297353CC}">
                <c16:uniqueId val="{00000021-116C-42E5-9358-20A027D474C8}"/>
              </c:ext>
            </c:extLst>
          </c:dPt>
          <c:dPt>
            <c:idx val="17"/>
            <c:bubble3D val="0"/>
            <c:spPr>
              <a:noFill/>
              <a:ln w="19050">
                <a:noFill/>
              </a:ln>
              <a:effectLst/>
            </c:spPr>
            <c:extLst>
              <c:ext xmlns:c16="http://schemas.microsoft.com/office/drawing/2014/chart" uri="{C3380CC4-5D6E-409C-BE32-E72D297353CC}">
                <c16:uniqueId val="{00000023-116C-42E5-9358-20A027D474C8}"/>
              </c:ext>
            </c:extLst>
          </c:dPt>
          <c:dPt>
            <c:idx val="18"/>
            <c:bubble3D val="0"/>
            <c:spPr>
              <a:noFill/>
              <a:ln w="19050">
                <a:noFill/>
              </a:ln>
              <a:effectLst/>
            </c:spPr>
            <c:extLst>
              <c:ext xmlns:c16="http://schemas.microsoft.com/office/drawing/2014/chart" uri="{C3380CC4-5D6E-409C-BE32-E72D297353CC}">
                <c16:uniqueId val="{00000025-116C-42E5-9358-20A027D474C8}"/>
              </c:ext>
            </c:extLst>
          </c:dPt>
          <c:dPt>
            <c:idx val="19"/>
            <c:bubble3D val="0"/>
            <c:spPr>
              <a:noFill/>
              <a:ln w="19050">
                <a:noFill/>
              </a:ln>
              <a:effectLst/>
            </c:spPr>
            <c:extLst>
              <c:ext xmlns:c16="http://schemas.microsoft.com/office/drawing/2014/chart" uri="{C3380CC4-5D6E-409C-BE32-E72D297353CC}">
                <c16:uniqueId val="{00000027-116C-42E5-9358-20A027D474C8}"/>
              </c:ext>
            </c:extLst>
          </c:dPt>
          <c:dPt>
            <c:idx val="20"/>
            <c:bubble3D val="0"/>
            <c:spPr>
              <a:noFill/>
              <a:ln w="19050">
                <a:noFill/>
              </a:ln>
              <a:effectLst/>
            </c:spPr>
            <c:extLst>
              <c:ext xmlns:c16="http://schemas.microsoft.com/office/drawing/2014/chart" uri="{C3380CC4-5D6E-409C-BE32-E72D297353CC}">
                <c16:uniqueId val="{00000029-116C-42E5-9358-20A027D474C8}"/>
              </c:ext>
            </c:extLst>
          </c:dPt>
          <c:cat>
            <c:numRef>
              <c:f>Sheet1!$A$2:$A$22</c:f>
              <c:numCache>
                <c:formatCode>General</c:formatCode>
                <c:ptCount val="21"/>
                <c:pt idx="0">
                  <c:v>1</c:v>
                </c:pt>
                <c:pt idx="1">
                  <c:v>2</c:v>
                </c:pt>
                <c:pt idx="2">
                  <c:v>3</c:v>
                </c:pt>
                <c:pt idx="3">
                  <c:v>3</c:v>
                </c:pt>
                <c:pt idx="4">
                  <c:v>2</c:v>
                </c:pt>
                <c:pt idx="5">
                  <c:v>1</c:v>
                </c:pt>
                <c:pt idx="6">
                  <c:v>4</c:v>
                </c:pt>
                <c:pt idx="7">
                  <c:v>5</c:v>
                </c:pt>
                <c:pt idx="8">
                  <c:v>5</c:v>
                </c:pt>
                <c:pt idx="9">
                  <c:v>2</c:v>
                </c:pt>
                <c:pt idx="10">
                  <c:v>3</c:v>
                </c:pt>
                <c:pt idx="11">
                  <c:v>4</c:v>
                </c:pt>
                <c:pt idx="12">
                  <c:v>5</c:v>
                </c:pt>
                <c:pt idx="13">
                  <c:v>6</c:v>
                </c:pt>
                <c:pt idx="14">
                  <c:v>7</c:v>
                </c:pt>
                <c:pt idx="15">
                  <c:v>8</c:v>
                </c:pt>
                <c:pt idx="16">
                  <c:v>9</c:v>
                </c:pt>
                <c:pt idx="17">
                  <c:v>10</c:v>
                </c:pt>
                <c:pt idx="18">
                  <c:v>11</c:v>
                </c:pt>
                <c:pt idx="19">
                  <c:v>12</c:v>
                </c:pt>
                <c:pt idx="20">
                  <c:v>13</c:v>
                </c:pt>
              </c:numCache>
            </c:numRef>
          </c:cat>
          <c:val>
            <c:numRef>
              <c:f>Sheet1!$B$2:$B$22</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2A-116C-42E5-9358-20A027D474C8}"/>
            </c:ext>
          </c:extLst>
        </c:ser>
        <c:ser>
          <c:idx val="1"/>
          <c:order val="1"/>
          <c:tx>
            <c:strRef>
              <c:f>Sheet1!$C$1</c:f>
              <c:strCache>
                <c:ptCount val="1"/>
                <c:pt idx="0">
                  <c:v>列22</c:v>
                </c:pt>
              </c:strCache>
            </c:strRef>
          </c:tx>
          <c:spPr>
            <a:noFill/>
            <a:ln>
              <a:noFill/>
            </a:ln>
          </c:spPr>
          <c:dPt>
            <c:idx val="0"/>
            <c:bubble3D val="0"/>
            <c:spPr>
              <a:solidFill>
                <a:schemeClr val="accent6">
                  <a:lumMod val="40000"/>
                  <a:lumOff val="60000"/>
                </a:schemeClr>
              </a:solidFill>
              <a:ln w="19050">
                <a:noFill/>
              </a:ln>
              <a:effectLst/>
            </c:spPr>
            <c:extLst>
              <c:ext xmlns:c16="http://schemas.microsoft.com/office/drawing/2014/chart" uri="{C3380CC4-5D6E-409C-BE32-E72D297353CC}">
                <c16:uniqueId val="{0000002C-116C-42E5-9358-20A027D474C8}"/>
              </c:ext>
            </c:extLst>
          </c:dPt>
          <c:dPt>
            <c:idx val="1"/>
            <c:bubble3D val="0"/>
            <c:spPr>
              <a:solidFill>
                <a:schemeClr val="accent6">
                  <a:lumMod val="40000"/>
                  <a:lumOff val="60000"/>
                </a:schemeClr>
              </a:solidFill>
              <a:ln w="19050">
                <a:noFill/>
              </a:ln>
              <a:effectLst/>
            </c:spPr>
            <c:extLst>
              <c:ext xmlns:c16="http://schemas.microsoft.com/office/drawing/2014/chart" uri="{C3380CC4-5D6E-409C-BE32-E72D297353CC}">
                <c16:uniqueId val="{0000002E-116C-42E5-9358-20A027D474C8}"/>
              </c:ext>
            </c:extLst>
          </c:dPt>
          <c:dPt>
            <c:idx val="2"/>
            <c:bubble3D val="0"/>
            <c:spPr>
              <a:solidFill>
                <a:schemeClr val="accent6">
                  <a:lumMod val="40000"/>
                  <a:lumOff val="60000"/>
                </a:schemeClr>
              </a:solidFill>
              <a:ln w="19050">
                <a:noFill/>
              </a:ln>
              <a:effectLst/>
            </c:spPr>
            <c:extLst>
              <c:ext xmlns:c16="http://schemas.microsoft.com/office/drawing/2014/chart" uri="{C3380CC4-5D6E-409C-BE32-E72D297353CC}">
                <c16:uniqueId val="{00000030-116C-42E5-9358-20A027D474C8}"/>
              </c:ext>
            </c:extLst>
          </c:dPt>
          <c:dPt>
            <c:idx val="3"/>
            <c:bubble3D val="0"/>
            <c:spPr>
              <a:solidFill>
                <a:schemeClr val="accent6">
                  <a:lumMod val="40000"/>
                  <a:lumOff val="60000"/>
                </a:schemeClr>
              </a:solidFill>
              <a:ln w="19050">
                <a:noFill/>
              </a:ln>
              <a:effectLst/>
            </c:spPr>
            <c:extLst>
              <c:ext xmlns:c16="http://schemas.microsoft.com/office/drawing/2014/chart" uri="{C3380CC4-5D6E-409C-BE32-E72D297353CC}">
                <c16:uniqueId val="{00000032-116C-42E5-9358-20A027D474C8}"/>
              </c:ext>
            </c:extLst>
          </c:dPt>
          <c:dPt>
            <c:idx val="4"/>
            <c:bubble3D val="0"/>
            <c:spPr>
              <a:solidFill>
                <a:schemeClr val="accent6">
                  <a:lumMod val="40000"/>
                  <a:lumOff val="60000"/>
                </a:schemeClr>
              </a:solidFill>
              <a:ln w="19050">
                <a:noFill/>
              </a:ln>
              <a:effectLst/>
            </c:spPr>
            <c:extLst>
              <c:ext xmlns:c16="http://schemas.microsoft.com/office/drawing/2014/chart" uri="{C3380CC4-5D6E-409C-BE32-E72D297353CC}">
                <c16:uniqueId val="{00000034-116C-42E5-9358-20A027D474C8}"/>
              </c:ext>
            </c:extLst>
          </c:dPt>
          <c:dPt>
            <c:idx val="5"/>
            <c:bubble3D val="0"/>
            <c:spPr>
              <a:solidFill>
                <a:schemeClr val="accent6">
                  <a:lumMod val="40000"/>
                  <a:lumOff val="60000"/>
                </a:schemeClr>
              </a:solidFill>
              <a:ln w="19050">
                <a:noFill/>
              </a:ln>
              <a:effectLst/>
            </c:spPr>
            <c:extLst>
              <c:ext xmlns:c16="http://schemas.microsoft.com/office/drawing/2014/chart" uri="{C3380CC4-5D6E-409C-BE32-E72D297353CC}">
                <c16:uniqueId val="{00000036-116C-42E5-9358-20A027D474C8}"/>
              </c:ext>
            </c:extLst>
          </c:dPt>
          <c:dPt>
            <c:idx val="6"/>
            <c:bubble3D val="0"/>
            <c:spPr>
              <a:solidFill>
                <a:schemeClr val="accent6">
                  <a:lumMod val="40000"/>
                  <a:lumOff val="60000"/>
                </a:schemeClr>
              </a:solidFill>
              <a:ln w="19050">
                <a:noFill/>
              </a:ln>
              <a:effectLst/>
            </c:spPr>
            <c:extLst>
              <c:ext xmlns:c16="http://schemas.microsoft.com/office/drawing/2014/chart" uri="{C3380CC4-5D6E-409C-BE32-E72D297353CC}">
                <c16:uniqueId val="{00000038-116C-42E5-9358-20A027D474C8}"/>
              </c:ext>
            </c:extLst>
          </c:dPt>
          <c:dPt>
            <c:idx val="7"/>
            <c:bubble3D val="0"/>
            <c:spPr>
              <a:solidFill>
                <a:schemeClr val="accent6">
                  <a:lumMod val="40000"/>
                  <a:lumOff val="60000"/>
                </a:schemeClr>
              </a:solidFill>
              <a:ln w="19050">
                <a:noFill/>
              </a:ln>
              <a:effectLst/>
            </c:spPr>
            <c:extLst>
              <c:ext xmlns:c16="http://schemas.microsoft.com/office/drawing/2014/chart" uri="{C3380CC4-5D6E-409C-BE32-E72D297353CC}">
                <c16:uniqueId val="{0000003A-116C-42E5-9358-20A027D474C8}"/>
              </c:ext>
            </c:extLst>
          </c:dPt>
          <c:dPt>
            <c:idx val="8"/>
            <c:bubble3D val="0"/>
            <c:spPr>
              <a:solidFill>
                <a:schemeClr val="accent6">
                  <a:lumMod val="40000"/>
                  <a:lumOff val="60000"/>
                </a:schemeClr>
              </a:solidFill>
              <a:ln w="19050">
                <a:noFill/>
              </a:ln>
              <a:effectLst/>
            </c:spPr>
            <c:extLst>
              <c:ext xmlns:c16="http://schemas.microsoft.com/office/drawing/2014/chart" uri="{C3380CC4-5D6E-409C-BE32-E72D297353CC}">
                <c16:uniqueId val="{0000003C-116C-42E5-9358-20A027D474C8}"/>
              </c:ext>
            </c:extLst>
          </c:dPt>
          <c:dPt>
            <c:idx val="9"/>
            <c:bubble3D val="0"/>
            <c:spPr>
              <a:solidFill>
                <a:schemeClr val="accent6">
                  <a:lumMod val="40000"/>
                  <a:lumOff val="60000"/>
                </a:schemeClr>
              </a:solidFill>
              <a:ln w="19050">
                <a:noFill/>
              </a:ln>
              <a:effectLst/>
            </c:spPr>
            <c:extLst>
              <c:ext xmlns:c16="http://schemas.microsoft.com/office/drawing/2014/chart" uri="{C3380CC4-5D6E-409C-BE32-E72D297353CC}">
                <c16:uniqueId val="{0000003E-116C-42E5-9358-20A027D474C8}"/>
              </c:ext>
            </c:extLst>
          </c:dPt>
          <c:dPt>
            <c:idx val="10"/>
            <c:bubble3D val="0"/>
            <c:spPr>
              <a:solidFill>
                <a:schemeClr val="accent6">
                  <a:lumMod val="40000"/>
                  <a:lumOff val="60000"/>
                </a:schemeClr>
              </a:solidFill>
              <a:ln w="19050">
                <a:noFill/>
              </a:ln>
              <a:effectLst/>
            </c:spPr>
            <c:extLst>
              <c:ext xmlns:c16="http://schemas.microsoft.com/office/drawing/2014/chart" uri="{C3380CC4-5D6E-409C-BE32-E72D297353CC}">
                <c16:uniqueId val="{00000040-116C-42E5-9358-20A027D474C8}"/>
              </c:ext>
            </c:extLst>
          </c:dPt>
          <c:dPt>
            <c:idx val="11"/>
            <c:bubble3D val="0"/>
            <c:spPr>
              <a:solidFill>
                <a:schemeClr val="accent6">
                  <a:lumMod val="40000"/>
                  <a:lumOff val="60000"/>
                </a:schemeClr>
              </a:solidFill>
              <a:ln w="19050">
                <a:noFill/>
              </a:ln>
              <a:effectLst/>
            </c:spPr>
            <c:extLst>
              <c:ext xmlns:c16="http://schemas.microsoft.com/office/drawing/2014/chart" uri="{C3380CC4-5D6E-409C-BE32-E72D297353CC}">
                <c16:uniqueId val="{00000042-116C-42E5-9358-20A027D474C8}"/>
              </c:ext>
            </c:extLst>
          </c:dPt>
          <c:dPt>
            <c:idx val="12"/>
            <c:bubble3D val="0"/>
            <c:spPr>
              <a:noFill/>
              <a:ln w="19050">
                <a:noFill/>
              </a:ln>
              <a:effectLst/>
            </c:spPr>
            <c:extLst>
              <c:ext xmlns:c16="http://schemas.microsoft.com/office/drawing/2014/chart" uri="{C3380CC4-5D6E-409C-BE32-E72D297353CC}">
                <c16:uniqueId val="{00000044-116C-42E5-9358-20A027D474C8}"/>
              </c:ext>
            </c:extLst>
          </c:dPt>
          <c:dPt>
            <c:idx val="13"/>
            <c:bubble3D val="0"/>
            <c:spPr>
              <a:noFill/>
              <a:ln w="19050">
                <a:noFill/>
              </a:ln>
              <a:effectLst/>
            </c:spPr>
            <c:extLst>
              <c:ext xmlns:c16="http://schemas.microsoft.com/office/drawing/2014/chart" uri="{C3380CC4-5D6E-409C-BE32-E72D297353CC}">
                <c16:uniqueId val="{00000046-116C-42E5-9358-20A027D474C8}"/>
              </c:ext>
            </c:extLst>
          </c:dPt>
          <c:dPt>
            <c:idx val="14"/>
            <c:bubble3D val="0"/>
            <c:spPr>
              <a:noFill/>
              <a:ln w="19050">
                <a:noFill/>
              </a:ln>
              <a:effectLst/>
            </c:spPr>
            <c:extLst>
              <c:ext xmlns:c16="http://schemas.microsoft.com/office/drawing/2014/chart" uri="{C3380CC4-5D6E-409C-BE32-E72D297353CC}">
                <c16:uniqueId val="{00000048-116C-42E5-9358-20A027D474C8}"/>
              </c:ext>
            </c:extLst>
          </c:dPt>
          <c:dPt>
            <c:idx val="15"/>
            <c:bubble3D val="0"/>
            <c:spPr>
              <a:noFill/>
              <a:ln w="19050">
                <a:noFill/>
              </a:ln>
              <a:effectLst/>
            </c:spPr>
            <c:extLst>
              <c:ext xmlns:c16="http://schemas.microsoft.com/office/drawing/2014/chart" uri="{C3380CC4-5D6E-409C-BE32-E72D297353CC}">
                <c16:uniqueId val="{0000004A-116C-42E5-9358-20A027D474C8}"/>
              </c:ext>
            </c:extLst>
          </c:dPt>
          <c:dPt>
            <c:idx val="16"/>
            <c:bubble3D val="0"/>
            <c:spPr>
              <a:noFill/>
              <a:ln w="19050">
                <a:noFill/>
              </a:ln>
              <a:effectLst/>
            </c:spPr>
            <c:extLst>
              <c:ext xmlns:c16="http://schemas.microsoft.com/office/drawing/2014/chart" uri="{C3380CC4-5D6E-409C-BE32-E72D297353CC}">
                <c16:uniqueId val="{0000004C-116C-42E5-9358-20A027D474C8}"/>
              </c:ext>
            </c:extLst>
          </c:dPt>
          <c:dPt>
            <c:idx val="17"/>
            <c:bubble3D val="0"/>
            <c:spPr>
              <a:noFill/>
              <a:ln w="19050">
                <a:noFill/>
              </a:ln>
              <a:effectLst/>
            </c:spPr>
            <c:extLst>
              <c:ext xmlns:c16="http://schemas.microsoft.com/office/drawing/2014/chart" uri="{C3380CC4-5D6E-409C-BE32-E72D297353CC}">
                <c16:uniqueId val="{0000004E-116C-42E5-9358-20A027D474C8}"/>
              </c:ext>
            </c:extLst>
          </c:dPt>
          <c:dPt>
            <c:idx val="18"/>
            <c:bubble3D val="0"/>
            <c:spPr>
              <a:noFill/>
              <a:ln w="19050">
                <a:noFill/>
              </a:ln>
              <a:effectLst/>
            </c:spPr>
            <c:extLst>
              <c:ext xmlns:c16="http://schemas.microsoft.com/office/drawing/2014/chart" uri="{C3380CC4-5D6E-409C-BE32-E72D297353CC}">
                <c16:uniqueId val="{00000050-116C-42E5-9358-20A027D474C8}"/>
              </c:ext>
            </c:extLst>
          </c:dPt>
          <c:dPt>
            <c:idx val="19"/>
            <c:bubble3D val="0"/>
            <c:spPr>
              <a:noFill/>
              <a:ln w="19050">
                <a:noFill/>
              </a:ln>
              <a:effectLst/>
            </c:spPr>
            <c:extLst>
              <c:ext xmlns:c16="http://schemas.microsoft.com/office/drawing/2014/chart" uri="{C3380CC4-5D6E-409C-BE32-E72D297353CC}">
                <c16:uniqueId val="{00000052-116C-42E5-9358-20A027D474C8}"/>
              </c:ext>
            </c:extLst>
          </c:dPt>
          <c:dPt>
            <c:idx val="20"/>
            <c:bubble3D val="0"/>
            <c:spPr>
              <a:noFill/>
              <a:ln w="19050">
                <a:noFill/>
              </a:ln>
              <a:effectLst/>
            </c:spPr>
            <c:extLst>
              <c:ext xmlns:c16="http://schemas.microsoft.com/office/drawing/2014/chart" uri="{C3380CC4-5D6E-409C-BE32-E72D297353CC}">
                <c16:uniqueId val="{00000054-116C-42E5-9358-20A027D474C8}"/>
              </c:ext>
            </c:extLst>
          </c:dPt>
          <c:cat>
            <c:numRef>
              <c:f>Sheet1!$A$2:$A$22</c:f>
              <c:numCache>
                <c:formatCode>General</c:formatCode>
                <c:ptCount val="21"/>
                <c:pt idx="0">
                  <c:v>1</c:v>
                </c:pt>
                <c:pt idx="1">
                  <c:v>2</c:v>
                </c:pt>
                <c:pt idx="2">
                  <c:v>3</c:v>
                </c:pt>
                <c:pt idx="3">
                  <c:v>3</c:v>
                </c:pt>
                <c:pt idx="4">
                  <c:v>2</c:v>
                </c:pt>
                <c:pt idx="5">
                  <c:v>1</c:v>
                </c:pt>
                <c:pt idx="6">
                  <c:v>4</c:v>
                </c:pt>
                <c:pt idx="7">
                  <c:v>5</c:v>
                </c:pt>
                <c:pt idx="8">
                  <c:v>5</c:v>
                </c:pt>
                <c:pt idx="9">
                  <c:v>2</c:v>
                </c:pt>
                <c:pt idx="10">
                  <c:v>3</c:v>
                </c:pt>
                <c:pt idx="11">
                  <c:v>4</c:v>
                </c:pt>
                <c:pt idx="12">
                  <c:v>5</c:v>
                </c:pt>
                <c:pt idx="13">
                  <c:v>6</c:v>
                </c:pt>
                <c:pt idx="14">
                  <c:v>7</c:v>
                </c:pt>
                <c:pt idx="15">
                  <c:v>8</c:v>
                </c:pt>
                <c:pt idx="16">
                  <c:v>9</c:v>
                </c:pt>
                <c:pt idx="17">
                  <c:v>10</c:v>
                </c:pt>
                <c:pt idx="18">
                  <c:v>11</c:v>
                </c:pt>
                <c:pt idx="19">
                  <c:v>12</c:v>
                </c:pt>
                <c:pt idx="20">
                  <c:v>13</c:v>
                </c:pt>
              </c:numCache>
            </c:numRef>
          </c:cat>
          <c:val>
            <c:numRef>
              <c:f>Sheet1!$C$2:$C$22</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55-116C-42E5-9358-20A027D474C8}"/>
            </c:ext>
          </c:extLst>
        </c:ser>
        <c:ser>
          <c:idx val="2"/>
          <c:order val="2"/>
          <c:tx>
            <c:strRef>
              <c:f>Sheet1!$D$1</c:f>
              <c:strCache>
                <c:ptCount val="1"/>
                <c:pt idx="0">
                  <c:v>列3</c:v>
                </c:pt>
              </c:strCache>
            </c:strRef>
          </c:tx>
          <c:spPr>
            <a:noFill/>
            <a:ln>
              <a:noFill/>
            </a:ln>
          </c:spPr>
          <c:dPt>
            <c:idx val="0"/>
            <c:bubble3D val="0"/>
            <c:spPr>
              <a:solidFill>
                <a:schemeClr val="accent6">
                  <a:lumMod val="60000"/>
                  <a:lumOff val="40000"/>
                </a:schemeClr>
              </a:solidFill>
              <a:ln w="19050">
                <a:noFill/>
              </a:ln>
              <a:effectLst/>
            </c:spPr>
            <c:extLst>
              <c:ext xmlns:c16="http://schemas.microsoft.com/office/drawing/2014/chart" uri="{C3380CC4-5D6E-409C-BE32-E72D297353CC}">
                <c16:uniqueId val="{00000057-116C-42E5-9358-20A027D474C8}"/>
              </c:ext>
            </c:extLst>
          </c:dPt>
          <c:dPt>
            <c:idx val="1"/>
            <c:bubble3D val="0"/>
            <c:spPr>
              <a:solidFill>
                <a:schemeClr val="accent6">
                  <a:lumMod val="60000"/>
                  <a:lumOff val="40000"/>
                </a:schemeClr>
              </a:solidFill>
              <a:ln w="19050">
                <a:noFill/>
              </a:ln>
              <a:effectLst/>
            </c:spPr>
            <c:extLst>
              <c:ext xmlns:c16="http://schemas.microsoft.com/office/drawing/2014/chart" uri="{C3380CC4-5D6E-409C-BE32-E72D297353CC}">
                <c16:uniqueId val="{00000059-116C-42E5-9358-20A027D474C8}"/>
              </c:ext>
            </c:extLst>
          </c:dPt>
          <c:dPt>
            <c:idx val="2"/>
            <c:bubble3D val="0"/>
            <c:spPr>
              <a:solidFill>
                <a:schemeClr val="accent6">
                  <a:lumMod val="60000"/>
                  <a:lumOff val="40000"/>
                </a:schemeClr>
              </a:solidFill>
              <a:ln w="19050">
                <a:noFill/>
              </a:ln>
              <a:effectLst/>
            </c:spPr>
            <c:extLst>
              <c:ext xmlns:c16="http://schemas.microsoft.com/office/drawing/2014/chart" uri="{C3380CC4-5D6E-409C-BE32-E72D297353CC}">
                <c16:uniqueId val="{0000005B-116C-42E5-9358-20A027D474C8}"/>
              </c:ext>
            </c:extLst>
          </c:dPt>
          <c:dPt>
            <c:idx val="3"/>
            <c:bubble3D val="0"/>
            <c:spPr>
              <a:solidFill>
                <a:schemeClr val="accent6">
                  <a:lumMod val="60000"/>
                  <a:lumOff val="40000"/>
                </a:schemeClr>
              </a:solidFill>
              <a:ln w="19050">
                <a:noFill/>
              </a:ln>
              <a:effectLst/>
            </c:spPr>
            <c:extLst>
              <c:ext xmlns:c16="http://schemas.microsoft.com/office/drawing/2014/chart" uri="{C3380CC4-5D6E-409C-BE32-E72D297353CC}">
                <c16:uniqueId val="{0000005D-116C-42E5-9358-20A027D474C8}"/>
              </c:ext>
            </c:extLst>
          </c:dPt>
          <c:dPt>
            <c:idx val="4"/>
            <c:bubble3D val="0"/>
            <c:spPr>
              <a:solidFill>
                <a:schemeClr val="accent6">
                  <a:lumMod val="60000"/>
                  <a:lumOff val="40000"/>
                </a:schemeClr>
              </a:solidFill>
              <a:ln w="19050">
                <a:noFill/>
              </a:ln>
              <a:effectLst/>
            </c:spPr>
            <c:extLst>
              <c:ext xmlns:c16="http://schemas.microsoft.com/office/drawing/2014/chart" uri="{C3380CC4-5D6E-409C-BE32-E72D297353CC}">
                <c16:uniqueId val="{0000005F-116C-42E5-9358-20A027D474C8}"/>
              </c:ext>
            </c:extLst>
          </c:dPt>
          <c:dPt>
            <c:idx val="5"/>
            <c:bubble3D val="0"/>
            <c:spPr>
              <a:solidFill>
                <a:schemeClr val="accent6">
                  <a:lumMod val="60000"/>
                  <a:lumOff val="40000"/>
                </a:schemeClr>
              </a:solidFill>
              <a:ln w="19050">
                <a:noFill/>
              </a:ln>
              <a:effectLst/>
            </c:spPr>
            <c:extLst>
              <c:ext xmlns:c16="http://schemas.microsoft.com/office/drawing/2014/chart" uri="{C3380CC4-5D6E-409C-BE32-E72D297353CC}">
                <c16:uniqueId val="{00000061-116C-42E5-9358-20A027D474C8}"/>
              </c:ext>
            </c:extLst>
          </c:dPt>
          <c:dPt>
            <c:idx val="6"/>
            <c:bubble3D val="0"/>
            <c:spPr>
              <a:solidFill>
                <a:schemeClr val="accent6">
                  <a:lumMod val="60000"/>
                  <a:lumOff val="40000"/>
                </a:schemeClr>
              </a:solidFill>
              <a:ln w="19050">
                <a:noFill/>
              </a:ln>
              <a:effectLst/>
            </c:spPr>
            <c:extLst>
              <c:ext xmlns:c16="http://schemas.microsoft.com/office/drawing/2014/chart" uri="{C3380CC4-5D6E-409C-BE32-E72D297353CC}">
                <c16:uniqueId val="{00000063-116C-42E5-9358-20A027D474C8}"/>
              </c:ext>
            </c:extLst>
          </c:dPt>
          <c:dPt>
            <c:idx val="7"/>
            <c:bubble3D val="0"/>
            <c:spPr>
              <a:solidFill>
                <a:schemeClr val="accent6">
                  <a:lumMod val="60000"/>
                  <a:lumOff val="40000"/>
                </a:schemeClr>
              </a:solidFill>
              <a:ln w="19050">
                <a:noFill/>
              </a:ln>
              <a:effectLst/>
            </c:spPr>
            <c:extLst>
              <c:ext xmlns:c16="http://schemas.microsoft.com/office/drawing/2014/chart" uri="{C3380CC4-5D6E-409C-BE32-E72D297353CC}">
                <c16:uniqueId val="{00000065-116C-42E5-9358-20A027D474C8}"/>
              </c:ext>
            </c:extLst>
          </c:dPt>
          <c:dPt>
            <c:idx val="8"/>
            <c:bubble3D val="0"/>
            <c:spPr>
              <a:solidFill>
                <a:schemeClr val="accent6">
                  <a:lumMod val="60000"/>
                  <a:lumOff val="40000"/>
                </a:schemeClr>
              </a:solidFill>
              <a:ln w="19050">
                <a:noFill/>
              </a:ln>
              <a:effectLst/>
            </c:spPr>
            <c:extLst>
              <c:ext xmlns:c16="http://schemas.microsoft.com/office/drawing/2014/chart" uri="{C3380CC4-5D6E-409C-BE32-E72D297353CC}">
                <c16:uniqueId val="{00000067-116C-42E5-9358-20A027D474C8}"/>
              </c:ext>
            </c:extLst>
          </c:dPt>
          <c:dPt>
            <c:idx val="9"/>
            <c:bubble3D val="0"/>
            <c:spPr>
              <a:solidFill>
                <a:schemeClr val="accent6">
                  <a:lumMod val="60000"/>
                  <a:lumOff val="40000"/>
                </a:schemeClr>
              </a:solidFill>
              <a:ln w="19050">
                <a:noFill/>
              </a:ln>
              <a:effectLst/>
            </c:spPr>
            <c:extLst>
              <c:ext xmlns:c16="http://schemas.microsoft.com/office/drawing/2014/chart" uri="{C3380CC4-5D6E-409C-BE32-E72D297353CC}">
                <c16:uniqueId val="{00000069-116C-42E5-9358-20A027D474C8}"/>
              </c:ext>
            </c:extLst>
          </c:dPt>
          <c:dPt>
            <c:idx val="10"/>
            <c:bubble3D val="0"/>
            <c:spPr>
              <a:solidFill>
                <a:schemeClr val="accent6">
                  <a:lumMod val="60000"/>
                  <a:lumOff val="40000"/>
                </a:schemeClr>
              </a:solidFill>
              <a:ln w="19050">
                <a:noFill/>
              </a:ln>
              <a:effectLst/>
            </c:spPr>
            <c:extLst>
              <c:ext xmlns:c16="http://schemas.microsoft.com/office/drawing/2014/chart" uri="{C3380CC4-5D6E-409C-BE32-E72D297353CC}">
                <c16:uniqueId val="{0000006B-116C-42E5-9358-20A027D474C8}"/>
              </c:ext>
            </c:extLst>
          </c:dPt>
          <c:dPt>
            <c:idx val="11"/>
            <c:bubble3D val="0"/>
            <c:spPr>
              <a:solidFill>
                <a:schemeClr val="accent6">
                  <a:lumMod val="60000"/>
                  <a:lumOff val="40000"/>
                </a:schemeClr>
              </a:solidFill>
              <a:ln w="19050">
                <a:noFill/>
              </a:ln>
              <a:effectLst/>
            </c:spPr>
            <c:extLst>
              <c:ext xmlns:c16="http://schemas.microsoft.com/office/drawing/2014/chart" uri="{C3380CC4-5D6E-409C-BE32-E72D297353CC}">
                <c16:uniqueId val="{0000006D-116C-42E5-9358-20A027D474C8}"/>
              </c:ext>
            </c:extLst>
          </c:dPt>
          <c:dPt>
            <c:idx val="12"/>
            <c:bubble3D val="0"/>
            <c:spPr>
              <a:solidFill>
                <a:schemeClr val="accent6">
                  <a:lumMod val="60000"/>
                  <a:lumOff val="40000"/>
                </a:schemeClr>
              </a:solidFill>
              <a:ln w="19050">
                <a:noFill/>
              </a:ln>
              <a:effectLst/>
            </c:spPr>
            <c:extLst>
              <c:ext xmlns:c16="http://schemas.microsoft.com/office/drawing/2014/chart" uri="{C3380CC4-5D6E-409C-BE32-E72D297353CC}">
                <c16:uniqueId val="{0000006F-116C-42E5-9358-20A027D474C8}"/>
              </c:ext>
            </c:extLst>
          </c:dPt>
          <c:dPt>
            <c:idx val="13"/>
            <c:bubble3D val="0"/>
            <c:spPr>
              <a:solidFill>
                <a:schemeClr val="accent6">
                  <a:lumMod val="60000"/>
                  <a:lumOff val="40000"/>
                </a:schemeClr>
              </a:solidFill>
              <a:ln w="19050">
                <a:noFill/>
              </a:ln>
              <a:effectLst/>
            </c:spPr>
            <c:extLst>
              <c:ext xmlns:c16="http://schemas.microsoft.com/office/drawing/2014/chart" uri="{C3380CC4-5D6E-409C-BE32-E72D297353CC}">
                <c16:uniqueId val="{00000071-116C-42E5-9358-20A027D474C8}"/>
              </c:ext>
            </c:extLst>
          </c:dPt>
          <c:dPt>
            <c:idx val="14"/>
            <c:bubble3D val="0"/>
            <c:spPr>
              <a:noFill/>
              <a:ln w="19050">
                <a:noFill/>
              </a:ln>
              <a:effectLst/>
            </c:spPr>
            <c:extLst>
              <c:ext xmlns:c16="http://schemas.microsoft.com/office/drawing/2014/chart" uri="{C3380CC4-5D6E-409C-BE32-E72D297353CC}">
                <c16:uniqueId val="{00000073-116C-42E5-9358-20A027D474C8}"/>
              </c:ext>
            </c:extLst>
          </c:dPt>
          <c:dPt>
            <c:idx val="15"/>
            <c:bubble3D val="0"/>
            <c:spPr>
              <a:noFill/>
              <a:ln w="19050">
                <a:noFill/>
              </a:ln>
              <a:effectLst/>
            </c:spPr>
            <c:extLst>
              <c:ext xmlns:c16="http://schemas.microsoft.com/office/drawing/2014/chart" uri="{C3380CC4-5D6E-409C-BE32-E72D297353CC}">
                <c16:uniqueId val="{00000075-116C-42E5-9358-20A027D474C8}"/>
              </c:ext>
            </c:extLst>
          </c:dPt>
          <c:dPt>
            <c:idx val="16"/>
            <c:bubble3D val="0"/>
            <c:spPr>
              <a:noFill/>
              <a:ln w="19050">
                <a:noFill/>
              </a:ln>
              <a:effectLst/>
            </c:spPr>
            <c:extLst>
              <c:ext xmlns:c16="http://schemas.microsoft.com/office/drawing/2014/chart" uri="{C3380CC4-5D6E-409C-BE32-E72D297353CC}">
                <c16:uniqueId val="{00000077-116C-42E5-9358-20A027D474C8}"/>
              </c:ext>
            </c:extLst>
          </c:dPt>
          <c:dPt>
            <c:idx val="17"/>
            <c:bubble3D val="0"/>
            <c:spPr>
              <a:noFill/>
              <a:ln w="19050">
                <a:noFill/>
              </a:ln>
              <a:effectLst/>
            </c:spPr>
            <c:extLst>
              <c:ext xmlns:c16="http://schemas.microsoft.com/office/drawing/2014/chart" uri="{C3380CC4-5D6E-409C-BE32-E72D297353CC}">
                <c16:uniqueId val="{00000079-116C-42E5-9358-20A027D474C8}"/>
              </c:ext>
            </c:extLst>
          </c:dPt>
          <c:dPt>
            <c:idx val="18"/>
            <c:bubble3D val="0"/>
            <c:spPr>
              <a:noFill/>
              <a:ln w="19050">
                <a:noFill/>
              </a:ln>
              <a:effectLst/>
            </c:spPr>
            <c:extLst>
              <c:ext xmlns:c16="http://schemas.microsoft.com/office/drawing/2014/chart" uri="{C3380CC4-5D6E-409C-BE32-E72D297353CC}">
                <c16:uniqueId val="{0000007B-116C-42E5-9358-20A027D474C8}"/>
              </c:ext>
            </c:extLst>
          </c:dPt>
          <c:dPt>
            <c:idx val="19"/>
            <c:bubble3D val="0"/>
            <c:spPr>
              <a:noFill/>
              <a:ln w="19050">
                <a:noFill/>
              </a:ln>
              <a:effectLst/>
            </c:spPr>
            <c:extLst>
              <c:ext xmlns:c16="http://schemas.microsoft.com/office/drawing/2014/chart" uri="{C3380CC4-5D6E-409C-BE32-E72D297353CC}">
                <c16:uniqueId val="{0000007D-116C-42E5-9358-20A027D474C8}"/>
              </c:ext>
            </c:extLst>
          </c:dPt>
          <c:dPt>
            <c:idx val="20"/>
            <c:bubble3D val="0"/>
            <c:spPr>
              <a:noFill/>
              <a:ln w="19050">
                <a:noFill/>
              </a:ln>
              <a:effectLst/>
            </c:spPr>
            <c:extLst>
              <c:ext xmlns:c16="http://schemas.microsoft.com/office/drawing/2014/chart" uri="{C3380CC4-5D6E-409C-BE32-E72D297353CC}">
                <c16:uniqueId val="{0000007F-116C-42E5-9358-20A027D474C8}"/>
              </c:ext>
            </c:extLst>
          </c:dPt>
          <c:cat>
            <c:numRef>
              <c:f>Sheet1!$A$2:$A$22</c:f>
              <c:numCache>
                <c:formatCode>General</c:formatCode>
                <c:ptCount val="21"/>
                <c:pt idx="0">
                  <c:v>1</c:v>
                </c:pt>
                <c:pt idx="1">
                  <c:v>2</c:v>
                </c:pt>
                <c:pt idx="2">
                  <c:v>3</c:v>
                </c:pt>
                <c:pt idx="3">
                  <c:v>3</c:v>
                </c:pt>
                <c:pt idx="4">
                  <c:v>2</c:v>
                </c:pt>
                <c:pt idx="5">
                  <c:v>1</c:v>
                </c:pt>
                <c:pt idx="6">
                  <c:v>4</c:v>
                </c:pt>
                <c:pt idx="7">
                  <c:v>5</c:v>
                </c:pt>
                <c:pt idx="8">
                  <c:v>5</c:v>
                </c:pt>
                <c:pt idx="9">
                  <c:v>2</c:v>
                </c:pt>
                <c:pt idx="10">
                  <c:v>3</c:v>
                </c:pt>
                <c:pt idx="11">
                  <c:v>4</c:v>
                </c:pt>
                <c:pt idx="12">
                  <c:v>5</c:v>
                </c:pt>
                <c:pt idx="13">
                  <c:v>6</c:v>
                </c:pt>
                <c:pt idx="14">
                  <c:v>7</c:v>
                </c:pt>
                <c:pt idx="15">
                  <c:v>8</c:v>
                </c:pt>
                <c:pt idx="16">
                  <c:v>9</c:v>
                </c:pt>
                <c:pt idx="17">
                  <c:v>10</c:v>
                </c:pt>
                <c:pt idx="18">
                  <c:v>11</c:v>
                </c:pt>
                <c:pt idx="19">
                  <c:v>12</c:v>
                </c:pt>
                <c:pt idx="20">
                  <c:v>13</c:v>
                </c:pt>
              </c:numCache>
            </c:numRef>
          </c:cat>
          <c:val>
            <c:numRef>
              <c:f>Sheet1!$D$2:$D$22</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80-116C-42E5-9358-20A027D474C8}"/>
            </c:ext>
          </c:extLst>
        </c:ser>
        <c:ser>
          <c:idx val="3"/>
          <c:order val="3"/>
          <c:tx>
            <c:strRef>
              <c:f>Sheet1!$E$1</c:f>
              <c:strCache>
                <c:ptCount val="1"/>
                <c:pt idx="0">
                  <c:v>列1</c:v>
                </c:pt>
              </c:strCache>
            </c:strRef>
          </c:tx>
          <c:spPr>
            <a:noFill/>
            <a:ln>
              <a:noFill/>
            </a:ln>
          </c:spPr>
          <c:dPt>
            <c:idx val="0"/>
            <c:bubble3D val="0"/>
            <c:spPr>
              <a:solidFill>
                <a:schemeClr val="accent6">
                  <a:lumMod val="75000"/>
                </a:schemeClr>
              </a:solidFill>
              <a:ln w="19050">
                <a:noFill/>
              </a:ln>
              <a:effectLst/>
            </c:spPr>
            <c:extLst>
              <c:ext xmlns:c16="http://schemas.microsoft.com/office/drawing/2014/chart" uri="{C3380CC4-5D6E-409C-BE32-E72D297353CC}">
                <c16:uniqueId val="{00000082-116C-42E5-9358-20A027D474C8}"/>
              </c:ext>
            </c:extLst>
          </c:dPt>
          <c:dPt>
            <c:idx val="1"/>
            <c:bubble3D val="0"/>
            <c:spPr>
              <a:solidFill>
                <a:schemeClr val="accent6">
                  <a:lumMod val="75000"/>
                </a:schemeClr>
              </a:solidFill>
              <a:ln w="19050">
                <a:noFill/>
              </a:ln>
              <a:effectLst/>
            </c:spPr>
            <c:extLst>
              <c:ext xmlns:c16="http://schemas.microsoft.com/office/drawing/2014/chart" uri="{C3380CC4-5D6E-409C-BE32-E72D297353CC}">
                <c16:uniqueId val="{00000084-116C-42E5-9358-20A027D474C8}"/>
              </c:ext>
            </c:extLst>
          </c:dPt>
          <c:dPt>
            <c:idx val="2"/>
            <c:bubble3D val="0"/>
            <c:spPr>
              <a:solidFill>
                <a:schemeClr val="accent6">
                  <a:lumMod val="75000"/>
                </a:schemeClr>
              </a:solidFill>
              <a:ln w="19050">
                <a:noFill/>
              </a:ln>
              <a:effectLst/>
            </c:spPr>
            <c:extLst>
              <c:ext xmlns:c16="http://schemas.microsoft.com/office/drawing/2014/chart" uri="{C3380CC4-5D6E-409C-BE32-E72D297353CC}">
                <c16:uniqueId val="{00000086-116C-42E5-9358-20A027D474C8}"/>
              </c:ext>
            </c:extLst>
          </c:dPt>
          <c:dPt>
            <c:idx val="3"/>
            <c:bubble3D val="0"/>
            <c:spPr>
              <a:solidFill>
                <a:schemeClr val="accent6">
                  <a:lumMod val="75000"/>
                </a:schemeClr>
              </a:solidFill>
              <a:ln w="19050">
                <a:noFill/>
              </a:ln>
              <a:effectLst/>
            </c:spPr>
            <c:extLst>
              <c:ext xmlns:c16="http://schemas.microsoft.com/office/drawing/2014/chart" uri="{C3380CC4-5D6E-409C-BE32-E72D297353CC}">
                <c16:uniqueId val="{00000088-116C-42E5-9358-20A027D474C8}"/>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8A-116C-42E5-9358-20A027D474C8}"/>
              </c:ext>
            </c:extLst>
          </c:dPt>
          <c:dPt>
            <c:idx val="5"/>
            <c:bubble3D val="0"/>
            <c:spPr>
              <a:solidFill>
                <a:schemeClr val="accent6">
                  <a:lumMod val="75000"/>
                </a:schemeClr>
              </a:solidFill>
              <a:ln w="19050">
                <a:noFill/>
              </a:ln>
              <a:effectLst/>
            </c:spPr>
            <c:extLst>
              <c:ext xmlns:c16="http://schemas.microsoft.com/office/drawing/2014/chart" uri="{C3380CC4-5D6E-409C-BE32-E72D297353CC}">
                <c16:uniqueId val="{0000008C-116C-42E5-9358-20A027D474C8}"/>
              </c:ext>
            </c:extLst>
          </c:dPt>
          <c:dPt>
            <c:idx val="6"/>
            <c:bubble3D val="0"/>
            <c:spPr>
              <a:solidFill>
                <a:schemeClr val="accent6">
                  <a:lumMod val="75000"/>
                </a:schemeClr>
              </a:solidFill>
              <a:ln w="19050">
                <a:noFill/>
              </a:ln>
              <a:effectLst/>
            </c:spPr>
            <c:extLst>
              <c:ext xmlns:c16="http://schemas.microsoft.com/office/drawing/2014/chart" uri="{C3380CC4-5D6E-409C-BE32-E72D297353CC}">
                <c16:uniqueId val="{0000008E-116C-42E5-9358-20A027D474C8}"/>
              </c:ext>
            </c:extLst>
          </c:dPt>
          <c:dPt>
            <c:idx val="7"/>
            <c:bubble3D val="0"/>
            <c:spPr>
              <a:solidFill>
                <a:schemeClr val="accent6">
                  <a:lumMod val="75000"/>
                </a:schemeClr>
              </a:solidFill>
              <a:ln w="19050">
                <a:noFill/>
              </a:ln>
              <a:effectLst/>
            </c:spPr>
            <c:extLst>
              <c:ext xmlns:c16="http://schemas.microsoft.com/office/drawing/2014/chart" uri="{C3380CC4-5D6E-409C-BE32-E72D297353CC}">
                <c16:uniqueId val="{00000090-116C-42E5-9358-20A027D474C8}"/>
              </c:ext>
            </c:extLst>
          </c:dPt>
          <c:dPt>
            <c:idx val="8"/>
            <c:bubble3D val="0"/>
            <c:spPr>
              <a:solidFill>
                <a:schemeClr val="accent6">
                  <a:lumMod val="75000"/>
                </a:schemeClr>
              </a:solidFill>
              <a:ln w="19050">
                <a:noFill/>
              </a:ln>
              <a:effectLst/>
            </c:spPr>
            <c:extLst>
              <c:ext xmlns:c16="http://schemas.microsoft.com/office/drawing/2014/chart" uri="{C3380CC4-5D6E-409C-BE32-E72D297353CC}">
                <c16:uniqueId val="{00000092-116C-42E5-9358-20A027D474C8}"/>
              </c:ext>
            </c:extLst>
          </c:dPt>
          <c:dPt>
            <c:idx val="9"/>
            <c:bubble3D val="0"/>
            <c:spPr>
              <a:solidFill>
                <a:schemeClr val="accent6">
                  <a:lumMod val="75000"/>
                </a:schemeClr>
              </a:solidFill>
              <a:ln w="19050">
                <a:noFill/>
              </a:ln>
              <a:effectLst/>
            </c:spPr>
            <c:extLst>
              <c:ext xmlns:c16="http://schemas.microsoft.com/office/drawing/2014/chart" uri="{C3380CC4-5D6E-409C-BE32-E72D297353CC}">
                <c16:uniqueId val="{00000094-116C-42E5-9358-20A027D474C8}"/>
              </c:ext>
            </c:extLst>
          </c:dPt>
          <c:dPt>
            <c:idx val="10"/>
            <c:bubble3D val="0"/>
            <c:spPr>
              <a:solidFill>
                <a:schemeClr val="accent6">
                  <a:lumMod val="75000"/>
                </a:schemeClr>
              </a:solidFill>
              <a:ln w="19050">
                <a:noFill/>
              </a:ln>
              <a:effectLst/>
            </c:spPr>
            <c:extLst>
              <c:ext xmlns:c16="http://schemas.microsoft.com/office/drawing/2014/chart" uri="{C3380CC4-5D6E-409C-BE32-E72D297353CC}">
                <c16:uniqueId val="{00000096-116C-42E5-9358-20A027D474C8}"/>
              </c:ext>
            </c:extLst>
          </c:dPt>
          <c:dPt>
            <c:idx val="11"/>
            <c:bubble3D val="0"/>
            <c:spPr>
              <a:solidFill>
                <a:schemeClr val="accent6">
                  <a:lumMod val="75000"/>
                </a:schemeClr>
              </a:solidFill>
              <a:ln w="19050">
                <a:noFill/>
              </a:ln>
              <a:effectLst/>
            </c:spPr>
            <c:extLst>
              <c:ext xmlns:c16="http://schemas.microsoft.com/office/drawing/2014/chart" uri="{C3380CC4-5D6E-409C-BE32-E72D297353CC}">
                <c16:uniqueId val="{00000098-116C-42E5-9358-20A027D474C8}"/>
              </c:ext>
            </c:extLst>
          </c:dPt>
          <c:dPt>
            <c:idx val="12"/>
            <c:bubble3D val="0"/>
            <c:spPr>
              <a:solidFill>
                <a:schemeClr val="accent6">
                  <a:lumMod val="75000"/>
                </a:schemeClr>
              </a:solidFill>
              <a:ln w="19050">
                <a:noFill/>
              </a:ln>
              <a:effectLst/>
            </c:spPr>
            <c:extLst>
              <c:ext xmlns:c16="http://schemas.microsoft.com/office/drawing/2014/chart" uri="{C3380CC4-5D6E-409C-BE32-E72D297353CC}">
                <c16:uniqueId val="{0000009A-116C-42E5-9358-20A027D474C8}"/>
              </c:ext>
            </c:extLst>
          </c:dPt>
          <c:dPt>
            <c:idx val="13"/>
            <c:bubble3D val="0"/>
            <c:spPr>
              <a:solidFill>
                <a:schemeClr val="accent6">
                  <a:lumMod val="75000"/>
                </a:schemeClr>
              </a:solidFill>
              <a:ln w="19050">
                <a:noFill/>
              </a:ln>
              <a:effectLst/>
            </c:spPr>
            <c:extLst>
              <c:ext xmlns:c16="http://schemas.microsoft.com/office/drawing/2014/chart" uri="{C3380CC4-5D6E-409C-BE32-E72D297353CC}">
                <c16:uniqueId val="{0000009C-116C-42E5-9358-20A027D474C8}"/>
              </c:ext>
            </c:extLst>
          </c:dPt>
          <c:dPt>
            <c:idx val="14"/>
            <c:bubble3D val="0"/>
            <c:spPr>
              <a:solidFill>
                <a:schemeClr val="accent6">
                  <a:lumMod val="75000"/>
                </a:schemeClr>
              </a:solidFill>
              <a:ln w="19050">
                <a:noFill/>
              </a:ln>
              <a:effectLst/>
            </c:spPr>
            <c:extLst>
              <c:ext xmlns:c16="http://schemas.microsoft.com/office/drawing/2014/chart" uri="{C3380CC4-5D6E-409C-BE32-E72D297353CC}">
                <c16:uniqueId val="{0000009E-116C-42E5-9358-20A027D474C8}"/>
              </c:ext>
            </c:extLst>
          </c:dPt>
          <c:dPt>
            <c:idx val="15"/>
            <c:bubble3D val="0"/>
            <c:spPr>
              <a:noFill/>
              <a:ln w="19050">
                <a:noFill/>
              </a:ln>
              <a:effectLst/>
            </c:spPr>
            <c:extLst>
              <c:ext xmlns:c16="http://schemas.microsoft.com/office/drawing/2014/chart" uri="{C3380CC4-5D6E-409C-BE32-E72D297353CC}">
                <c16:uniqueId val="{000000A0-116C-42E5-9358-20A027D474C8}"/>
              </c:ext>
            </c:extLst>
          </c:dPt>
          <c:dPt>
            <c:idx val="16"/>
            <c:bubble3D val="0"/>
            <c:spPr>
              <a:noFill/>
              <a:ln w="19050">
                <a:noFill/>
              </a:ln>
              <a:effectLst/>
            </c:spPr>
            <c:extLst>
              <c:ext xmlns:c16="http://schemas.microsoft.com/office/drawing/2014/chart" uri="{C3380CC4-5D6E-409C-BE32-E72D297353CC}">
                <c16:uniqueId val="{000000A2-116C-42E5-9358-20A027D474C8}"/>
              </c:ext>
            </c:extLst>
          </c:dPt>
          <c:dPt>
            <c:idx val="17"/>
            <c:bubble3D val="0"/>
            <c:spPr>
              <a:noFill/>
              <a:ln w="19050">
                <a:noFill/>
              </a:ln>
              <a:effectLst/>
            </c:spPr>
            <c:extLst>
              <c:ext xmlns:c16="http://schemas.microsoft.com/office/drawing/2014/chart" uri="{C3380CC4-5D6E-409C-BE32-E72D297353CC}">
                <c16:uniqueId val="{000000A4-116C-42E5-9358-20A027D474C8}"/>
              </c:ext>
            </c:extLst>
          </c:dPt>
          <c:dPt>
            <c:idx val="18"/>
            <c:bubble3D val="0"/>
            <c:spPr>
              <a:noFill/>
              <a:ln w="19050">
                <a:noFill/>
              </a:ln>
              <a:effectLst/>
            </c:spPr>
            <c:extLst>
              <c:ext xmlns:c16="http://schemas.microsoft.com/office/drawing/2014/chart" uri="{C3380CC4-5D6E-409C-BE32-E72D297353CC}">
                <c16:uniqueId val="{000000A6-116C-42E5-9358-20A027D474C8}"/>
              </c:ext>
            </c:extLst>
          </c:dPt>
          <c:dPt>
            <c:idx val="19"/>
            <c:bubble3D val="0"/>
            <c:spPr>
              <a:noFill/>
              <a:ln w="19050">
                <a:noFill/>
              </a:ln>
              <a:effectLst/>
            </c:spPr>
            <c:extLst>
              <c:ext xmlns:c16="http://schemas.microsoft.com/office/drawing/2014/chart" uri="{C3380CC4-5D6E-409C-BE32-E72D297353CC}">
                <c16:uniqueId val="{000000A8-116C-42E5-9358-20A027D474C8}"/>
              </c:ext>
            </c:extLst>
          </c:dPt>
          <c:dPt>
            <c:idx val="20"/>
            <c:bubble3D val="0"/>
            <c:spPr>
              <a:noFill/>
              <a:ln w="19050">
                <a:noFill/>
              </a:ln>
              <a:effectLst/>
            </c:spPr>
            <c:extLst>
              <c:ext xmlns:c16="http://schemas.microsoft.com/office/drawing/2014/chart" uri="{C3380CC4-5D6E-409C-BE32-E72D297353CC}">
                <c16:uniqueId val="{000000AA-116C-42E5-9358-20A027D474C8}"/>
              </c:ext>
            </c:extLst>
          </c:dPt>
          <c:cat>
            <c:numRef>
              <c:f>Sheet1!$A$2:$A$22</c:f>
              <c:numCache>
                <c:formatCode>General</c:formatCode>
                <c:ptCount val="21"/>
                <c:pt idx="0">
                  <c:v>1</c:v>
                </c:pt>
                <c:pt idx="1">
                  <c:v>2</c:v>
                </c:pt>
                <c:pt idx="2">
                  <c:v>3</c:v>
                </c:pt>
                <c:pt idx="3">
                  <c:v>3</c:v>
                </c:pt>
                <c:pt idx="4">
                  <c:v>2</c:v>
                </c:pt>
                <c:pt idx="5">
                  <c:v>1</c:v>
                </c:pt>
                <c:pt idx="6">
                  <c:v>4</c:v>
                </c:pt>
                <c:pt idx="7">
                  <c:v>5</c:v>
                </c:pt>
                <c:pt idx="8">
                  <c:v>5</c:v>
                </c:pt>
                <c:pt idx="9">
                  <c:v>2</c:v>
                </c:pt>
                <c:pt idx="10">
                  <c:v>3</c:v>
                </c:pt>
                <c:pt idx="11">
                  <c:v>4</c:v>
                </c:pt>
                <c:pt idx="12">
                  <c:v>5</c:v>
                </c:pt>
                <c:pt idx="13">
                  <c:v>6</c:v>
                </c:pt>
                <c:pt idx="14">
                  <c:v>7</c:v>
                </c:pt>
                <c:pt idx="15">
                  <c:v>8</c:v>
                </c:pt>
                <c:pt idx="16">
                  <c:v>9</c:v>
                </c:pt>
                <c:pt idx="17">
                  <c:v>10</c:v>
                </c:pt>
                <c:pt idx="18">
                  <c:v>11</c:v>
                </c:pt>
                <c:pt idx="19">
                  <c:v>12</c:v>
                </c:pt>
                <c:pt idx="20">
                  <c:v>13</c:v>
                </c:pt>
              </c:numCache>
            </c:numRef>
          </c:cat>
          <c:val>
            <c:numRef>
              <c:f>Sheet1!$E$2:$E$22</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AB-116C-42E5-9358-20A027D474C8}"/>
            </c:ext>
          </c:extLst>
        </c:ser>
        <c:ser>
          <c:idx val="4"/>
          <c:order val="4"/>
          <c:tx>
            <c:strRef>
              <c:f>Sheet1!$F$1</c:f>
              <c:strCache>
                <c:ptCount val="1"/>
                <c:pt idx="0">
                  <c:v>销售额</c:v>
                </c:pt>
              </c:strCache>
            </c:strRef>
          </c:tx>
          <c:spPr>
            <a:solidFill>
              <a:srgbClr val="19A3A5"/>
            </a:solidFill>
            <a:ln>
              <a:noFill/>
            </a:ln>
          </c:spPr>
          <c:dPt>
            <c:idx val="0"/>
            <c:bubble3D val="0"/>
            <c:spPr>
              <a:solidFill>
                <a:schemeClr val="accent6">
                  <a:lumMod val="50000"/>
                </a:schemeClr>
              </a:solidFill>
              <a:ln w="19050">
                <a:noFill/>
              </a:ln>
              <a:effectLst/>
            </c:spPr>
            <c:extLst>
              <c:ext xmlns:c16="http://schemas.microsoft.com/office/drawing/2014/chart" uri="{C3380CC4-5D6E-409C-BE32-E72D297353CC}">
                <c16:uniqueId val="{000000AD-116C-42E5-9358-20A027D474C8}"/>
              </c:ext>
            </c:extLst>
          </c:dPt>
          <c:dPt>
            <c:idx val="1"/>
            <c:bubble3D val="0"/>
            <c:spPr>
              <a:solidFill>
                <a:schemeClr val="accent6">
                  <a:lumMod val="50000"/>
                </a:schemeClr>
              </a:solidFill>
              <a:ln w="19050">
                <a:noFill/>
              </a:ln>
              <a:effectLst/>
            </c:spPr>
            <c:extLst>
              <c:ext xmlns:c16="http://schemas.microsoft.com/office/drawing/2014/chart" uri="{C3380CC4-5D6E-409C-BE32-E72D297353CC}">
                <c16:uniqueId val="{000000AF-116C-42E5-9358-20A027D474C8}"/>
              </c:ext>
            </c:extLst>
          </c:dPt>
          <c:dPt>
            <c:idx val="2"/>
            <c:bubble3D val="0"/>
            <c:spPr>
              <a:solidFill>
                <a:schemeClr val="accent6">
                  <a:lumMod val="50000"/>
                </a:schemeClr>
              </a:solidFill>
              <a:ln w="19050">
                <a:noFill/>
              </a:ln>
              <a:effectLst/>
            </c:spPr>
            <c:extLst>
              <c:ext xmlns:c16="http://schemas.microsoft.com/office/drawing/2014/chart" uri="{C3380CC4-5D6E-409C-BE32-E72D297353CC}">
                <c16:uniqueId val="{000000B1-116C-42E5-9358-20A027D474C8}"/>
              </c:ext>
            </c:extLst>
          </c:dPt>
          <c:dPt>
            <c:idx val="3"/>
            <c:bubble3D val="0"/>
            <c:spPr>
              <a:solidFill>
                <a:schemeClr val="accent6">
                  <a:lumMod val="50000"/>
                </a:schemeClr>
              </a:solidFill>
              <a:ln w="19050">
                <a:noFill/>
              </a:ln>
              <a:effectLst/>
            </c:spPr>
            <c:extLst>
              <c:ext xmlns:c16="http://schemas.microsoft.com/office/drawing/2014/chart" uri="{C3380CC4-5D6E-409C-BE32-E72D297353CC}">
                <c16:uniqueId val="{000000B3-116C-42E5-9358-20A027D474C8}"/>
              </c:ext>
            </c:extLst>
          </c:dPt>
          <c:dPt>
            <c:idx val="4"/>
            <c:bubble3D val="0"/>
            <c:spPr>
              <a:solidFill>
                <a:schemeClr val="accent6">
                  <a:lumMod val="50000"/>
                </a:schemeClr>
              </a:solidFill>
              <a:ln w="19050">
                <a:noFill/>
              </a:ln>
              <a:effectLst/>
            </c:spPr>
            <c:extLst>
              <c:ext xmlns:c16="http://schemas.microsoft.com/office/drawing/2014/chart" uri="{C3380CC4-5D6E-409C-BE32-E72D297353CC}">
                <c16:uniqueId val="{000000B5-116C-42E5-9358-20A027D474C8}"/>
              </c:ext>
            </c:extLst>
          </c:dPt>
          <c:dPt>
            <c:idx val="5"/>
            <c:bubble3D val="0"/>
            <c:spPr>
              <a:solidFill>
                <a:schemeClr val="accent6">
                  <a:lumMod val="50000"/>
                </a:schemeClr>
              </a:solidFill>
              <a:ln w="19050">
                <a:noFill/>
              </a:ln>
              <a:effectLst/>
            </c:spPr>
            <c:extLst>
              <c:ext xmlns:c16="http://schemas.microsoft.com/office/drawing/2014/chart" uri="{C3380CC4-5D6E-409C-BE32-E72D297353CC}">
                <c16:uniqueId val="{000000B7-116C-42E5-9358-20A027D474C8}"/>
              </c:ext>
            </c:extLst>
          </c:dPt>
          <c:dPt>
            <c:idx val="6"/>
            <c:bubble3D val="0"/>
            <c:spPr>
              <a:solidFill>
                <a:schemeClr val="accent6">
                  <a:lumMod val="50000"/>
                </a:schemeClr>
              </a:solidFill>
              <a:ln w="19050">
                <a:noFill/>
              </a:ln>
              <a:effectLst/>
            </c:spPr>
            <c:extLst>
              <c:ext xmlns:c16="http://schemas.microsoft.com/office/drawing/2014/chart" uri="{C3380CC4-5D6E-409C-BE32-E72D297353CC}">
                <c16:uniqueId val="{000000B9-116C-42E5-9358-20A027D474C8}"/>
              </c:ext>
            </c:extLst>
          </c:dPt>
          <c:dPt>
            <c:idx val="7"/>
            <c:bubble3D val="0"/>
            <c:spPr>
              <a:solidFill>
                <a:schemeClr val="accent6">
                  <a:lumMod val="50000"/>
                </a:schemeClr>
              </a:solidFill>
              <a:ln w="19050">
                <a:noFill/>
              </a:ln>
              <a:effectLst/>
            </c:spPr>
            <c:extLst>
              <c:ext xmlns:c16="http://schemas.microsoft.com/office/drawing/2014/chart" uri="{C3380CC4-5D6E-409C-BE32-E72D297353CC}">
                <c16:uniqueId val="{000000BB-116C-42E5-9358-20A027D474C8}"/>
              </c:ext>
            </c:extLst>
          </c:dPt>
          <c:dPt>
            <c:idx val="8"/>
            <c:bubble3D val="0"/>
            <c:spPr>
              <a:solidFill>
                <a:schemeClr val="accent6">
                  <a:lumMod val="50000"/>
                </a:schemeClr>
              </a:solidFill>
              <a:ln w="19050">
                <a:noFill/>
              </a:ln>
              <a:effectLst/>
            </c:spPr>
            <c:extLst>
              <c:ext xmlns:c16="http://schemas.microsoft.com/office/drawing/2014/chart" uri="{C3380CC4-5D6E-409C-BE32-E72D297353CC}">
                <c16:uniqueId val="{000000BD-116C-42E5-9358-20A027D474C8}"/>
              </c:ext>
            </c:extLst>
          </c:dPt>
          <c:dPt>
            <c:idx val="9"/>
            <c:bubble3D val="0"/>
            <c:spPr>
              <a:solidFill>
                <a:schemeClr val="accent6">
                  <a:lumMod val="50000"/>
                </a:schemeClr>
              </a:solidFill>
              <a:ln w="19050">
                <a:noFill/>
              </a:ln>
              <a:effectLst/>
            </c:spPr>
            <c:extLst>
              <c:ext xmlns:c16="http://schemas.microsoft.com/office/drawing/2014/chart" uri="{C3380CC4-5D6E-409C-BE32-E72D297353CC}">
                <c16:uniqueId val="{000000BF-116C-42E5-9358-20A027D474C8}"/>
              </c:ext>
            </c:extLst>
          </c:dPt>
          <c:dPt>
            <c:idx val="10"/>
            <c:bubble3D val="0"/>
            <c:spPr>
              <a:solidFill>
                <a:schemeClr val="accent6">
                  <a:lumMod val="50000"/>
                </a:schemeClr>
              </a:solidFill>
              <a:ln w="19050">
                <a:noFill/>
              </a:ln>
              <a:effectLst/>
            </c:spPr>
            <c:extLst>
              <c:ext xmlns:c16="http://schemas.microsoft.com/office/drawing/2014/chart" uri="{C3380CC4-5D6E-409C-BE32-E72D297353CC}">
                <c16:uniqueId val="{000000C1-116C-42E5-9358-20A027D474C8}"/>
              </c:ext>
            </c:extLst>
          </c:dPt>
          <c:dPt>
            <c:idx val="11"/>
            <c:bubble3D val="0"/>
            <c:spPr>
              <a:solidFill>
                <a:schemeClr val="accent6">
                  <a:lumMod val="50000"/>
                </a:schemeClr>
              </a:solidFill>
              <a:ln w="19050">
                <a:noFill/>
              </a:ln>
              <a:effectLst/>
            </c:spPr>
            <c:extLst>
              <c:ext xmlns:c16="http://schemas.microsoft.com/office/drawing/2014/chart" uri="{C3380CC4-5D6E-409C-BE32-E72D297353CC}">
                <c16:uniqueId val="{000000C3-116C-42E5-9358-20A027D474C8}"/>
              </c:ext>
            </c:extLst>
          </c:dPt>
          <c:dPt>
            <c:idx val="12"/>
            <c:bubble3D val="0"/>
            <c:spPr>
              <a:solidFill>
                <a:schemeClr val="accent6">
                  <a:lumMod val="50000"/>
                </a:schemeClr>
              </a:solidFill>
              <a:ln w="19050">
                <a:noFill/>
              </a:ln>
              <a:effectLst/>
            </c:spPr>
            <c:extLst>
              <c:ext xmlns:c16="http://schemas.microsoft.com/office/drawing/2014/chart" uri="{C3380CC4-5D6E-409C-BE32-E72D297353CC}">
                <c16:uniqueId val="{000000C5-116C-42E5-9358-20A027D474C8}"/>
              </c:ext>
            </c:extLst>
          </c:dPt>
          <c:dPt>
            <c:idx val="13"/>
            <c:bubble3D val="0"/>
            <c:spPr>
              <a:solidFill>
                <a:schemeClr val="accent6">
                  <a:lumMod val="50000"/>
                </a:schemeClr>
              </a:solidFill>
              <a:ln w="19050">
                <a:noFill/>
              </a:ln>
              <a:effectLst/>
            </c:spPr>
            <c:extLst>
              <c:ext xmlns:c16="http://schemas.microsoft.com/office/drawing/2014/chart" uri="{C3380CC4-5D6E-409C-BE32-E72D297353CC}">
                <c16:uniqueId val="{000000C7-116C-42E5-9358-20A027D474C8}"/>
              </c:ext>
            </c:extLst>
          </c:dPt>
          <c:dPt>
            <c:idx val="14"/>
            <c:bubble3D val="0"/>
            <c:spPr>
              <a:solidFill>
                <a:schemeClr val="accent6">
                  <a:lumMod val="50000"/>
                </a:schemeClr>
              </a:solidFill>
              <a:ln w="19050">
                <a:noFill/>
              </a:ln>
              <a:effectLst/>
            </c:spPr>
            <c:extLst>
              <c:ext xmlns:c16="http://schemas.microsoft.com/office/drawing/2014/chart" uri="{C3380CC4-5D6E-409C-BE32-E72D297353CC}">
                <c16:uniqueId val="{000000C9-116C-42E5-9358-20A027D474C8}"/>
              </c:ext>
            </c:extLst>
          </c:dPt>
          <c:dPt>
            <c:idx val="15"/>
            <c:bubble3D val="0"/>
            <c:spPr>
              <a:solidFill>
                <a:schemeClr val="accent6">
                  <a:lumMod val="50000"/>
                </a:schemeClr>
              </a:solidFill>
              <a:ln w="19050">
                <a:noFill/>
              </a:ln>
              <a:effectLst/>
            </c:spPr>
            <c:extLst>
              <c:ext xmlns:c16="http://schemas.microsoft.com/office/drawing/2014/chart" uri="{C3380CC4-5D6E-409C-BE32-E72D297353CC}">
                <c16:uniqueId val="{000000CB-116C-42E5-9358-20A027D474C8}"/>
              </c:ext>
            </c:extLst>
          </c:dPt>
          <c:dPt>
            <c:idx val="16"/>
            <c:bubble3D val="0"/>
            <c:spPr>
              <a:solidFill>
                <a:schemeClr val="accent6">
                  <a:lumMod val="50000"/>
                </a:schemeClr>
              </a:solidFill>
              <a:ln w="19050">
                <a:noFill/>
              </a:ln>
              <a:effectLst/>
            </c:spPr>
            <c:extLst>
              <c:ext xmlns:c16="http://schemas.microsoft.com/office/drawing/2014/chart" uri="{C3380CC4-5D6E-409C-BE32-E72D297353CC}">
                <c16:uniqueId val="{000000CD-116C-42E5-9358-20A027D474C8}"/>
              </c:ext>
            </c:extLst>
          </c:dPt>
          <c:dPt>
            <c:idx val="17"/>
            <c:bubble3D val="0"/>
            <c:spPr>
              <a:noFill/>
              <a:ln w="19050">
                <a:noFill/>
              </a:ln>
              <a:effectLst/>
            </c:spPr>
            <c:extLst>
              <c:ext xmlns:c16="http://schemas.microsoft.com/office/drawing/2014/chart" uri="{C3380CC4-5D6E-409C-BE32-E72D297353CC}">
                <c16:uniqueId val="{000000CF-116C-42E5-9358-20A027D474C8}"/>
              </c:ext>
            </c:extLst>
          </c:dPt>
          <c:dPt>
            <c:idx val="18"/>
            <c:bubble3D val="0"/>
            <c:spPr>
              <a:noFill/>
              <a:ln w="19050">
                <a:noFill/>
              </a:ln>
              <a:effectLst/>
            </c:spPr>
            <c:extLst>
              <c:ext xmlns:c16="http://schemas.microsoft.com/office/drawing/2014/chart" uri="{C3380CC4-5D6E-409C-BE32-E72D297353CC}">
                <c16:uniqueId val="{000000D1-116C-42E5-9358-20A027D474C8}"/>
              </c:ext>
            </c:extLst>
          </c:dPt>
          <c:dPt>
            <c:idx val="19"/>
            <c:bubble3D val="0"/>
            <c:spPr>
              <a:noFill/>
              <a:ln w="19050">
                <a:noFill/>
              </a:ln>
              <a:effectLst/>
            </c:spPr>
            <c:extLst>
              <c:ext xmlns:c16="http://schemas.microsoft.com/office/drawing/2014/chart" uri="{C3380CC4-5D6E-409C-BE32-E72D297353CC}">
                <c16:uniqueId val="{000000D3-116C-42E5-9358-20A027D474C8}"/>
              </c:ext>
            </c:extLst>
          </c:dPt>
          <c:dPt>
            <c:idx val="20"/>
            <c:bubble3D val="0"/>
            <c:spPr>
              <a:noFill/>
              <a:ln w="19050">
                <a:noFill/>
              </a:ln>
              <a:effectLst/>
            </c:spPr>
            <c:extLst>
              <c:ext xmlns:c16="http://schemas.microsoft.com/office/drawing/2014/chart" uri="{C3380CC4-5D6E-409C-BE32-E72D297353CC}">
                <c16:uniqueId val="{000000D5-116C-42E5-9358-20A027D474C8}"/>
              </c:ext>
            </c:extLst>
          </c:dPt>
          <c:cat>
            <c:numRef>
              <c:f>Sheet1!$A$2:$A$22</c:f>
              <c:numCache>
                <c:formatCode>General</c:formatCode>
                <c:ptCount val="21"/>
                <c:pt idx="0">
                  <c:v>1</c:v>
                </c:pt>
                <c:pt idx="1">
                  <c:v>2</c:v>
                </c:pt>
                <c:pt idx="2">
                  <c:v>3</c:v>
                </c:pt>
                <c:pt idx="3">
                  <c:v>3</c:v>
                </c:pt>
                <c:pt idx="4">
                  <c:v>2</c:v>
                </c:pt>
                <c:pt idx="5">
                  <c:v>1</c:v>
                </c:pt>
                <c:pt idx="6">
                  <c:v>4</c:v>
                </c:pt>
                <c:pt idx="7">
                  <c:v>5</c:v>
                </c:pt>
                <c:pt idx="8">
                  <c:v>5</c:v>
                </c:pt>
                <c:pt idx="9">
                  <c:v>2</c:v>
                </c:pt>
                <c:pt idx="10">
                  <c:v>3</c:v>
                </c:pt>
                <c:pt idx="11">
                  <c:v>4</c:v>
                </c:pt>
                <c:pt idx="12">
                  <c:v>5</c:v>
                </c:pt>
                <c:pt idx="13">
                  <c:v>6</c:v>
                </c:pt>
                <c:pt idx="14">
                  <c:v>7</c:v>
                </c:pt>
                <c:pt idx="15">
                  <c:v>8</c:v>
                </c:pt>
                <c:pt idx="16">
                  <c:v>9</c:v>
                </c:pt>
                <c:pt idx="17">
                  <c:v>10</c:v>
                </c:pt>
                <c:pt idx="18">
                  <c:v>11</c:v>
                </c:pt>
                <c:pt idx="19">
                  <c:v>12</c:v>
                </c:pt>
                <c:pt idx="20">
                  <c:v>13</c:v>
                </c:pt>
              </c:numCache>
            </c:numRef>
          </c:cat>
          <c:val>
            <c:numRef>
              <c:f>Sheet1!$F$2:$F$22</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D6-116C-42E5-9358-20A027D474C8}"/>
            </c:ext>
          </c:extLst>
        </c:ser>
        <c:dLbls>
          <c:showLegendKey val="0"/>
          <c:showVal val="0"/>
          <c:showCatName val="0"/>
          <c:showSerName val="0"/>
          <c:showPercent val="0"/>
          <c:showBubbleSize val="0"/>
          <c:showLeaderLines val="0"/>
        </c:dLbls>
        <c:firstSliceAng val="0"/>
        <c:holeSize val="40"/>
      </c:doughnutChart>
      <c:spPr>
        <a:noFill/>
        <a:ln>
          <a:noFill/>
        </a:ln>
        <a:effectLst/>
      </c:spPr>
    </c:plotArea>
    <c:plotVisOnly val="1"/>
    <c:dispBlanksAs val="zero"/>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FF0000"/>
              </a:solidFill>
              <a:ln w="19050">
                <a:noFill/>
              </a:ln>
              <a:effectLst/>
            </c:spPr>
            <c:extLst>
              <c:ext xmlns:c16="http://schemas.microsoft.com/office/drawing/2014/chart" uri="{C3380CC4-5D6E-409C-BE32-E72D297353CC}">
                <c16:uniqueId val="{00000001-B7F9-4D70-B317-A99997A5AC0F}"/>
              </c:ext>
            </c:extLst>
          </c:dPt>
          <c:dPt>
            <c:idx val="1"/>
            <c:bubble3D val="0"/>
            <c:spPr>
              <a:solidFill>
                <a:srgbClr val="7030A0"/>
              </a:solidFill>
              <a:ln w="19050">
                <a:noFill/>
              </a:ln>
              <a:effectLst/>
            </c:spPr>
            <c:extLst>
              <c:ext xmlns:c16="http://schemas.microsoft.com/office/drawing/2014/chart" uri="{C3380CC4-5D6E-409C-BE32-E72D297353CC}">
                <c16:uniqueId val="{00000003-B7F9-4D70-B317-A99997A5AC0F}"/>
              </c:ext>
            </c:extLst>
          </c:dPt>
          <c:dPt>
            <c:idx val="2"/>
            <c:bubble3D val="0"/>
            <c:spPr>
              <a:solidFill>
                <a:schemeClr val="accent4"/>
              </a:solidFill>
              <a:ln w="19050">
                <a:noFill/>
              </a:ln>
              <a:effectLst/>
            </c:spPr>
            <c:extLst>
              <c:ext xmlns:c16="http://schemas.microsoft.com/office/drawing/2014/chart" uri="{C3380CC4-5D6E-409C-BE32-E72D297353CC}">
                <c16:uniqueId val="{00000005-B7F9-4D70-B317-A99997A5AC0F}"/>
              </c:ext>
            </c:extLst>
          </c:dPt>
          <c:dPt>
            <c:idx val="3"/>
            <c:bubble3D val="0"/>
            <c:spPr>
              <a:solidFill>
                <a:schemeClr val="accent6"/>
              </a:solidFill>
              <a:ln w="19050">
                <a:noFill/>
              </a:ln>
              <a:effectLst/>
            </c:spPr>
            <c:extLst>
              <c:ext xmlns:c16="http://schemas.microsoft.com/office/drawing/2014/chart" uri="{C3380CC4-5D6E-409C-BE32-E72D297353CC}">
                <c16:uniqueId val="{00000007-B7F9-4D70-B317-A99997A5AC0F}"/>
              </c:ext>
            </c:extLst>
          </c:dPt>
          <c:dLbls>
            <c:dLbl>
              <c:idx val="0"/>
              <c:layout>
                <c:manualLayout>
                  <c:x val="0.138157904496329"/>
                  <c:y val="0"/>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B7F9-4D70-B317-A99997A5AC0F}"/>
                </c:ext>
              </c:extLst>
            </c:dLbl>
            <c:dLbl>
              <c:idx val="1"/>
              <c:layout>
                <c:manualLayout>
                  <c:x val="-0.102571777580608"/>
                  <c:y val="0.117897259753741"/>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B7F9-4D70-B317-A99997A5AC0F}"/>
                </c:ext>
              </c:extLst>
            </c:dLbl>
            <c:dLbl>
              <c:idx val="2"/>
              <c:layout>
                <c:manualLayout>
                  <c:x val="-0.115131587080275"/>
                  <c:y val="0"/>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B7F9-4D70-B317-A99997A5AC0F}"/>
                </c:ext>
              </c:extLst>
            </c:dLbl>
            <c:dLbl>
              <c:idx val="3"/>
              <c:layout>
                <c:manualLayout>
                  <c:x val="-6.6985568251438796E-2"/>
                  <c:y val="-0.10717932704885499"/>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10061462301369201"/>
                      <c:h val="0.11511059725047"/>
                    </c:manualLayout>
                  </c15:layout>
                </c:ext>
                <c:ext xmlns:c16="http://schemas.microsoft.com/office/drawing/2014/chart" uri="{C3380CC4-5D6E-409C-BE32-E72D297353CC}">
                  <c16:uniqueId val="{00000007-B7F9-4D70-B317-A99997A5AC0F}"/>
                </c:ext>
              </c:extLst>
            </c:dLbl>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T-Shirt</c:v>
                </c:pt>
                <c:pt idx="1">
                  <c:v>Jeans</c:v>
                </c:pt>
                <c:pt idx="2">
                  <c:v>Apparel</c:v>
                </c:pt>
                <c:pt idx="3">
                  <c:v>Shoes</c:v>
                </c:pt>
              </c:strCache>
            </c:strRef>
          </c:cat>
          <c:val>
            <c:numRef>
              <c:f>Sheet1!$B$2:$B$5</c:f>
              <c:numCache>
                <c:formatCode>General</c:formatCode>
                <c:ptCount val="4"/>
                <c:pt idx="0">
                  <c:v>3</c:v>
                </c:pt>
                <c:pt idx="1">
                  <c:v>2</c:v>
                </c:pt>
                <c:pt idx="2">
                  <c:v>3</c:v>
                </c:pt>
                <c:pt idx="3">
                  <c:v>1.5</c:v>
                </c:pt>
              </c:numCache>
            </c:numRef>
          </c:val>
          <c:extLst>
            <c:ext xmlns:c16="http://schemas.microsoft.com/office/drawing/2014/chart" uri="{C3380CC4-5D6E-409C-BE32-E72D297353CC}">
              <c16:uniqueId val="{00000008-B7F9-4D70-B317-A99997A5AC0F}"/>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0.286223553730519"/>
          <c:y val="0.92688963342419695"/>
          <c:w val="0.427552892538962"/>
          <c:h val="7.3110366575803401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32</c:v>
                </c:pt>
                <c:pt idx="2">
                  <c:v>28</c:v>
                </c:pt>
                <c:pt idx="3">
                  <c:v>12</c:v>
                </c:pt>
                <c:pt idx="4">
                  <c:v>15</c:v>
                </c:pt>
              </c:numCache>
            </c:numRef>
          </c:val>
          <c:extLst>
            <c:ext xmlns:c16="http://schemas.microsoft.com/office/drawing/2014/chart" uri="{C3380CC4-5D6E-409C-BE32-E72D297353CC}">
              <c16:uniqueId val="{00000000-5551-4461-86BA-6022F704413D}"/>
            </c:ext>
          </c:extLst>
        </c:ser>
        <c:ser>
          <c:idx val="1"/>
          <c:order val="1"/>
          <c:tx>
            <c:strRef>
              <c:f>Sheet1!$C$1</c:f>
              <c:strCache>
                <c:ptCount val="1"/>
                <c:pt idx="0">
                  <c:v>Series 12</c:v>
                </c:pt>
              </c:strCache>
            </c:strRef>
          </c:tx>
          <c:spPr>
            <a:solidFill>
              <a:srgbClr val="5B9BD5"/>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5551-4461-86BA-6022F704413D}"/>
            </c:ext>
          </c:extLst>
        </c:ser>
        <c:ser>
          <c:idx val="2"/>
          <c:order val="2"/>
          <c:tx>
            <c:strRef>
              <c:f>Sheet1!$D$1</c:f>
              <c:strCache>
                <c:ptCount val="1"/>
                <c:pt idx="0">
                  <c:v>Series 13</c:v>
                </c:pt>
              </c:strCache>
            </c:strRef>
          </c:tx>
          <c:spPr>
            <a:solidFill>
              <a:srgbClr val="FFC000"/>
            </a:solidFill>
            <a:ln w="25400">
              <a:noFill/>
            </a:ln>
          </c:spPr>
          <c:invertIfNegative val="0"/>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5551-4461-86BA-6022F704413D}"/>
            </c:ext>
          </c:extLst>
        </c:ser>
        <c:ser>
          <c:idx val="3"/>
          <c:order val="3"/>
          <c:tx>
            <c:strRef>
              <c:f>Sheet1!$E$1</c:f>
              <c:strCache>
                <c:ptCount val="1"/>
                <c:pt idx="0">
                  <c:v>Series 2</c:v>
                </c:pt>
              </c:strCache>
            </c:strRef>
          </c:tx>
          <c:spPr>
            <a:solidFill>
              <a:srgbClr val="FF0000"/>
            </a:solidFill>
          </c:spPr>
          <c:invertIfNegative val="0"/>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3-5551-4461-86BA-6022F704413D}"/>
            </c:ext>
          </c:extLst>
        </c:ser>
        <c:dLbls>
          <c:showLegendKey val="0"/>
          <c:showVal val="0"/>
          <c:showCatName val="0"/>
          <c:showSerName val="0"/>
          <c:showPercent val="0"/>
          <c:showBubbleSize val="0"/>
        </c:dLbls>
        <c:gapWidth val="150"/>
        <c:axId val="669753776"/>
        <c:axId val="669754168"/>
      </c:barChart>
      <c:dateAx>
        <c:axId val="669753776"/>
        <c:scaling>
          <c:orientation val="minMax"/>
        </c:scaling>
        <c:delete val="0"/>
        <c:axPos val="b"/>
        <c:numFmt formatCode="m/d/yyyy" sourceLinked="1"/>
        <c:majorTickMark val="out"/>
        <c:minorTickMark val="none"/>
        <c:tickLblPos val="nextTo"/>
        <c:txPr>
          <a:bodyPr rot="-60000000" vert="horz"/>
          <a:lstStyle/>
          <a:p>
            <a:pPr>
              <a:defRPr/>
            </a:pPr>
            <a:endParaRPr lang="zh-CN"/>
          </a:p>
        </c:txPr>
        <c:crossAx val="669754168"/>
        <c:crosses val="autoZero"/>
        <c:auto val="1"/>
        <c:lblOffset val="100"/>
        <c:baseTimeUnit val="months"/>
      </c:dateAx>
      <c:valAx>
        <c:axId val="669754168"/>
        <c:scaling>
          <c:orientation val="minMax"/>
        </c:scaling>
        <c:delete val="0"/>
        <c:axPos val="l"/>
        <c:majorGridlines>
          <c:spPr>
            <a:ln w="9525" cap="flat" cmpd="sng" algn="ctr">
              <a:solidFill>
                <a:schemeClr val="bg1">
                  <a:lumMod val="50000"/>
                  <a:alpha val="5000"/>
                </a:schemeClr>
              </a:solidFill>
              <a:prstDash val="solid"/>
              <a:round/>
            </a:ln>
          </c:spPr>
        </c:majorGridlines>
        <c:numFmt formatCode="General" sourceLinked="1"/>
        <c:majorTickMark val="out"/>
        <c:minorTickMark val="none"/>
        <c:tickLblPos val="nextTo"/>
        <c:txPr>
          <a:bodyPr rot="-60000000" vert="horz"/>
          <a:lstStyle/>
          <a:p>
            <a:pPr>
              <a:defRPr/>
            </a:pPr>
            <a:endParaRPr lang="zh-CN"/>
          </a:p>
        </c:txPr>
        <c:crossAx val="669753776"/>
        <c:crosses val="autoZero"/>
        <c:crossBetween val="between"/>
      </c:valAx>
      <c:spPr>
        <a:noFill/>
        <a:ln>
          <a:noFill/>
        </a:ln>
      </c:spPr>
    </c:plotArea>
    <c:plotVisOnly val="1"/>
    <c:dispBlanksAs val="zero"/>
    <c:showDLblsOverMax val="0"/>
  </c:chart>
  <c:txPr>
    <a:bodyPr/>
    <a:lstStyle/>
    <a:p>
      <a:pPr>
        <a:defRPr lang="zh-CN" sz="800">
          <a:solidFill>
            <a:schemeClr val="tx1">
              <a:lumMod val="60000"/>
              <a:lumOff val="40000"/>
            </a:schemeClr>
          </a:solidFill>
          <a:latin typeface="+mn-lt"/>
          <a:ea typeface="+mn-ea"/>
          <a:cs typeface="+mn-ea"/>
          <a:sym typeface="+mn-lt"/>
        </a:defRPr>
      </a:pPr>
      <a:endParaRPr lang="zh-CN"/>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2800" b="1" i="0" u="none" strike="noStrike" kern="1200" spc="0" baseline="0">
                <a:solidFill>
                  <a:schemeClr val="tx1">
                    <a:lumMod val="65000"/>
                    <a:lumOff val="35000"/>
                  </a:schemeClr>
                </a:solidFill>
                <a:latin typeface="+mn-lt"/>
                <a:ea typeface="+mn-ea"/>
                <a:cs typeface="+mn-cs"/>
              </a:defRPr>
            </a:pPr>
            <a:r>
              <a:rPr lang="en-US" altLang="zh-CN" sz="2800" b="1" dirty="0"/>
              <a:t>XX</a:t>
            </a:r>
            <a:r>
              <a:rPr lang="zh-CN" altLang="en-US" sz="2800" b="1" dirty="0"/>
              <a:t>年 与</a:t>
            </a:r>
            <a:r>
              <a:rPr lang="en-US" altLang="zh-CN" sz="2800" b="1" dirty="0"/>
              <a:t>XX</a:t>
            </a:r>
            <a:r>
              <a:rPr lang="zh-CN" altLang="en-US" sz="2800" b="1" dirty="0"/>
              <a:t>年销售额的对比（单位 </a:t>
            </a:r>
            <a:r>
              <a:rPr lang="en-US" altLang="zh-CN" sz="2800" b="1" dirty="0"/>
              <a:t>/ </a:t>
            </a:r>
            <a:r>
              <a:rPr lang="zh-CN" altLang="en-US" sz="2800" b="1" dirty="0"/>
              <a:t>万） </a:t>
            </a:r>
          </a:p>
        </c:rich>
      </c:tx>
      <c:overlay val="0"/>
      <c:spPr>
        <a:noFill/>
        <a:ln>
          <a:noFill/>
        </a:ln>
        <a:effectLst/>
      </c:spPr>
      <c:txPr>
        <a:bodyPr rot="0" spcFirstLastPara="0" vertOverflow="ellipsis" vert="horz" wrap="square" anchor="ctr" anchorCtr="1"/>
        <a:lstStyle/>
        <a:p>
          <a:pPr defTabSz="914400">
            <a:defRPr lang="zh-CN" sz="28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2066</c:v>
                </c:pt>
              </c:strCache>
            </c:strRef>
          </c:tx>
          <c:spPr>
            <a:solidFill>
              <a:srgbClr val="E78916"/>
            </a:solidFill>
            <a:ln>
              <a:noFill/>
            </a:ln>
            <a:effectLst/>
          </c:spPr>
          <c:invertIfNegative val="0"/>
          <c:cat>
            <c:strRef>
              <c:f>Sheet1!$A$2:$A$13</c:f>
              <c:strCache>
                <c:ptCount val="12"/>
                <c:pt idx="0">
                  <c:v>一月</c:v>
                </c:pt>
                <c:pt idx="1">
                  <c:v>二月</c:v>
                </c:pt>
                <c:pt idx="2">
                  <c:v>三月</c:v>
                </c:pt>
                <c:pt idx="3">
                  <c:v>四月</c:v>
                </c:pt>
                <c:pt idx="4">
                  <c:v>五月</c:v>
                </c:pt>
                <c:pt idx="5">
                  <c:v>六月</c:v>
                </c:pt>
                <c:pt idx="6">
                  <c:v>七月</c:v>
                </c:pt>
                <c:pt idx="7">
                  <c:v>八月</c:v>
                </c:pt>
                <c:pt idx="8">
                  <c:v>九月</c:v>
                </c:pt>
                <c:pt idx="9">
                  <c:v>十月</c:v>
                </c:pt>
                <c:pt idx="10">
                  <c:v>十一月</c:v>
                </c:pt>
                <c:pt idx="11">
                  <c:v>十二月</c:v>
                </c:pt>
              </c:strCache>
            </c:strRef>
          </c:cat>
          <c:val>
            <c:numRef>
              <c:f>Sheet1!$B$2:$B$13</c:f>
              <c:numCache>
                <c:formatCode>General</c:formatCode>
                <c:ptCount val="12"/>
                <c:pt idx="0">
                  <c:v>35</c:v>
                </c:pt>
                <c:pt idx="1">
                  <c:v>26.6</c:v>
                </c:pt>
                <c:pt idx="2">
                  <c:v>18.07</c:v>
                </c:pt>
                <c:pt idx="3">
                  <c:v>19.28</c:v>
                </c:pt>
                <c:pt idx="4">
                  <c:v>20.76</c:v>
                </c:pt>
                <c:pt idx="5">
                  <c:v>20.45</c:v>
                </c:pt>
                <c:pt idx="6">
                  <c:v>26.05</c:v>
                </c:pt>
                <c:pt idx="7">
                  <c:v>25.02</c:v>
                </c:pt>
                <c:pt idx="8">
                  <c:v>13.64</c:v>
                </c:pt>
                <c:pt idx="9">
                  <c:v>17.63</c:v>
                </c:pt>
                <c:pt idx="10">
                  <c:v>15.67</c:v>
                </c:pt>
                <c:pt idx="11">
                  <c:v>18.920000000000002</c:v>
                </c:pt>
              </c:numCache>
            </c:numRef>
          </c:val>
          <c:extLst>
            <c:ext xmlns:c16="http://schemas.microsoft.com/office/drawing/2014/chart" uri="{C3380CC4-5D6E-409C-BE32-E72D297353CC}">
              <c16:uniqueId val="{00000000-0CF7-4BD0-89B6-BE63C1097BD0}"/>
            </c:ext>
          </c:extLst>
        </c:ser>
        <c:ser>
          <c:idx val="1"/>
          <c:order val="1"/>
          <c:tx>
            <c:strRef>
              <c:f>Sheet1!$C$1</c:f>
              <c:strCache>
                <c:ptCount val="1"/>
                <c:pt idx="0">
                  <c:v>2077</c:v>
                </c:pt>
              </c:strCache>
            </c:strRef>
          </c:tx>
          <c:spPr>
            <a:solidFill>
              <a:srgbClr val="C8291D"/>
            </a:solidFill>
            <a:ln>
              <a:noFill/>
            </a:ln>
            <a:effectLst/>
          </c:spPr>
          <c:invertIfNegative val="0"/>
          <c:cat>
            <c:strRef>
              <c:f>Sheet1!$A$2:$A$13</c:f>
              <c:strCache>
                <c:ptCount val="12"/>
                <c:pt idx="0">
                  <c:v>一月</c:v>
                </c:pt>
                <c:pt idx="1">
                  <c:v>二月</c:v>
                </c:pt>
                <c:pt idx="2">
                  <c:v>三月</c:v>
                </c:pt>
                <c:pt idx="3">
                  <c:v>四月</c:v>
                </c:pt>
                <c:pt idx="4">
                  <c:v>五月</c:v>
                </c:pt>
                <c:pt idx="5">
                  <c:v>六月</c:v>
                </c:pt>
                <c:pt idx="6">
                  <c:v>七月</c:v>
                </c:pt>
                <c:pt idx="7">
                  <c:v>八月</c:v>
                </c:pt>
                <c:pt idx="8">
                  <c:v>九月</c:v>
                </c:pt>
                <c:pt idx="9">
                  <c:v>十月</c:v>
                </c:pt>
                <c:pt idx="10">
                  <c:v>十一月</c:v>
                </c:pt>
                <c:pt idx="11">
                  <c:v>十二月</c:v>
                </c:pt>
              </c:strCache>
            </c:strRef>
          </c:cat>
          <c:val>
            <c:numRef>
              <c:f>Sheet1!$C$2:$C$13</c:f>
              <c:numCache>
                <c:formatCode>General</c:formatCode>
                <c:ptCount val="12"/>
                <c:pt idx="0">
                  <c:v>19.350000000000001</c:v>
                </c:pt>
                <c:pt idx="1">
                  <c:v>24.7</c:v>
                </c:pt>
                <c:pt idx="2">
                  <c:v>17.66</c:v>
                </c:pt>
                <c:pt idx="3">
                  <c:v>18.28</c:v>
                </c:pt>
                <c:pt idx="4">
                  <c:v>18.82</c:v>
                </c:pt>
                <c:pt idx="5">
                  <c:v>21.59</c:v>
                </c:pt>
                <c:pt idx="6">
                  <c:v>26.61</c:v>
                </c:pt>
                <c:pt idx="7">
                  <c:v>27.54</c:v>
                </c:pt>
                <c:pt idx="8">
                  <c:v>13.78</c:v>
                </c:pt>
                <c:pt idx="9">
                  <c:v>17.97</c:v>
                </c:pt>
                <c:pt idx="10">
                  <c:v>16.63</c:v>
                </c:pt>
                <c:pt idx="11">
                  <c:v>22</c:v>
                </c:pt>
              </c:numCache>
            </c:numRef>
          </c:val>
          <c:extLst>
            <c:ext xmlns:c16="http://schemas.microsoft.com/office/drawing/2014/chart" uri="{C3380CC4-5D6E-409C-BE32-E72D297353CC}">
              <c16:uniqueId val="{00000001-0CF7-4BD0-89B6-BE63C1097BD0}"/>
            </c:ext>
          </c:extLst>
        </c:ser>
        <c:dLbls>
          <c:showLegendKey val="0"/>
          <c:showVal val="0"/>
          <c:showCatName val="0"/>
          <c:showSerName val="0"/>
          <c:showPercent val="0"/>
          <c:showBubbleSize val="0"/>
        </c:dLbls>
        <c:gapWidth val="219"/>
        <c:overlap val="-27"/>
        <c:axId val="669364972"/>
        <c:axId val="43021281"/>
      </c:barChart>
      <c:catAx>
        <c:axId val="66936497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3021281"/>
        <c:crosses val="autoZero"/>
        <c:auto val="1"/>
        <c:lblAlgn val="ctr"/>
        <c:lblOffset val="100"/>
        <c:noMultiLvlLbl val="0"/>
      </c:catAx>
      <c:valAx>
        <c:axId val="4302128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6936497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16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42782500885582703"/>
          <c:y val="0.927507563416337"/>
        </c:manualLayout>
      </c:layout>
      <c:overlay val="0"/>
      <c:spPr>
        <a:noFill/>
        <a:ln>
          <a:noFill/>
        </a:ln>
        <a:effectLst/>
      </c:spPr>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400" b="0" i="0" u="none" strike="noStrike" kern="1200" spc="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r>
              <a:rPr lang="zh-CN"/>
              <a:t>添加标题内容</a:t>
            </a:r>
          </a:p>
        </c:rich>
      </c:tx>
      <c:layout>
        <c:manualLayout>
          <c:xMode val="edge"/>
          <c:yMode val="edge"/>
          <c:x val="0.42393124724548298"/>
          <c:y val="1.6944365998305601E-2"/>
        </c:manualLayout>
      </c:layout>
      <c:overlay val="0"/>
      <c:spPr>
        <a:noFill/>
        <a:ln>
          <a:noFill/>
        </a:ln>
        <a:effectLst/>
      </c:spPr>
      <c:txPr>
        <a:bodyPr rot="0" spcFirstLastPara="1" vertOverflow="ellipsis" vert="horz" wrap="square" anchor="ctr" anchorCtr="1"/>
        <a:lstStyle/>
        <a:p>
          <a:pPr>
            <a:defRPr lang="zh-CN" sz="1400" b="0" i="0" u="none" strike="noStrike" kern="1200" spc="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title>
    <c:autoTitleDeleted val="0"/>
    <c:plotArea>
      <c:layout/>
      <c:barChart>
        <c:barDir val="col"/>
        <c:grouping val="clustered"/>
        <c:varyColors val="0"/>
        <c:ser>
          <c:idx val="0"/>
          <c:order val="0"/>
          <c:tx>
            <c:strRef>
              <c:f>Sheet1!$B$1</c:f>
              <c:strCache>
                <c:ptCount val="1"/>
                <c:pt idx="0">
                  <c:v>添加标题内容</c:v>
                </c:pt>
              </c:strCache>
            </c:strRef>
          </c:tx>
          <c:spPr>
            <a:gradFill>
              <a:gsLst>
                <a:gs pos="0">
                  <a:srgbClr val="6033A4"/>
                </a:gs>
                <a:gs pos="100000">
                  <a:srgbClr val="E25E06"/>
                </a:gs>
              </a:gsLst>
              <a:lin ang="18900000" scaled="1"/>
            </a:gradFill>
            <a:ln>
              <a:noFill/>
            </a:ln>
            <a:effectLst/>
          </c:spPr>
          <c:invertIfNegative val="0"/>
          <c:cat>
            <c:strRef>
              <c:f>Sheet1!$A$2:$A$5</c:f>
              <c:strCache>
                <c:ptCount val="4"/>
                <c:pt idx="0">
                  <c:v>添加标题内容</c:v>
                </c:pt>
                <c:pt idx="1">
                  <c:v>添加标题内容</c:v>
                </c:pt>
                <c:pt idx="2">
                  <c:v>添加标题内容</c:v>
                </c:pt>
                <c:pt idx="3">
                  <c:v>添加标题内容</c:v>
                </c:pt>
              </c:strCache>
            </c:strRef>
          </c:cat>
          <c:val>
            <c:numRef>
              <c:f>Sheet1!$B$2:$B$5</c:f>
              <c:numCache>
                <c:formatCode>General</c:formatCode>
                <c:ptCount val="4"/>
                <c:pt idx="0">
                  <c:v>11</c:v>
                </c:pt>
                <c:pt idx="1">
                  <c:v>2.5</c:v>
                </c:pt>
                <c:pt idx="2">
                  <c:v>3.5</c:v>
                </c:pt>
                <c:pt idx="3">
                  <c:v>4.5</c:v>
                </c:pt>
              </c:numCache>
            </c:numRef>
          </c:val>
          <c:extLst>
            <c:ext xmlns:c16="http://schemas.microsoft.com/office/drawing/2014/chart" uri="{C3380CC4-5D6E-409C-BE32-E72D297353CC}">
              <c16:uniqueId val="{00000000-610B-4895-8281-1BDCE418AD10}"/>
            </c:ext>
          </c:extLst>
        </c:ser>
        <c:ser>
          <c:idx val="1"/>
          <c:order val="1"/>
          <c:tx>
            <c:strRef>
              <c:f>Sheet1!$C$1</c:f>
              <c:strCache>
                <c:ptCount val="1"/>
                <c:pt idx="0">
                  <c:v>添加标题内容</c:v>
                </c:pt>
              </c:strCache>
            </c:strRef>
          </c:tx>
          <c:spPr>
            <a:gradFill>
              <a:gsLst>
                <a:gs pos="0">
                  <a:srgbClr val="6033A4"/>
                </a:gs>
                <a:gs pos="100000">
                  <a:srgbClr val="E25E06"/>
                </a:gs>
              </a:gsLst>
              <a:lin ang="18900000" scaled="1"/>
            </a:gradFill>
            <a:ln>
              <a:noFill/>
            </a:ln>
            <a:effectLst/>
          </c:spPr>
          <c:invertIfNegative val="0"/>
          <c:cat>
            <c:strRef>
              <c:f>Sheet1!$A$2:$A$5</c:f>
              <c:strCache>
                <c:ptCount val="4"/>
                <c:pt idx="0">
                  <c:v>添加标题内容</c:v>
                </c:pt>
                <c:pt idx="1">
                  <c:v>添加标题内容</c:v>
                </c:pt>
                <c:pt idx="2">
                  <c:v>添加标题内容</c:v>
                </c:pt>
                <c:pt idx="3">
                  <c:v>添加标题内容</c:v>
                </c:pt>
              </c:strCache>
            </c:strRef>
          </c:cat>
          <c:val>
            <c:numRef>
              <c:f>Sheet1!$C$2:$C$5</c:f>
              <c:numCache>
                <c:formatCode>General</c:formatCode>
                <c:ptCount val="4"/>
                <c:pt idx="0">
                  <c:v>8</c:v>
                </c:pt>
                <c:pt idx="1">
                  <c:v>4.4000000000000004</c:v>
                </c:pt>
                <c:pt idx="2">
                  <c:v>1.8</c:v>
                </c:pt>
                <c:pt idx="3">
                  <c:v>2.8</c:v>
                </c:pt>
              </c:numCache>
            </c:numRef>
          </c:val>
          <c:extLst>
            <c:ext xmlns:c16="http://schemas.microsoft.com/office/drawing/2014/chart" uri="{C3380CC4-5D6E-409C-BE32-E72D297353CC}">
              <c16:uniqueId val="{00000001-610B-4895-8281-1BDCE418AD10}"/>
            </c:ext>
          </c:extLst>
        </c:ser>
        <c:dLbls>
          <c:showLegendKey val="0"/>
          <c:showVal val="0"/>
          <c:showCatName val="0"/>
          <c:showSerName val="0"/>
          <c:showPercent val="0"/>
          <c:showBubbleSize val="0"/>
        </c:dLbls>
        <c:gapWidth val="200"/>
        <c:overlap val="-30"/>
        <c:axId val="1218748552"/>
        <c:axId val="1218754432"/>
      </c:barChart>
      <c:lineChart>
        <c:grouping val="standard"/>
        <c:varyColors val="0"/>
        <c:ser>
          <c:idx val="2"/>
          <c:order val="2"/>
          <c:tx>
            <c:strRef>
              <c:f>Sheet1!$D$1</c:f>
              <c:strCache>
                <c:ptCount val="1"/>
                <c:pt idx="0">
                  <c:v>添加标题内容</c:v>
                </c:pt>
              </c:strCache>
            </c:strRef>
          </c:tx>
          <c:spPr>
            <a:ln w="28575" cap="rnd">
              <a:solidFill>
                <a:srgbClr val="E25E06"/>
              </a:solidFill>
              <a:round/>
            </a:ln>
            <a:effectLst/>
          </c:spPr>
          <c:marker>
            <c:symbol val="none"/>
          </c:marker>
          <c:cat>
            <c:strRef>
              <c:f>Sheet1!$A$2:$A$5</c:f>
              <c:strCache>
                <c:ptCount val="4"/>
                <c:pt idx="0">
                  <c:v>添加标题内容</c:v>
                </c:pt>
                <c:pt idx="1">
                  <c:v>添加标题内容</c:v>
                </c:pt>
                <c:pt idx="2">
                  <c:v>添加标题内容</c:v>
                </c:pt>
                <c:pt idx="3">
                  <c:v>添加标题内容</c:v>
                </c:pt>
              </c:strCache>
            </c:strRef>
          </c:cat>
          <c:val>
            <c:numRef>
              <c:f>Sheet1!$D$2:$D$5</c:f>
              <c:numCache>
                <c:formatCode>General</c:formatCode>
                <c:ptCount val="4"/>
                <c:pt idx="0">
                  <c:v>6</c:v>
                </c:pt>
                <c:pt idx="1">
                  <c:v>2</c:v>
                </c:pt>
                <c:pt idx="2">
                  <c:v>3</c:v>
                </c:pt>
                <c:pt idx="3">
                  <c:v>5</c:v>
                </c:pt>
              </c:numCache>
            </c:numRef>
          </c:val>
          <c:smooth val="0"/>
          <c:extLst>
            <c:ext xmlns:c16="http://schemas.microsoft.com/office/drawing/2014/chart" uri="{C3380CC4-5D6E-409C-BE32-E72D297353CC}">
              <c16:uniqueId val="{00000002-610B-4895-8281-1BDCE418AD10}"/>
            </c:ext>
          </c:extLst>
        </c:ser>
        <c:dLbls>
          <c:showLegendKey val="0"/>
          <c:showVal val="0"/>
          <c:showCatName val="0"/>
          <c:showSerName val="0"/>
          <c:showPercent val="0"/>
          <c:showBubbleSize val="0"/>
        </c:dLbls>
        <c:marker val="1"/>
        <c:smooth val="0"/>
        <c:axId val="1218748552"/>
        <c:axId val="1218754432"/>
      </c:lineChart>
      <c:catAx>
        <c:axId val="121874855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crossAx val="1218754432"/>
        <c:crosses val="autoZero"/>
        <c:auto val="1"/>
        <c:lblAlgn val="ctr"/>
        <c:lblOffset val="100"/>
        <c:noMultiLvlLbl val="0"/>
      </c:catAx>
      <c:valAx>
        <c:axId val="1218754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crossAx val="12187485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legendEntry>
        <c:idx val="1"/>
        <c:txPr>
          <a:bodyPr rot="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legendEntry>
        <c:idx val="2"/>
        <c:txPr>
          <a:bodyPr rot="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Entry>
      <c:overlay val="0"/>
      <c:spPr>
        <a:noFill/>
        <a:ln>
          <a:noFill/>
        </a:ln>
        <a:effectLst/>
      </c:spPr>
      <c:txPr>
        <a:bodyPr rot="0" spcFirstLastPara="1" vertOverflow="ellipsis" vert="horz" wrap="square" anchor="ctr" anchorCtr="1"/>
        <a:lstStyle/>
        <a:p>
          <a:pPr>
            <a:defRPr lang="zh-CN" sz="900" b="0" i="0" u="none" strike="noStrike" kern="1200" baseline="0">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legend>
    <c:plotVisOnly val="1"/>
    <c:dispBlanksAs val="gap"/>
    <c:showDLblsOverMax val="0"/>
  </c:chart>
  <c:spPr>
    <a:noFill/>
    <a:ln>
      <a:noFill/>
    </a:ln>
    <a:effectLst/>
  </c:spPr>
  <c:txPr>
    <a:bodyPr/>
    <a:lstStyle/>
    <a:p>
      <a:pPr>
        <a:defRPr lang="zh-CN">
          <a:solidFill>
            <a:schemeClr val="bg1"/>
          </a:solidFill>
          <a:latin typeface="Arial" panose="020B0604020202020204" pitchFamily="34" charset="0"/>
          <a:ea typeface="微软雅黑" panose="020B0503020204020204" pitchFamily="34" charset="-122"/>
          <a:cs typeface="思源黑体 CN Bold" panose="020B0800000000000000" charset="-122"/>
          <a:sym typeface="Arial" panose="020B0604020202020204" pitchFamily="34" charset="0"/>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b="1">
                <a:latin typeface="微软雅黑" panose="020B0503020204020204" charset="-122"/>
                <a:ea typeface="微软雅黑" panose="020B0503020204020204" charset="-122"/>
                <a:cs typeface="微软雅黑" panose="020B0503020204020204" charset="-122"/>
                <a:sym typeface="微软雅黑" panose="020B0503020204020204" charset="-122"/>
              </a:rPr>
              <a:t>职能人数占比</a:t>
            </a:r>
          </a:p>
        </c:rich>
      </c:tx>
      <c:layout>
        <c:manualLayout>
          <c:xMode val="edge"/>
          <c:yMode val="edge"/>
          <c:x val="0.32889846885684598"/>
          <c:y val="5.1098620337250902E-3"/>
        </c:manualLayout>
      </c:layout>
      <c:overlay val="0"/>
      <c:spPr>
        <a:noFill/>
        <a:ln>
          <a:noFill/>
        </a:ln>
        <a:effectLst/>
      </c:spPr>
      <c:txPr>
        <a:bodyPr rot="0" spcFirstLastPara="0" vertOverflow="ellipsis" vert="horz" wrap="square" anchor="ctr" anchorCtr="1"/>
        <a:lstStyle/>
        <a:p>
          <a:pPr defTabSz="914400">
            <a:defRPr lang="zh-CN" sz="160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doughnutChart>
        <c:varyColors val="1"/>
        <c:ser>
          <c:idx val="0"/>
          <c:order val="0"/>
          <c:tx>
            <c:strRef>
              <c:f>Sheet1!$B$1</c:f>
              <c:strCache>
                <c:ptCount val="1"/>
                <c:pt idx="0">
                  <c:v>职能人数占比</c:v>
                </c:pt>
              </c:strCache>
            </c:strRef>
          </c:tx>
          <c:spPr>
            <a:solidFill>
              <a:srgbClr val="C00000"/>
            </a:solidFill>
          </c:spPr>
          <c:dPt>
            <c:idx val="0"/>
            <c:bubble3D val="0"/>
            <c:spPr>
              <a:solidFill>
                <a:srgbClr val="FF9900"/>
              </a:solidFill>
              <a:ln w="19050">
                <a:solidFill>
                  <a:schemeClr val="lt1"/>
                </a:solidFill>
              </a:ln>
              <a:effectLst/>
            </c:spPr>
            <c:extLst>
              <c:ext xmlns:c16="http://schemas.microsoft.com/office/drawing/2014/chart" uri="{C3380CC4-5D6E-409C-BE32-E72D297353CC}">
                <c16:uniqueId val="{00000001-17A6-479E-93AD-645A5CAC3CB6}"/>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17A6-479E-93AD-645A5CAC3CB6}"/>
              </c:ext>
            </c:extLst>
          </c:dPt>
          <c:dPt>
            <c:idx val="2"/>
            <c:bubble3D val="0"/>
            <c:spPr>
              <a:solidFill>
                <a:srgbClr val="F00000"/>
              </a:solidFill>
              <a:ln w="19050">
                <a:solidFill>
                  <a:schemeClr val="lt1"/>
                </a:solidFill>
              </a:ln>
              <a:effectLst/>
            </c:spPr>
            <c:extLst>
              <c:ext xmlns:c16="http://schemas.microsoft.com/office/drawing/2014/chart" uri="{C3380CC4-5D6E-409C-BE32-E72D297353CC}">
                <c16:uniqueId val="{00000005-17A6-479E-93AD-645A5CAC3CB6}"/>
              </c:ext>
            </c:extLst>
          </c:dPt>
          <c:dPt>
            <c:idx val="3"/>
            <c:bubble3D val="0"/>
            <c:spPr>
              <a:solidFill>
                <a:srgbClr val="FF5050"/>
              </a:solidFill>
              <a:ln w="19050">
                <a:solidFill>
                  <a:schemeClr val="lt1"/>
                </a:solidFill>
              </a:ln>
              <a:effectLst/>
            </c:spPr>
            <c:extLst>
              <c:ext xmlns:c16="http://schemas.microsoft.com/office/drawing/2014/chart" uri="{C3380CC4-5D6E-409C-BE32-E72D297353CC}">
                <c16:uniqueId val="{00000007-17A6-479E-93AD-645A5CAC3CB6}"/>
              </c:ext>
            </c:extLst>
          </c:dPt>
          <c:dLbls>
            <c:dLbl>
              <c:idx val="0"/>
              <c:layout>
                <c:manualLayout>
                  <c:x val="0.32311619765080402"/>
                  <c:y val="-9.50652450476039E-2"/>
                </c:manualLayout>
              </c:layout>
              <c:tx>
                <c:rich>
                  <a:bodyPr/>
                  <a:lstStyle/>
                  <a:p>
                    <a:r>
                      <a:rPr lang="zh-CN" altLang="en-US" sz="1400" dirty="0"/>
                      <a:t>管理层</a:t>
                    </a:r>
                    <a:r>
                      <a:rPr lang="en-US" altLang="zh-CN" sz="1400" dirty="0"/>
                      <a:t>XX</a:t>
                    </a:r>
                    <a:r>
                      <a:rPr lang="zh-CN" altLang="en-US" sz="1400" dirty="0"/>
                      <a:t>人</a:t>
                    </a:r>
                  </a:p>
                </c:rich>
              </c:tx>
              <c:showLegendKey val="0"/>
              <c:showVal val="1"/>
              <c:showCatName val="1"/>
              <c:showSerName val="0"/>
              <c:showPercent val="1"/>
              <c:showBubbleSize val="0"/>
              <c:extLst>
                <c:ext xmlns:c15="http://schemas.microsoft.com/office/drawing/2012/chart" uri="{CE6537A1-D6FC-4f65-9D91-7224C49458BB}">
                  <c15:layout>
                    <c:manualLayout>
                      <c:w val="0.21319934818033701"/>
                      <c:h val="0.30763039278815202"/>
                    </c:manualLayout>
                  </c15:layout>
                  <c15:showDataLabelsRange val="0"/>
                </c:ext>
                <c:ext xmlns:c16="http://schemas.microsoft.com/office/drawing/2014/chart" uri="{C3380CC4-5D6E-409C-BE32-E72D297353CC}">
                  <c16:uniqueId val="{00000001-17A6-479E-93AD-645A5CAC3CB6}"/>
                </c:ext>
              </c:extLst>
            </c:dLbl>
            <c:dLbl>
              <c:idx val="1"/>
              <c:layout>
                <c:manualLayout>
                  <c:x val="0.22531489642378"/>
                  <c:y val="0.161318184822104"/>
                </c:manualLayout>
              </c:layout>
              <c:tx>
                <c:rich>
                  <a:bodyPr/>
                  <a:lstStyle/>
                  <a:p>
                    <a:r>
                      <a:rPr lang="zh-CN" altLang="en-US" sz="1400" dirty="0"/>
                      <a:t>职能部门 </a:t>
                    </a:r>
                    <a:r>
                      <a:rPr lang="en-US" altLang="zh-CN" sz="1400" dirty="0"/>
                      <a:t>XXX</a:t>
                    </a:r>
                    <a:r>
                      <a:rPr lang="zh-CN" altLang="en-US" sz="1400" dirty="0"/>
                      <a:t>人</a:t>
                    </a:r>
                  </a:p>
                </c:rich>
              </c:tx>
              <c:showLegendKey val="0"/>
              <c:showVal val="1"/>
              <c:showCatName val="1"/>
              <c:showSerName val="0"/>
              <c:showPercent val="1"/>
              <c:showBubbleSize val="0"/>
              <c:extLst>
                <c:ext xmlns:c15="http://schemas.microsoft.com/office/drawing/2012/chart" uri="{CE6537A1-D6FC-4f65-9D91-7224C49458BB}">
                  <c15:layout>
                    <c:manualLayout>
                      <c:w val="0.24063009234111901"/>
                      <c:h val="0.34047005795235002"/>
                    </c:manualLayout>
                  </c15:layout>
                  <c15:showDataLabelsRange val="0"/>
                </c:ext>
                <c:ext xmlns:c16="http://schemas.microsoft.com/office/drawing/2014/chart" uri="{C3380CC4-5D6E-409C-BE32-E72D297353CC}">
                  <c16:uniqueId val="{00000003-17A6-479E-93AD-645A5CAC3CB6}"/>
                </c:ext>
              </c:extLst>
            </c:dLbl>
            <c:dLbl>
              <c:idx val="2"/>
              <c:layout>
                <c:manualLayout>
                  <c:x val="-0.16450268866180601"/>
                  <c:y val="-3.0907920154539598E-2"/>
                </c:manualLayout>
              </c:layout>
              <c:tx>
                <c:rich>
                  <a:bodyPr/>
                  <a:lstStyle/>
                  <a:p>
                    <a:r>
                      <a:rPr lang="zh-CN" altLang="en-US" sz="1400" dirty="0"/>
                      <a:t>营销部门 </a:t>
                    </a:r>
                    <a:r>
                      <a:rPr lang="en-US" altLang="zh-CN" sz="1400" dirty="0"/>
                      <a:t>XX</a:t>
                    </a:r>
                    <a:r>
                      <a:rPr lang="zh-CN" altLang="en-US" sz="1400" dirty="0"/>
                      <a:t>人</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17A6-479E-93AD-645A5CAC3CB6}"/>
                </c:ext>
              </c:extLst>
            </c:dLbl>
            <c:dLbl>
              <c:idx val="3"/>
              <c:layout>
                <c:manualLayout>
                  <c:x val="-0.22333516072277501"/>
                  <c:y val="-0.21587223063629299"/>
                </c:manualLayout>
              </c:layout>
              <c:tx>
                <c:rich>
                  <a:bodyPr/>
                  <a:lstStyle/>
                  <a:p>
                    <a:r>
                      <a:rPr lang="zh-CN" altLang="en-US" sz="1400" dirty="0"/>
                      <a:t>工程部门 </a:t>
                    </a:r>
                    <a:r>
                      <a:rPr lang="en-US" altLang="zh-CN" sz="1400" dirty="0"/>
                      <a:t>XX</a:t>
                    </a:r>
                    <a:r>
                      <a:rPr lang="zh-CN" altLang="en-US" sz="1400" dirty="0"/>
                      <a:t>人</a:t>
                    </a:r>
                  </a:p>
                </c:rich>
              </c:tx>
              <c:showLegendKey val="0"/>
              <c:showVal val="1"/>
              <c:showCatName val="1"/>
              <c:showSerName val="0"/>
              <c:showPercent val="1"/>
              <c:showBubbleSize val="0"/>
              <c:extLst>
                <c:ext xmlns:c15="http://schemas.microsoft.com/office/drawing/2012/chart" uri="{CE6537A1-D6FC-4f65-9D91-7224C49458BB}">
                  <c15:layout>
                    <c:manualLayout>
                      <c:w val="0.21808799565453599"/>
                      <c:h val="0.223116548615583"/>
                    </c:manualLayout>
                  </c15:layout>
                  <c15:showDataLabelsRange val="0"/>
                </c:ext>
                <c:ext xmlns:c16="http://schemas.microsoft.com/office/drawing/2014/chart" uri="{C3380CC4-5D6E-409C-BE32-E72D297353CC}">
                  <c16:uniqueId val="{00000007-17A6-479E-93AD-645A5CAC3CB6}"/>
                </c:ext>
              </c:extLst>
            </c:dLbl>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管理层</c:v>
                </c:pt>
                <c:pt idx="1">
                  <c:v>职能部门</c:v>
                </c:pt>
                <c:pt idx="2">
                  <c:v>营销部门</c:v>
                </c:pt>
                <c:pt idx="3">
                  <c:v>工程部门</c:v>
                </c:pt>
              </c:strCache>
            </c:strRef>
          </c:cat>
          <c:val>
            <c:numRef>
              <c:f>Sheet1!$B$2:$B$5</c:f>
              <c:numCache>
                <c:formatCode>General</c:formatCode>
                <c:ptCount val="4"/>
                <c:pt idx="0">
                  <c:v>22</c:v>
                </c:pt>
                <c:pt idx="1">
                  <c:v>155</c:v>
                </c:pt>
                <c:pt idx="2">
                  <c:v>14</c:v>
                </c:pt>
                <c:pt idx="3">
                  <c:v>44</c:v>
                </c:pt>
              </c:numCache>
            </c:numRef>
          </c:val>
          <c:extLst>
            <c:ext xmlns:c16="http://schemas.microsoft.com/office/drawing/2014/chart" uri="{C3380CC4-5D6E-409C-BE32-E72D297353CC}">
              <c16:uniqueId val="{00000008-17A6-479E-93AD-645A5CAC3CB6}"/>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spc="0" baseline="0">
                <a:solidFill>
                  <a:schemeClr val="tx1">
                    <a:lumMod val="65000"/>
                    <a:lumOff val="35000"/>
                  </a:schemeClr>
                </a:solidFill>
                <a:latin typeface="+mn-lt"/>
                <a:ea typeface="+mn-ea"/>
                <a:cs typeface="+mn-cs"/>
              </a:defRPr>
            </a:pPr>
            <a:r>
              <a:rPr lang="zh-CN" altLang="en-US" sz="1400" b="1">
                <a:latin typeface="微软雅黑" panose="020B0503020204020204" charset="-122"/>
                <a:ea typeface="微软雅黑" panose="020B0503020204020204" charset="-122"/>
              </a:rPr>
              <a:t>职位分布</a:t>
            </a:r>
          </a:p>
        </c:rich>
      </c:tx>
      <c:layout>
        <c:manualLayout>
          <c:xMode val="edge"/>
          <c:yMode val="edge"/>
          <c:x val="0.43060506126141801"/>
          <c:y val="0"/>
        </c:manualLayout>
      </c:layout>
      <c:overlay val="0"/>
      <c:spPr>
        <a:noFill/>
        <a:ln>
          <a:noFill/>
        </a:ln>
        <a:effectLst/>
      </c:spPr>
      <c:txPr>
        <a:bodyPr rot="0" spcFirstLastPara="0" vertOverflow="ellipsis" vert="horz" wrap="square" anchor="ctr" anchorCtr="1"/>
        <a:lstStyle/>
        <a:p>
          <a:pPr defTabSz="914400">
            <a:defRPr lang="zh-CN"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4056739862157"/>
          <c:y val="6.6882734236888605E-2"/>
          <c:w val="0.88113479724314803"/>
          <c:h val="0.71685327047731295"/>
        </c:manualLayout>
      </c:layout>
      <c:barChart>
        <c:barDir val="col"/>
        <c:grouping val="clustered"/>
        <c:varyColors val="0"/>
        <c:ser>
          <c:idx val="0"/>
          <c:order val="0"/>
          <c:tx>
            <c:strRef>
              <c:f>Sheet1!$B$1</c:f>
              <c:strCache>
                <c:ptCount val="1"/>
                <c:pt idx="0">
                  <c:v>职位分布</c:v>
                </c:pt>
              </c:strCache>
            </c:strRef>
          </c:tx>
          <c:spPr>
            <a:solidFill>
              <a:srgbClr val="C000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管理层</c:v>
                </c:pt>
                <c:pt idx="1">
                  <c:v>总监级以上人员</c:v>
                </c:pt>
                <c:pt idx="2">
                  <c:v>经理级</c:v>
                </c:pt>
                <c:pt idx="3">
                  <c:v>主管及以下</c:v>
                </c:pt>
              </c:strCache>
            </c:strRef>
          </c:cat>
          <c:val>
            <c:numRef>
              <c:f>Sheet1!$B$2:$B$5</c:f>
              <c:numCache>
                <c:formatCode>General</c:formatCode>
                <c:ptCount val="4"/>
                <c:pt idx="0">
                  <c:v>22</c:v>
                </c:pt>
                <c:pt idx="1">
                  <c:v>33</c:v>
                </c:pt>
                <c:pt idx="2">
                  <c:v>19</c:v>
                </c:pt>
                <c:pt idx="3">
                  <c:v>164</c:v>
                </c:pt>
              </c:numCache>
            </c:numRef>
          </c:val>
          <c:extLst>
            <c:ext xmlns:c16="http://schemas.microsoft.com/office/drawing/2014/chart" uri="{C3380CC4-5D6E-409C-BE32-E72D297353CC}">
              <c16:uniqueId val="{00000000-2042-4FDA-8C8F-C221C72856AD}"/>
            </c:ext>
          </c:extLst>
        </c:ser>
        <c:ser>
          <c:idx val="2"/>
          <c:order val="1"/>
          <c:tx>
            <c:strRef>
              <c:f>Sheet1!#REF!</c:f>
              <c:strCache>
                <c:ptCount val="1"/>
              </c:strCache>
            </c:strRef>
          </c:tx>
          <c:spPr>
            <a:solidFill>
              <a:schemeClr val="accent3"/>
            </a:solidFill>
            <a:ln>
              <a:noFill/>
            </a:ln>
            <a:effectLst/>
          </c:spPr>
          <c:invertIfNegative val="0"/>
          <c:cat>
            <c:strRef>
              <c:f>Sheet1!$A$2:$A$5</c:f>
              <c:strCache>
                <c:ptCount val="4"/>
                <c:pt idx="0">
                  <c:v>管理层</c:v>
                </c:pt>
                <c:pt idx="1">
                  <c:v>总监级以上人员</c:v>
                </c:pt>
                <c:pt idx="2">
                  <c:v>经理级</c:v>
                </c:pt>
                <c:pt idx="3">
                  <c:v>主管及以下</c:v>
                </c:pt>
              </c:strCache>
            </c:strRef>
          </c:cat>
          <c:val>
            <c:numRef>
              <c:f>Sheet1!#REF!</c:f>
              <c:numCache>
                <c:formatCode>General</c:formatCode>
                <c:ptCount val="1"/>
                <c:pt idx="0">
                  <c:v>1</c:v>
                </c:pt>
              </c:numCache>
            </c:numRef>
          </c:val>
          <c:extLst>
            <c:ext xmlns:c16="http://schemas.microsoft.com/office/drawing/2014/chart" uri="{C3380CC4-5D6E-409C-BE32-E72D297353CC}">
              <c16:uniqueId val="{00000001-2042-4FDA-8C8F-C221C72856AD}"/>
            </c:ext>
          </c:extLst>
        </c:ser>
        <c:dLbls>
          <c:showLegendKey val="0"/>
          <c:showVal val="0"/>
          <c:showCatName val="0"/>
          <c:showSerName val="0"/>
          <c:showPercent val="0"/>
          <c:showBubbleSize val="0"/>
        </c:dLbls>
        <c:gapWidth val="219"/>
        <c:overlap val="-27"/>
        <c:axId val="38728064"/>
        <c:axId val="38729600"/>
      </c:barChart>
      <c:catAx>
        <c:axId val="387280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1"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38729600"/>
        <c:crosses val="autoZero"/>
        <c:auto val="1"/>
        <c:lblAlgn val="ctr"/>
        <c:lblOffset val="100"/>
        <c:noMultiLvlLbl val="0"/>
      </c:catAx>
      <c:valAx>
        <c:axId val="3872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87280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6913183279743"/>
          <c:y val="8.7612003982363795E-2"/>
          <c:w val="0.87098070739549804"/>
          <c:h val="0.73104821504764605"/>
        </c:manualLayout>
      </c:layout>
      <c:barChart>
        <c:barDir val="col"/>
        <c:grouping val="clustered"/>
        <c:varyColors val="0"/>
        <c:ser>
          <c:idx val="0"/>
          <c:order val="0"/>
          <c:tx>
            <c:strRef>
              <c:f>Sheet1!$B$1</c:f>
              <c:strCache>
                <c:ptCount val="1"/>
                <c:pt idx="0">
                  <c:v>2066</c:v>
                </c:pt>
              </c:strCache>
            </c:strRef>
          </c:tx>
          <c:spPr>
            <a:blipFill rotWithShape="1">
              <a:blip xmlns:r="http://schemas.openxmlformats.org/officeDocument/2006/relationships" r:embed="rId2"/>
              <a:stretch>
                <a:fillRect/>
              </a:stretch>
            </a:blipFill>
          </c:spPr>
          <c:invertIfNegative val="0"/>
          <c:dLbls>
            <c:spPr>
              <a:noFill/>
              <a:ln>
                <a:noFill/>
              </a:ln>
              <a:effectLst/>
            </c:spPr>
            <c:txPr>
              <a:bodyPr rot="0" spcFirstLastPara="0" vertOverflow="ellipsis" vert="horz" wrap="square" lIns="38100" tIns="19050" rIns="38100" bIns="19050" anchor="ctr" anchorCtr="1" forceAA="0"/>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数据A</c:v>
                </c:pt>
                <c:pt idx="1">
                  <c:v>数据B</c:v>
                </c:pt>
              </c:strCache>
            </c:strRef>
          </c:cat>
          <c:val>
            <c:numRef>
              <c:f>Sheet1!$B$2:$B$3</c:f>
              <c:numCache>
                <c:formatCode>General</c:formatCode>
                <c:ptCount val="2"/>
                <c:pt idx="0">
                  <c:v>2222</c:v>
                </c:pt>
                <c:pt idx="1">
                  <c:v>2284</c:v>
                </c:pt>
              </c:numCache>
            </c:numRef>
          </c:val>
          <c:extLst>
            <c:ext xmlns:c16="http://schemas.microsoft.com/office/drawing/2014/chart" uri="{C3380CC4-5D6E-409C-BE32-E72D297353CC}">
              <c16:uniqueId val="{00000000-6075-4A10-A462-361AF9D7E55B}"/>
            </c:ext>
          </c:extLst>
        </c:ser>
        <c:ser>
          <c:idx val="1"/>
          <c:order val="1"/>
          <c:tx>
            <c:strRef>
              <c:f>Sheet1!$C$1</c:f>
              <c:strCache>
                <c:ptCount val="1"/>
                <c:pt idx="0">
                  <c:v>2077</c:v>
                </c:pt>
              </c:strCache>
            </c:strRef>
          </c:tx>
          <c:spPr>
            <a:blipFill rotWithShape="1">
              <a:blip xmlns:r="http://schemas.openxmlformats.org/officeDocument/2006/relationships" r:embed="rId3"/>
              <a:stretch>
                <a:fillRect/>
              </a:stretch>
            </a:blipFill>
            <a:effectLst>
              <a:softEdge rad="12700"/>
            </a:effectLst>
          </c:spPr>
          <c:invertIfNegative val="0"/>
          <c:dPt>
            <c:idx val="0"/>
            <c:invertIfNegative val="0"/>
            <c:bubble3D val="0"/>
            <c:extLst>
              <c:ext xmlns:c16="http://schemas.microsoft.com/office/drawing/2014/chart" uri="{C3380CC4-5D6E-409C-BE32-E72D297353CC}">
                <c16:uniqueId val="{00000001-6075-4A10-A462-361AF9D7E55B}"/>
              </c:ext>
            </c:extLst>
          </c:dPt>
          <c:dPt>
            <c:idx val="1"/>
            <c:invertIfNegative val="0"/>
            <c:bubble3D val="0"/>
            <c:extLst>
              <c:ext xmlns:c16="http://schemas.microsoft.com/office/drawing/2014/chart" uri="{C3380CC4-5D6E-409C-BE32-E72D297353CC}">
                <c16:uniqueId val="{00000002-6075-4A10-A462-361AF9D7E55B}"/>
              </c:ext>
            </c:extLst>
          </c:dPt>
          <c:dLbls>
            <c:dLbl>
              <c:idx val="1"/>
              <c:layout>
                <c:manualLayout>
                  <c:x val="-5.5225597834099704E-3"/>
                  <c:y val="7.61690152700923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075-4A10-A462-361AF9D7E55B}"/>
                </c:ext>
              </c:extLst>
            </c:dLbl>
            <c:spPr>
              <a:noFill/>
              <a:ln>
                <a:noFill/>
              </a:ln>
              <a:effectLst/>
            </c:spPr>
            <c:txPr>
              <a:bodyPr rot="0" spcFirstLastPara="0" vertOverflow="ellipsis" vert="horz" wrap="square" lIns="38100" tIns="19050" rIns="38100" bIns="19050" anchor="ctr" anchorCtr="1" forceAA="0"/>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数据A</c:v>
                </c:pt>
                <c:pt idx="1">
                  <c:v>数据B</c:v>
                </c:pt>
              </c:strCache>
            </c:strRef>
          </c:cat>
          <c:val>
            <c:numRef>
              <c:f>Sheet1!$C$2:$C$3</c:f>
              <c:numCache>
                <c:formatCode>General</c:formatCode>
                <c:ptCount val="2"/>
                <c:pt idx="0">
                  <c:v>1781.7</c:v>
                </c:pt>
                <c:pt idx="1">
                  <c:v>2530</c:v>
                </c:pt>
              </c:numCache>
            </c:numRef>
          </c:val>
          <c:extLst>
            <c:ext xmlns:c16="http://schemas.microsoft.com/office/drawing/2014/chart" uri="{C3380CC4-5D6E-409C-BE32-E72D297353CC}">
              <c16:uniqueId val="{00000003-6075-4A10-A462-361AF9D7E55B}"/>
            </c:ext>
          </c:extLst>
        </c:ser>
        <c:dLbls>
          <c:showLegendKey val="0"/>
          <c:showVal val="1"/>
          <c:showCatName val="0"/>
          <c:showSerName val="0"/>
          <c:showPercent val="0"/>
          <c:showBubbleSize val="0"/>
        </c:dLbls>
        <c:gapWidth val="0"/>
        <c:overlap val="47"/>
        <c:axId val="601756839"/>
        <c:axId val="253141858"/>
      </c:barChart>
      <c:catAx>
        <c:axId val="601756839"/>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forceAA="0"/>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crossAx val="253141858"/>
        <c:crosses val="autoZero"/>
        <c:auto val="1"/>
        <c:lblAlgn val="ctr"/>
        <c:lblOffset val="100"/>
        <c:noMultiLvlLbl val="0"/>
      </c:catAx>
      <c:valAx>
        <c:axId val="253141858"/>
        <c:scaling>
          <c:orientation val="minMax"/>
        </c:scaling>
        <c:delete val="1"/>
        <c:axPos val="l"/>
        <c:majorGridlines/>
        <c:numFmt formatCode="General" sourceLinked="1"/>
        <c:majorTickMark val="out"/>
        <c:minorTickMark val="none"/>
        <c:tickLblPos val="nextTo"/>
        <c:crossAx val="601756839"/>
        <c:crosses val="autoZero"/>
        <c:crossBetween val="between"/>
      </c:valAx>
      <c:dTable>
        <c:showHorzBorder val="1"/>
        <c:showVertBorder val="1"/>
        <c:showOutline val="1"/>
        <c:showKeys val="1"/>
        <c:txPr>
          <a:bodyPr rot="0" spcFirstLastPara="0" vertOverflow="ellipsis" vert="horz" wrap="square" anchor="ctr" anchorCtr="1"/>
          <a:lstStyle/>
          <a:p>
            <a:pPr rtl="0">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dTable>
    </c:plotArea>
    <c:legend>
      <c:legendPos val="t"/>
      <c:legendEntry>
        <c:idx val="0"/>
        <c:txPr>
          <a:bodyPr rot="0" spcFirstLastPara="0" vertOverflow="ellipsis" vert="horz" wrap="square" anchor="ctr" anchorCtr="1"/>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legendEntry>
      <c:legendEntry>
        <c:idx val="1"/>
        <c:txPr>
          <a:bodyPr rot="0" spcFirstLastPara="0" vertOverflow="ellipsis" vert="horz" wrap="square" anchor="ctr" anchorCtr="1"/>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legendEntry>
      <c:layout>
        <c:manualLayout>
          <c:xMode val="edge"/>
          <c:yMode val="edge"/>
          <c:x val="3.3612051231003998E-2"/>
          <c:y val="4.2034468263976504E-3"/>
        </c:manualLayout>
      </c:layout>
      <c:overlay val="0"/>
      <c:txPr>
        <a:bodyPr rot="0" spcFirstLastPara="0" vertOverflow="ellipsis" vert="horz" wrap="square" anchor="ctr" anchorCtr="1" forceAA="0"/>
        <a:lstStyle/>
        <a:p>
          <a:pPr>
            <a:defRPr lang="zh-CN" sz="1400" b="1"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mn-cs"/>
            </a:defRPr>
          </a:pPr>
          <a:endParaRPr lang="zh-CN"/>
        </a:p>
      </c:txPr>
    </c:legend>
    <c:plotVisOnly val="1"/>
    <c:dispBlanksAs val="gap"/>
    <c:showDLblsOverMax val="0"/>
  </c:chart>
  <c:txPr>
    <a:bodyPr/>
    <a:lstStyle/>
    <a:p>
      <a:pPr>
        <a:defRPr lang="zh-CN" sz="1400" b="1" u="none" strike="noStrike" kern="1200" cap="none" spc="0" normalizeH="0">
          <a:solidFill>
            <a:schemeClr val="tx1"/>
          </a:solidFill>
          <a:uFill>
            <a:solidFill>
              <a:schemeClr val="tx1"/>
            </a:solidFill>
          </a:uFill>
          <a:latin typeface="微软雅黑" panose="020B0503020204020204" charset="-122"/>
          <a:ea typeface="微软雅黑" panose="020B0503020204020204" charset="-122"/>
        </a:defRPr>
      </a:pPr>
      <a:endParaRPr lang="zh-CN"/>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latin typeface="微软雅黑" panose="020B0503020204020204" charset="-122"/>
                <a:ea typeface="微软雅黑" panose="020B0503020204020204" charset="-122"/>
              </a:rPr>
              <a:t>意向性合同项目性质分类</a:t>
            </a:r>
          </a:p>
        </c:rich>
      </c:tx>
      <c:layout>
        <c:manualLayout>
          <c:xMode val="edge"/>
          <c:yMode val="edge"/>
          <c:x val="0.33734375"/>
          <c:y val="3.5156247837337101E-3"/>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意向性合同项目性质分类</c:v>
                </c:pt>
              </c:strCache>
            </c:strRef>
          </c:tx>
          <c:spPr>
            <a:solidFill>
              <a:srgbClr val="E78916"/>
            </a:solidFill>
            <a:ln>
              <a:noFill/>
            </a:ln>
            <a:effectLst/>
            <a:sp3d/>
          </c:spPr>
          <c:invertIfNegative val="0"/>
          <c:dPt>
            <c:idx val="0"/>
            <c:invertIfNegative val="0"/>
            <c:bubble3D val="0"/>
            <c:spPr>
              <a:solidFill>
                <a:srgbClr val="C8291D"/>
              </a:solidFill>
              <a:ln>
                <a:noFill/>
              </a:ln>
              <a:effectLst/>
              <a:sp3d/>
            </c:spPr>
            <c:extLst>
              <c:ext xmlns:c16="http://schemas.microsoft.com/office/drawing/2014/chart" uri="{C3380CC4-5D6E-409C-BE32-E72D297353CC}">
                <c16:uniqueId val="{00000001-C56A-4246-81C4-B958DBBE85CA}"/>
              </c:ext>
            </c:extLst>
          </c:dPt>
          <c:dPt>
            <c:idx val="1"/>
            <c:invertIfNegative val="0"/>
            <c:bubble3D val="0"/>
            <c:spPr>
              <a:solidFill>
                <a:srgbClr val="D4571A"/>
              </a:solidFill>
              <a:ln>
                <a:noFill/>
              </a:ln>
              <a:effectLst/>
              <a:sp3d/>
            </c:spPr>
            <c:extLst>
              <c:ext xmlns:c16="http://schemas.microsoft.com/office/drawing/2014/chart" uri="{C3380CC4-5D6E-409C-BE32-E72D297353CC}">
                <c16:uniqueId val="{00000003-C56A-4246-81C4-B958DBBE85CA}"/>
              </c:ext>
            </c:extLst>
          </c:dPt>
          <c:dLbls>
            <c:dLbl>
              <c:idx val="0"/>
              <c:layout>
                <c:manualLayout>
                  <c:x val="-4.6874999999999998E-3"/>
                  <c:y val="-5.85937463955618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6A-4246-81C4-B958DBBE85CA}"/>
                </c:ext>
              </c:extLst>
            </c:dLbl>
            <c:dLbl>
              <c:idx val="1"/>
              <c:layout>
                <c:manualLayout>
                  <c:x val="-3.12500000000006E-3"/>
                  <c:y val="-7.031249567467419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6A-4246-81C4-B958DBBE85CA}"/>
                </c:ext>
              </c:extLst>
            </c:dLbl>
            <c:dLbl>
              <c:idx val="2"/>
              <c:layout>
                <c:manualLayout>
                  <c:x val="3.1250000000000002E-3"/>
                  <c:y val="-5.1562496828094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6A-4246-81C4-B958DBBE85CA}"/>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政府</c:v>
                </c:pt>
                <c:pt idx="1">
                  <c:v>国企</c:v>
                </c:pt>
                <c:pt idx="2">
                  <c:v>私企（含房开）</c:v>
                </c:pt>
              </c:strCache>
            </c:strRef>
          </c:cat>
          <c:val>
            <c:numRef>
              <c:f>Sheet1!$B$2:$B$4</c:f>
              <c:numCache>
                <c:formatCode>General</c:formatCode>
                <c:ptCount val="3"/>
                <c:pt idx="0">
                  <c:v>1111</c:v>
                </c:pt>
                <c:pt idx="1">
                  <c:v>2222</c:v>
                </c:pt>
                <c:pt idx="2">
                  <c:v>333</c:v>
                </c:pt>
              </c:numCache>
            </c:numRef>
          </c:val>
          <c:extLst>
            <c:ext xmlns:c16="http://schemas.microsoft.com/office/drawing/2014/chart" uri="{C3380CC4-5D6E-409C-BE32-E72D297353CC}">
              <c16:uniqueId val="{00000005-C56A-4246-81C4-B958DBBE85CA}"/>
            </c:ext>
          </c:extLst>
        </c:ser>
        <c:dLbls>
          <c:showLegendKey val="0"/>
          <c:showVal val="1"/>
          <c:showCatName val="0"/>
          <c:showSerName val="0"/>
          <c:showPercent val="0"/>
          <c:showBubbleSize val="0"/>
        </c:dLbls>
        <c:gapWidth val="150"/>
        <c:axId val="699161136"/>
        <c:axId val="699160808"/>
      </c:barChart>
      <c:catAx>
        <c:axId val="699161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1"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crossAx val="699160808"/>
        <c:crosses val="autoZero"/>
        <c:auto val="1"/>
        <c:lblAlgn val="ctr"/>
        <c:lblOffset val="100"/>
        <c:noMultiLvlLbl val="0"/>
      </c:catAx>
      <c:valAx>
        <c:axId val="699160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69916113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latin typeface="微软雅黑" panose="020B0503020204020204" charset="-122"/>
                <a:ea typeface="微软雅黑" panose="020B0503020204020204" charset="-122"/>
              </a:rPr>
              <a:t>意向性合同项目性质分类</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意向性合同项目梯形分类</c:v>
                </c:pt>
              </c:strCache>
            </c:strRef>
          </c:tx>
          <c:spPr>
            <a:solidFill>
              <a:srgbClr val="E78916"/>
            </a:solidFill>
            <a:ln>
              <a:noFill/>
            </a:ln>
            <a:effectLst/>
            <a:sp3d/>
          </c:spPr>
          <c:invertIfNegative val="0"/>
          <c:dPt>
            <c:idx val="0"/>
            <c:invertIfNegative val="0"/>
            <c:bubble3D val="0"/>
            <c:spPr>
              <a:solidFill>
                <a:srgbClr val="C8291D"/>
              </a:solidFill>
              <a:ln>
                <a:noFill/>
              </a:ln>
              <a:effectLst/>
              <a:sp3d/>
            </c:spPr>
            <c:extLst>
              <c:ext xmlns:c16="http://schemas.microsoft.com/office/drawing/2014/chart" uri="{C3380CC4-5D6E-409C-BE32-E72D297353CC}">
                <c16:uniqueId val="{00000001-F96C-4045-AEA5-39F33006BD47}"/>
              </c:ext>
            </c:extLst>
          </c:dPt>
          <c:dPt>
            <c:idx val="1"/>
            <c:invertIfNegative val="0"/>
            <c:bubble3D val="0"/>
            <c:spPr>
              <a:solidFill>
                <a:srgbClr val="D4571A"/>
              </a:solidFill>
              <a:ln>
                <a:noFill/>
              </a:ln>
              <a:effectLst/>
              <a:sp3d/>
            </c:spPr>
            <c:extLst>
              <c:ext xmlns:c16="http://schemas.microsoft.com/office/drawing/2014/chart" uri="{C3380CC4-5D6E-409C-BE32-E72D297353CC}">
                <c16:uniqueId val="{00000003-F96C-4045-AEA5-39F33006BD47}"/>
              </c:ext>
            </c:extLst>
          </c:dPt>
          <c:dLbls>
            <c:dLbl>
              <c:idx val="0"/>
              <c:layout>
                <c:manualLayout>
                  <c:x val="-4.6874999999999998E-3"/>
                  <c:y val="-5.85937463955618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96C-4045-AEA5-39F33006BD47}"/>
                </c:ext>
              </c:extLst>
            </c:dLbl>
            <c:dLbl>
              <c:idx val="1"/>
              <c:layout>
                <c:manualLayout>
                  <c:x val="-3.12500000000006E-3"/>
                  <c:y val="-7.031249567467419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96C-4045-AEA5-39F33006BD47}"/>
                </c:ext>
              </c:extLst>
            </c:dLbl>
            <c:dLbl>
              <c:idx val="2"/>
              <c:layout>
                <c:manualLayout>
                  <c:x val="3.1250000000000002E-3"/>
                  <c:y val="-5.1562496828094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96C-4045-AEA5-39F33006BD47}"/>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1736</c:v>
                </c:pt>
                <c:pt idx="1">
                  <c:v>400</c:v>
                </c:pt>
                <c:pt idx="2">
                  <c:v>136</c:v>
                </c:pt>
                <c:pt idx="3">
                  <c:v>38</c:v>
                </c:pt>
                <c:pt idx="4">
                  <c:v>16</c:v>
                </c:pt>
                <c:pt idx="5">
                  <c:v>22</c:v>
                </c:pt>
              </c:numCache>
            </c:numRef>
          </c:val>
          <c:extLst>
            <c:ext xmlns:c16="http://schemas.microsoft.com/office/drawing/2014/chart" uri="{C3380CC4-5D6E-409C-BE32-E72D297353CC}">
              <c16:uniqueId val="{00000005-F96C-4045-AEA5-39F33006BD47}"/>
            </c:ext>
          </c:extLst>
        </c:ser>
        <c:dLbls>
          <c:showLegendKey val="0"/>
          <c:showVal val="1"/>
          <c:showCatName val="0"/>
          <c:showSerName val="0"/>
          <c:showPercent val="0"/>
          <c:showBubbleSize val="0"/>
        </c:dLbls>
        <c:gapWidth val="150"/>
        <c:axId val="699161136"/>
        <c:axId val="699160808"/>
      </c:barChart>
      <c:catAx>
        <c:axId val="699161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1"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crossAx val="699160808"/>
        <c:crosses val="autoZero"/>
        <c:auto val="1"/>
        <c:lblAlgn val="ctr"/>
        <c:lblOffset val="100"/>
        <c:noMultiLvlLbl val="0"/>
      </c:catAx>
      <c:valAx>
        <c:axId val="699160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69916113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6013231197771599"/>
          <c:y val="1.34784862623121E-2"/>
          <c:w val="0.83725626740947101"/>
          <c:h val="0.59720062208398095"/>
        </c:manualLayout>
      </c:layout>
      <c:barChart>
        <c:barDir val="col"/>
        <c:grouping val="clustered"/>
        <c:varyColors val="0"/>
        <c:ser>
          <c:idx val="1"/>
          <c:order val="0"/>
          <c:tx>
            <c:strRef>
              <c:f>Sheet1!$B$1</c:f>
              <c:strCache>
                <c:ptCount val="1"/>
                <c:pt idx="0">
                  <c:v>人员工资</c:v>
                </c:pt>
              </c:strCache>
            </c:strRef>
          </c:tx>
          <c:spPr>
            <a:solidFill>
              <a:srgbClr val="C8291D"/>
            </a:solidFill>
            <a:ln>
              <a:noFill/>
            </a:ln>
            <a:effectLst/>
          </c:spPr>
          <c:invertIfNegative val="0"/>
          <c:dPt>
            <c:idx val="0"/>
            <c:invertIfNegative val="0"/>
            <c:bubble3D val="0"/>
            <c:extLst>
              <c:ext xmlns:c16="http://schemas.microsoft.com/office/drawing/2014/chart" uri="{C3380CC4-5D6E-409C-BE32-E72D297353CC}">
                <c16:uniqueId val="{00000000-174D-4417-A2A8-FBECFA6F234F}"/>
              </c:ext>
            </c:extLst>
          </c:dPt>
          <c:dLbls>
            <c:spPr>
              <a:noFill/>
              <a:ln>
                <a:noFill/>
              </a:ln>
              <a:effectLst/>
            </c:spPr>
            <c:txPr>
              <a:bodyPr rot="0" spcFirstLastPara="0" vertOverflow="ellipsis" vert="horz" wrap="square" lIns="38100" tIns="19050" rIns="38100" bIns="19050"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金额</c:v>
                </c:pt>
              </c:strCache>
            </c:strRef>
          </c:cat>
          <c:val>
            <c:numRef>
              <c:f>Sheet1!$B$2</c:f>
              <c:numCache>
                <c:formatCode>General</c:formatCode>
                <c:ptCount val="1"/>
                <c:pt idx="0">
                  <c:v>1626712</c:v>
                </c:pt>
              </c:numCache>
            </c:numRef>
          </c:val>
          <c:extLst>
            <c:ext xmlns:c16="http://schemas.microsoft.com/office/drawing/2014/chart" uri="{C3380CC4-5D6E-409C-BE32-E72D297353CC}">
              <c16:uniqueId val="{00000001-174D-4417-A2A8-FBECFA6F234F}"/>
            </c:ext>
          </c:extLst>
        </c:ser>
        <c:ser>
          <c:idx val="0"/>
          <c:order val="1"/>
          <c:tx>
            <c:strRef>
              <c:f>Sheet1!$C$1</c:f>
              <c:strCache>
                <c:ptCount val="1"/>
                <c:pt idx="0">
                  <c:v>生产设备</c:v>
                </c:pt>
              </c:strCache>
            </c:strRef>
          </c:tx>
          <c:spPr>
            <a:solidFill>
              <a:srgbClr val="D4571A"/>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金额</c:v>
                </c:pt>
              </c:strCache>
            </c:strRef>
          </c:cat>
          <c:val>
            <c:numRef>
              <c:f>Sheet1!$C$2</c:f>
              <c:numCache>
                <c:formatCode>General</c:formatCode>
                <c:ptCount val="1"/>
                <c:pt idx="0">
                  <c:v>398376.76</c:v>
                </c:pt>
              </c:numCache>
            </c:numRef>
          </c:val>
          <c:extLst>
            <c:ext xmlns:c16="http://schemas.microsoft.com/office/drawing/2014/chart" uri="{C3380CC4-5D6E-409C-BE32-E72D297353CC}">
              <c16:uniqueId val="{00000002-174D-4417-A2A8-FBECFA6F234F}"/>
            </c:ext>
          </c:extLst>
        </c:ser>
        <c:ser>
          <c:idx val="2"/>
          <c:order val="2"/>
          <c:tx>
            <c:strRef>
              <c:f>Sheet1!$D$1</c:f>
              <c:strCache>
                <c:ptCount val="1"/>
                <c:pt idx="0">
                  <c:v>其他花费</c:v>
                </c:pt>
              </c:strCache>
            </c:strRef>
          </c:tx>
          <c:spPr>
            <a:solidFill>
              <a:srgbClr val="E78916"/>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金额</c:v>
                </c:pt>
              </c:strCache>
            </c:strRef>
          </c:cat>
          <c:val>
            <c:numRef>
              <c:f>Sheet1!$D$2</c:f>
              <c:numCache>
                <c:formatCode>General</c:formatCode>
                <c:ptCount val="1"/>
                <c:pt idx="0">
                  <c:v>390271</c:v>
                </c:pt>
              </c:numCache>
            </c:numRef>
          </c:val>
          <c:extLst>
            <c:ext xmlns:c16="http://schemas.microsoft.com/office/drawing/2014/chart" uri="{C3380CC4-5D6E-409C-BE32-E72D297353CC}">
              <c16:uniqueId val="{00000003-174D-4417-A2A8-FBECFA6F234F}"/>
            </c:ext>
          </c:extLst>
        </c:ser>
        <c:ser>
          <c:idx val="3"/>
          <c:order val="3"/>
          <c:tx>
            <c:strRef>
              <c:f>Sheet1!$E$1</c:f>
              <c:strCache>
                <c:ptCount val="1"/>
                <c:pt idx="0">
                  <c:v>电费</c:v>
                </c:pt>
              </c:strCache>
            </c:strRef>
          </c:tx>
          <c:spPr>
            <a:solidFill>
              <a:schemeClr val="accent3"/>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金额</c:v>
                </c:pt>
              </c:strCache>
            </c:strRef>
          </c:cat>
          <c:val>
            <c:numRef>
              <c:f>Sheet1!$E$2</c:f>
              <c:numCache>
                <c:formatCode>General</c:formatCode>
                <c:ptCount val="1"/>
                <c:pt idx="0">
                  <c:v>191326.5</c:v>
                </c:pt>
              </c:numCache>
            </c:numRef>
          </c:val>
          <c:extLst>
            <c:ext xmlns:c16="http://schemas.microsoft.com/office/drawing/2014/chart" uri="{C3380CC4-5D6E-409C-BE32-E72D297353CC}">
              <c16:uniqueId val="{00000004-174D-4417-A2A8-FBECFA6F234F}"/>
            </c:ext>
          </c:extLst>
        </c:ser>
        <c:ser>
          <c:idx val="4"/>
          <c:order val="4"/>
          <c:tx>
            <c:strRef>
              <c:f>Sheet1!$F$1</c:f>
              <c:strCache>
                <c:ptCount val="1"/>
                <c:pt idx="0">
                  <c:v>药品费</c:v>
                </c:pt>
              </c:strCache>
            </c:strRef>
          </c:tx>
          <c:spPr>
            <a:solidFill>
              <a:srgbClr val="FFFF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金额</c:v>
                </c:pt>
              </c:strCache>
            </c:strRef>
          </c:cat>
          <c:val>
            <c:numRef>
              <c:f>Sheet1!$F$2</c:f>
              <c:numCache>
                <c:formatCode>General</c:formatCode>
                <c:ptCount val="1"/>
                <c:pt idx="0">
                  <c:v>111111</c:v>
                </c:pt>
              </c:numCache>
            </c:numRef>
          </c:val>
          <c:extLst>
            <c:ext xmlns:c16="http://schemas.microsoft.com/office/drawing/2014/chart" uri="{C3380CC4-5D6E-409C-BE32-E72D297353CC}">
              <c16:uniqueId val="{00000005-174D-4417-A2A8-FBECFA6F234F}"/>
            </c:ext>
          </c:extLst>
        </c:ser>
        <c:dLbls>
          <c:showLegendKey val="0"/>
          <c:showVal val="1"/>
          <c:showCatName val="0"/>
          <c:showSerName val="0"/>
          <c:showPercent val="0"/>
          <c:showBubbleSize val="0"/>
        </c:dLbls>
        <c:gapWidth val="381"/>
        <c:overlap val="-100"/>
        <c:axId val="944944973"/>
        <c:axId val="207992376"/>
      </c:barChart>
      <c:catAx>
        <c:axId val="944944973"/>
        <c:scaling>
          <c:orientation val="minMax"/>
        </c:scaling>
        <c:delete val="1"/>
        <c:axPos val="b"/>
        <c:numFmt formatCode="General" sourceLinked="1"/>
        <c:majorTickMark val="none"/>
        <c:minorTickMark val="none"/>
        <c:tickLblPos val="nextTo"/>
        <c:crossAx val="207992376"/>
        <c:crosses val="autoZero"/>
        <c:auto val="1"/>
        <c:lblAlgn val="ctr"/>
        <c:lblOffset val="100"/>
        <c:noMultiLvlLbl val="0"/>
      </c:catAx>
      <c:valAx>
        <c:axId val="207992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600" b="0" i="0" u="none" strike="noStrike" kern="1200" cap="none" spc="0" normalizeH="0" baseline="0">
                <a:solidFill>
                  <a:schemeClr val="tx1"/>
                </a:solidFill>
                <a:uFill>
                  <a:solidFill>
                    <a:schemeClr val="tx1"/>
                  </a:solidFill>
                </a:uFill>
                <a:latin typeface="+mn-lt"/>
                <a:ea typeface="+mn-ea"/>
                <a:cs typeface="+mn-cs"/>
              </a:defRPr>
            </a:pPr>
            <a:endParaRPr lang="zh-CN"/>
          </a:p>
        </c:txPr>
        <c:crossAx val="94494497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1600" b="0" i="0" u="none" strike="noStrike" kern="1200" cap="none" spc="0" normalizeH="0" baseline="0">
                <a:solidFill>
                  <a:schemeClr val="tx1"/>
                </a:solidFill>
                <a:uFill>
                  <a:solidFill>
                    <a:schemeClr val="tx1"/>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Table>
      <c:spPr>
        <a:noFill/>
        <a:ln>
          <a:noFill/>
        </a:ln>
        <a:effectLst/>
      </c:spPr>
    </c:plotArea>
    <c:plotVisOnly val="1"/>
    <c:dispBlanksAs val="gap"/>
    <c:showDLblsOverMax val="0"/>
  </c:chart>
  <c:spPr>
    <a:noFill/>
    <a:ln>
      <a:noFill/>
    </a:ln>
    <a:effectLst/>
  </c:spPr>
  <c:txPr>
    <a:bodyPr/>
    <a:lstStyle/>
    <a:p>
      <a:pPr>
        <a:defRPr lang="zh-CN" sz="1600" u="none" strike="noStrike" kern="1200" cap="none" spc="0" normalizeH="0">
          <a:solidFill>
            <a:schemeClr val="tx1"/>
          </a:solidFill>
          <a:uFill>
            <a:solidFill>
              <a:schemeClr val="tx1"/>
            </a:solidFill>
          </a:uFill>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三季度指标</c:v>
                </c:pt>
              </c:strCache>
            </c:strRef>
          </c:tx>
          <c:spPr>
            <a:solidFill>
              <a:srgbClr val="C8291D"/>
            </a:solidFill>
            <a:ln>
              <a:noFill/>
            </a:ln>
            <a:effectLst/>
          </c:spPr>
          <c:invertIfNegative val="0"/>
          <c:dPt>
            <c:idx val="0"/>
            <c:invertIfNegative val="0"/>
            <c:bubble3D val="0"/>
            <c:extLst>
              <c:ext xmlns:c16="http://schemas.microsoft.com/office/drawing/2014/chart" uri="{C3380CC4-5D6E-409C-BE32-E72D297353CC}">
                <c16:uniqueId val="{00000000-C979-49BB-9284-6522034B90F6}"/>
              </c:ext>
            </c:extLst>
          </c:dPt>
          <c:dPt>
            <c:idx val="1"/>
            <c:invertIfNegative val="0"/>
            <c:bubble3D val="0"/>
            <c:extLst>
              <c:ext xmlns:c16="http://schemas.microsoft.com/office/drawing/2014/chart" uri="{C3380CC4-5D6E-409C-BE32-E72D297353CC}">
                <c16:uniqueId val="{00000001-C979-49BB-9284-6522034B90F6}"/>
              </c:ext>
            </c:extLst>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进货</c:v>
                </c:pt>
                <c:pt idx="1">
                  <c:v>出货</c:v>
                </c:pt>
              </c:strCache>
            </c:strRef>
          </c:cat>
          <c:val>
            <c:numRef>
              <c:f>Sheet1!$B$2:$B$3</c:f>
              <c:numCache>
                <c:formatCode>General</c:formatCode>
                <c:ptCount val="2"/>
                <c:pt idx="0">
                  <c:v>1172000</c:v>
                </c:pt>
                <c:pt idx="1">
                  <c:v>930631</c:v>
                </c:pt>
              </c:numCache>
            </c:numRef>
          </c:val>
          <c:extLst>
            <c:ext xmlns:c16="http://schemas.microsoft.com/office/drawing/2014/chart" uri="{C3380CC4-5D6E-409C-BE32-E72D297353CC}">
              <c16:uniqueId val="{00000002-C979-49BB-9284-6522034B90F6}"/>
            </c:ext>
          </c:extLst>
        </c:ser>
        <c:ser>
          <c:idx val="1"/>
          <c:order val="1"/>
          <c:tx>
            <c:strRef>
              <c:f>Sheet1!$C$1</c:f>
              <c:strCache>
                <c:ptCount val="1"/>
                <c:pt idx="0">
                  <c:v>目前进度</c:v>
                </c:pt>
              </c:strCache>
            </c:strRef>
          </c:tx>
          <c:spPr>
            <a:solidFill>
              <a:srgbClr val="D4571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进货</c:v>
                </c:pt>
                <c:pt idx="1">
                  <c:v>出货</c:v>
                </c:pt>
              </c:strCache>
            </c:strRef>
          </c:cat>
          <c:val>
            <c:numRef>
              <c:f>Sheet1!$C$2:$C$3</c:f>
              <c:numCache>
                <c:formatCode>General</c:formatCode>
                <c:ptCount val="2"/>
                <c:pt idx="0">
                  <c:v>1146726.8999999999</c:v>
                </c:pt>
                <c:pt idx="1">
                  <c:v>860000</c:v>
                </c:pt>
              </c:numCache>
            </c:numRef>
          </c:val>
          <c:extLst>
            <c:ext xmlns:c16="http://schemas.microsoft.com/office/drawing/2014/chart" uri="{C3380CC4-5D6E-409C-BE32-E72D297353CC}">
              <c16:uniqueId val="{00000003-C979-49BB-9284-6522034B90F6}"/>
            </c:ext>
          </c:extLst>
        </c:ser>
        <c:ser>
          <c:idx val="2"/>
          <c:order val="2"/>
          <c:tx>
            <c:strRef>
              <c:f>Sheet1!$D$1</c:f>
              <c:strCache>
                <c:ptCount val="1"/>
                <c:pt idx="0">
                  <c:v>差异</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进货</c:v>
                </c:pt>
                <c:pt idx="1">
                  <c:v>出货</c:v>
                </c:pt>
              </c:strCache>
            </c:strRef>
          </c:cat>
          <c:val>
            <c:numRef>
              <c:f>Sheet1!$D$2:$D$3</c:f>
              <c:numCache>
                <c:formatCode>General</c:formatCode>
                <c:ptCount val="2"/>
                <c:pt idx="0">
                  <c:v>125273.1</c:v>
                </c:pt>
                <c:pt idx="1">
                  <c:v>241369</c:v>
                </c:pt>
              </c:numCache>
            </c:numRef>
          </c:val>
          <c:extLst>
            <c:ext xmlns:c16="http://schemas.microsoft.com/office/drawing/2014/chart" uri="{C3380CC4-5D6E-409C-BE32-E72D297353CC}">
              <c16:uniqueId val="{00000004-C979-49BB-9284-6522034B90F6}"/>
            </c:ext>
          </c:extLst>
        </c:ser>
        <c:dLbls>
          <c:showLegendKey val="0"/>
          <c:showVal val="1"/>
          <c:showCatName val="0"/>
          <c:showSerName val="0"/>
          <c:showPercent val="0"/>
          <c:showBubbleSize val="0"/>
        </c:dLbls>
        <c:gapWidth val="388"/>
        <c:overlap val="-78"/>
        <c:axId val="1164184792"/>
        <c:axId val="1063866024"/>
      </c:barChart>
      <c:catAx>
        <c:axId val="11641847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63866024"/>
        <c:crosses val="autoZero"/>
        <c:auto val="1"/>
        <c:lblAlgn val="ctr"/>
        <c:lblOffset val="100"/>
        <c:noMultiLvlLbl val="0"/>
      </c:catAx>
      <c:valAx>
        <c:axId val="1063866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164184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81955380577428"/>
          <c:y val="3.4375000000000003E-2"/>
          <c:w val="0.61314927821522314"/>
          <c:h val="0.79321653543307091"/>
        </c:manualLayout>
      </c:layout>
      <c:barChart>
        <c:barDir val="bar"/>
        <c:grouping val="percentStacked"/>
        <c:varyColors val="0"/>
        <c:ser>
          <c:idx val="0"/>
          <c:order val="0"/>
          <c:tx>
            <c:strRef>
              <c:f>Sheet1!$B$1</c:f>
              <c:strCache>
                <c:ptCount val="1"/>
                <c:pt idx="0">
                  <c:v>系列 1</c:v>
                </c:pt>
              </c:strCache>
            </c:strRef>
          </c:tx>
          <c:spPr>
            <a:solidFill>
              <a:schemeClr val="bg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0.44999999999999996</c:v>
                </c:pt>
                <c:pt idx="1">
                  <c:v>0.24</c:v>
                </c:pt>
                <c:pt idx="2">
                  <c:v>0.54</c:v>
                </c:pt>
                <c:pt idx="3">
                  <c:v>8.9999999999999969E-2</c:v>
                </c:pt>
              </c:numCache>
            </c:numRef>
          </c:val>
          <c:extLst>
            <c:ext xmlns:c16="http://schemas.microsoft.com/office/drawing/2014/chart" uri="{C3380CC4-5D6E-409C-BE32-E72D297353CC}">
              <c16:uniqueId val="{00000000-B5FC-4400-985E-CDAD35099504}"/>
            </c:ext>
          </c:extLst>
        </c:ser>
        <c:ser>
          <c:idx val="1"/>
          <c:order val="1"/>
          <c:tx>
            <c:strRef>
              <c:f>Sheet1!$C$1</c:f>
              <c:strCache>
                <c:ptCount val="1"/>
                <c:pt idx="0">
                  <c:v>系列 2</c:v>
                </c:pt>
              </c:strCache>
            </c:strRef>
          </c:tx>
          <c:spPr>
            <a:solidFill>
              <a:schemeClr val="accent2"/>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2-B5FC-4400-985E-CDAD35099504}"/>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4-B5FC-4400-985E-CDAD3509950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6-B5FC-4400-985E-CDAD35099504}"/>
              </c:ext>
            </c:extLst>
          </c:dPt>
          <c:dLbls>
            <c:dLbl>
              <c:idx val="0"/>
              <c:layout>
                <c:manualLayout>
                  <c:x val="0.2710733559310855"/>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FC-4400-985E-CDAD35099504}"/>
                </c:ext>
              </c:extLst>
            </c:dLbl>
            <c:dLbl>
              <c:idx val="1"/>
              <c:layout>
                <c:manualLayout>
                  <c:x val="0.33851975497378251"/>
                  <c:y val="6.1883962210826475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FC-4400-985E-CDAD35099504}"/>
                </c:ext>
              </c:extLst>
            </c:dLbl>
            <c:dLbl>
              <c:idx val="2"/>
              <c:layout>
                <c:manualLayout>
                  <c:x val="0.25215652280425682"/>
                  <c:y val="3.094441748187936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FC-4400-985E-CDAD35099504}"/>
                </c:ext>
              </c:extLst>
            </c:dLbl>
            <c:dLbl>
              <c:idx val="3"/>
              <c:layout>
                <c:manualLayout>
                  <c:x val="0.3863756283478515"/>
                  <c:y val="9.283325244563468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FC-4400-985E-CDAD35099504}"/>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7F7F7F"/>
                    </a:solidFill>
                    <a:latin typeface="+mn-ea"/>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Sheet1!$C$2:$C$5</c:f>
              <c:numCache>
                <c:formatCode>0%</c:formatCode>
                <c:ptCount val="4"/>
                <c:pt idx="0">
                  <c:v>0.55000000000000004</c:v>
                </c:pt>
                <c:pt idx="1">
                  <c:v>0.76</c:v>
                </c:pt>
                <c:pt idx="2">
                  <c:v>0.46</c:v>
                </c:pt>
                <c:pt idx="3">
                  <c:v>0.91</c:v>
                </c:pt>
              </c:numCache>
            </c:numRef>
          </c:val>
          <c:extLst>
            <c:ext xmlns:c16="http://schemas.microsoft.com/office/drawing/2014/chart" uri="{C3380CC4-5D6E-409C-BE32-E72D297353CC}">
              <c16:uniqueId val="{00000008-B5FC-4400-985E-CDAD35099504}"/>
            </c:ext>
          </c:extLst>
        </c:ser>
        <c:dLbls>
          <c:showLegendKey val="0"/>
          <c:showVal val="0"/>
          <c:showCatName val="0"/>
          <c:showSerName val="0"/>
          <c:showPercent val="0"/>
          <c:showBubbleSize val="0"/>
        </c:dLbls>
        <c:gapWidth val="150"/>
        <c:overlap val="100"/>
        <c:axId val="1108167184"/>
        <c:axId val="1108168272"/>
      </c:barChart>
      <c:catAx>
        <c:axId val="1108167184"/>
        <c:scaling>
          <c:orientation val="maxMin"/>
        </c:scaling>
        <c:delete val="1"/>
        <c:axPos val="l"/>
        <c:numFmt formatCode="General" sourceLinked="1"/>
        <c:majorTickMark val="none"/>
        <c:minorTickMark val="none"/>
        <c:tickLblPos val="nextTo"/>
        <c:crossAx val="1108168272"/>
        <c:crosses val="autoZero"/>
        <c:auto val="1"/>
        <c:lblAlgn val="ctr"/>
        <c:lblOffset val="100"/>
        <c:noMultiLvlLbl val="0"/>
      </c:catAx>
      <c:valAx>
        <c:axId val="1108168272"/>
        <c:scaling>
          <c:orientation val="minMax"/>
        </c:scaling>
        <c:delete val="1"/>
        <c:axPos val="t"/>
        <c:numFmt formatCode="0%" sourceLinked="1"/>
        <c:majorTickMark val="none"/>
        <c:minorTickMark val="none"/>
        <c:tickLblPos val="nextTo"/>
        <c:crossAx val="1108167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902700000000003E-2"/>
          <c:y val="6.08963E-2"/>
          <c:w val="0.92009700000000005"/>
          <c:h val="0.83891300000000002"/>
        </c:manualLayout>
      </c:layout>
      <c:barChart>
        <c:barDir val="col"/>
        <c:grouping val="clustered"/>
        <c:varyColors val="0"/>
        <c:ser>
          <c:idx val="0"/>
          <c:order val="0"/>
          <c:tx>
            <c:strRef>
              <c:f>Sheet1!$B$1</c:f>
              <c:strCache>
                <c:ptCount val="1"/>
                <c:pt idx="0">
                  <c:v>系列1</c:v>
                </c:pt>
              </c:strCache>
            </c:strRef>
          </c:tx>
          <c:spPr>
            <a:gradFill flip="none" rotWithShape="1">
              <a:gsLst>
                <a:gs pos="0">
                  <a:srgbClr val="0A6CD1"/>
                </a:gs>
                <a:gs pos="100000">
                  <a:srgbClr val="1AAEC7"/>
                </a:gs>
              </a:gsLst>
              <a:lin ang="2082736" scaled="0"/>
            </a:gra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66</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09B4-41CC-AA8E-021546B1EE7C}"/>
            </c:ext>
          </c:extLst>
        </c:ser>
        <c:ser>
          <c:idx val="1"/>
          <c:order val="1"/>
          <c:tx>
            <c:strRef>
              <c:f>Sheet1!$C$1</c:f>
              <c:strCache>
                <c:ptCount val="1"/>
                <c:pt idx="0">
                  <c:v>系列2</c:v>
                </c:pt>
              </c:strCache>
            </c:strRef>
          </c:tx>
          <c:spPr>
            <a:solidFill>
              <a:srgbClr val="292B31"/>
            </a:soli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77</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09B4-41CC-AA8E-021546B1EE7C}"/>
            </c:ext>
          </c:extLst>
        </c:ser>
        <c:dLbls>
          <c:showLegendKey val="0"/>
          <c:showVal val="0"/>
          <c:showCatName val="0"/>
          <c:showSerName val="0"/>
          <c:showPercent val="0"/>
          <c:showBubbleSize val="0"/>
        </c:dLbls>
        <c:gapWidth val="100"/>
        <c:axId val="314742944"/>
        <c:axId val="314743504"/>
      </c:barChart>
      <c:catAx>
        <c:axId val="314742944"/>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sz="1000" b="0" i="0" u="none" strike="noStrike">
                <a:solidFill>
                  <a:srgbClr val="C8CBD1"/>
                </a:solidFill>
                <a:latin typeface="+mn-lt"/>
              </a:defRPr>
            </a:pPr>
            <a:endParaRPr lang="zh-CN"/>
          </a:p>
        </c:txPr>
        <c:crossAx val="314743504"/>
        <c:crosses val="autoZero"/>
        <c:auto val="1"/>
        <c:lblAlgn val="ctr"/>
        <c:lblOffset val="100"/>
        <c:noMultiLvlLbl val="1"/>
      </c:catAx>
      <c:valAx>
        <c:axId val="314743504"/>
        <c:scaling>
          <c:orientation val="minMax"/>
          <c:max val="600"/>
        </c:scaling>
        <c:delete val="0"/>
        <c:axPos val="l"/>
        <c:numFmt formatCode="0&quot;%&quot;" sourceLinked="0"/>
        <c:majorTickMark val="none"/>
        <c:minorTickMark val="none"/>
        <c:tickLblPos val="nextTo"/>
        <c:spPr>
          <a:ln w="12700" cap="flat">
            <a:noFill/>
            <a:prstDash val="solid"/>
            <a:miter lim="800000"/>
          </a:ln>
        </c:spPr>
        <c:txPr>
          <a:bodyPr rot="0"/>
          <a:lstStyle/>
          <a:p>
            <a:pPr>
              <a:defRPr sz="1000" b="0" i="0" u="none" strike="noStrike">
                <a:solidFill>
                  <a:srgbClr val="C8CBD1"/>
                </a:solidFill>
                <a:latin typeface="+mn-lt"/>
              </a:defRPr>
            </a:pPr>
            <a:endParaRPr lang="zh-CN"/>
          </a:p>
        </c:txPr>
        <c:crossAx val="314742944"/>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9455E-2"/>
          <c:y val="5.1242000000000003E-2"/>
          <c:w val="0.98205399999999998"/>
          <c:h val="0.86246999999999996"/>
        </c:manualLayout>
      </c:layout>
      <c:barChart>
        <c:barDir val="col"/>
        <c:grouping val="stacked"/>
        <c:varyColors val="0"/>
        <c:ser>
          <c:idx val="0"/>
          <c:order val="0"/>
          <c:tx>
            <c:strRef>
              <c:f>Sheet1!$B$1</c:f>
              <c:strCache>
                <c:ptCount val="1"/>
                <c:pt idx="0">
                  <c:v>系列1</c:v>
                </c:pt>
              </c:strCache>
            </c:strRef>
          </c:tx>
          <c:spPr>
            <a:gradFill>
              <a:gsLst>
                <a:gs pos="72000">
                  <a:srgbClr val="1FA5C9"/>
                </a:gs>
                <a:gs pos="0">
                  <a:srgbClr val="1AAEC7"/>
                </a:gs>
                <a:gs pos="100000">
                  <a:srgbClr val="5C33E6"/>
                </a:gs>
              </a:gsLst>
              <a:lin ang="5400000" scaled="0"/>
            </a:gra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E026-47BD-9E00-48865E2AD768}"/>
            </c:ext>
          </c:extLst>
        </c:ser>
        <c:ser>
          <c:idx val="1"/>
          <c:order val="1"/>
          <c:tx>
            <c:strRef>
              <c:f>Sheet1!$C$1</c:f>
              <c:strCache>
                <c:ptCount val="1"/>
                <c:pt idx="0">
                  <c:v>系列2</c:v>
                </c:pt>
              </c:strCache>
            </c:strRef>
          </c:tx>
          <c:spPr>
            <a:solidFill>
              <a:srgbClr val="292B31"/>
            </a:soli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66</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E026-47BD-9E00-48865E2AD768}"/>
            </c:ext>
          </c:extLst>
        </c:ser>
        <c:dLbls>
          <c:showLegendKey val="0"/>
          <c:showVal val="0"/>
          <c:showCatName val="0"/>
          <c:showSerName val="0"/>
          <c:showPercent val="0"/>
          <c:showBubbleSize val="0"/>
        </c:dLbls>
        <c:gapWidth val="200"/>
        <c:overlap val="100"/>
        <c:axId val="304867728"/>
        <c:axId val="304868288"/>
      </c:barChart>
      <c:catAx>
        <c:axId val="304867728"/>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sz="1000" b="0" i="0" u="none" strike="noStrike">
                <a:solidFill>
                  <a:srgbClr val="C8CBD1"/>
                </a:solidFill>
                <a:latin typeface="+mn-lt"/>
              </a:defRPr>
            </a:pPr>
            <a:endParaRPr lang="zh-CN"/>
          </a:p>
        </c:txPr>
        <c:crossAx val="304868288"/>
        <c:crosses val="autoZero"/>
        <c:auto val="1"/>
        <c:lblAlgn val="ctr"/>
        <c:lblOffset val="100"/>
        <c:noMultiLvlLbl val="1"/>
      </c:catAx>
      <c:valAx>
        <c:axId val="304868288"/>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sz="1200" b="0" i="0" u="none" strike="noStrike">
                <a:solidFill>
                  <a:srgbClr val="000000"/>
                </a:solidFill>
                <a:latin typeface="Calibri"/>
              </a:defRPr>
            </a:pPr>
            <a:endParaRPr lang="zh-CN"/>
          </a:p>
        </c:txPr>
        <c:crossAx val="304867728"/>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baseline="0">
                <a:solidFill>
                  <a:schemeClr val="bg1"/>
                </a:solidFill>
                <a:latin typeface="+mn-lt"/>
                <a:ea typeface="+mn-ea"/>
                <a:cs typeface="+mn-ea"/>
                <a:sym typeface="+mn-lt"/>
              </a:defRPr>
            </a:pPr>
            <a:r>
              <a:rPr lang="zh-CN"/>
              <a:t>图表标题内容</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标题</c:v>
                </c:pt>
              </c:strCache>
            </c:strRef>
          </c:tx>
          <c:spPr>
            <a:gradFill>
              <a:gsLst>
                <a:gs pos="0">
                  <a:srgbClr val="6033A4"/>
                </a:gs>
                <a:gs pos="100000">
                  <a:srgbClr val="E25E06"/>
                </a:gs>
              </a:gsLst>
              <a:lin ang="18900000" scaled="1"/>
            </a:gra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Sheet1!$B$2:$B$6</c:f>
              <c:numCache>
                <c:formatCode>General</c:formatCode>
                <c:ptCount val="5"/>
                <c:pt idx="0">
                  <c:v>6</c:v>
                </c:pt>
                <c:pt idx="1">
                  <c:v>2.5</c:v>
                </c:pt>
                <c:pt idx="2">
                  <c:v>3.5</c:v>
                </c:pt>
                <c:pt idx="3">
                  <c:v>4.5</c:v>
                </c:pt>
                <c:pt idx="4">
                  <c:v>3</c:v>
                </c:pt>
              </c:numCache>
            </c:numRef>
          </c:val>
          <c:extLst>
            <c:ext xmlns:c16="http://schemas.microsoft.com/office/drawing/2014/chart" uri="{C3380CC4-5D6E-409C-BE32-E72D297353CC}">
              <c16:uniqueId val="{00000000-C309-487D-ADED-67A585F937B6}"/>
            </c:ext>
          </c:extLst>
        </c:ser>
        <c:ser>
          <c:idx val="1"/>
          <c:order val="1"/>
          <c:tx>
            <c:strRef>
              <c:f>Sheet1!$C$1</c:f>
              <c:strCache>
                <c:ptCount val="1"/>
                <c:pt idx="0">
                  <c:v>标题2</c:v>
                </c:pt>
              </c:strCache>
            </c:strRef>
          </c:tx>
          <c:spPr>
            <a:gradFill>
              <a:gsLst>
                <a:gs pos="0">
                  <a:srgbClr val="6033A4"/>
                </a:gs>
                <a:gs pos="100000">
                  <a:srgbClr val="E25E06"/>
                </a:gs>
              </a:gsLst>
              <a:lin ang="18900000" scaled="1"/>
            </a:gra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Sheet1!$C$2:$C$6</c:f>
              <c:numCache>
                <c:formatCode>General</c:formatCode>
                <c:ptCount val="5"/>
                <c:pt idx="0">
                  <c:v>2.4</c:v>
                </c:pt>
                <c:pt idx="1">
                  <c:v>4.4000000000000004</c:v>
                </c:pt>
                <c:pt idx="2">
                  <c:v>1.8</c:v>
                </c:pt>
                <c:pt idx="3">
                  <c:v>2.8</c:v>
                </c:pt>
                <c:pt idx="4">
                  <c:v>3</c:v>
                </c:pt>
              </c:numCache>
            </c:numRef>
          </c:val>
          <c:extLst>
            <c:ext xmlns:c16="http://schemas.microsoft.com/office/drawing/2014/chart" uri="{C3380CC4-5D6E-409C-BE32-E72D297353CC}">
              <c16:uniqueId val="{00000001-C309-487D-ADED-67A585F937B6}"/>
            </c:ext>
          </c:extLst>
        </c:ser>
        <c:ser>
          <c:idx val="2"/>
          <c:order val="2"/>
          <c:tx>
            <c:strRef>
              <c:f>Sheet1!$D$1</c:f>
              <c:strCache>
                <c:ptCount val="1"/>
                <c:pt idx="0">
                  <c:v>标题3</c:v>
                </c:pt>
              </c:strCache>
            </c:strRef>
          </c:tx>
          <c:spPr>
            <a:gradFill>
              <a:gsLst>
                <a:gs pos="0">
                  <a:srgbClr val="6033A4"/>
                </a:gs>
                <a:gs pos="100000">
                  <a:srgbClr val="E25E06"/>
                </a:gs>
              </a:gsLst>
              <a:lin ang="18900000" scaled="1"/>
            </a:gradFill>
            <a:ln>
              <a:noFill/>
            </a:ln>
            <a:effectLst/>
          </c:spPr>
          <c:invertIfNegative val="0"/>
          <c:cat>
            <c:strRef>
              <c:f>Sheet1!$A$2:$A$6</c:f>
              <c:strCache>
                <c:ptCount val="5"/>
                <c:pt idx="0">
                  <c:v>标题一</c:v>
                </c:pt>
                <c:pt idx="1">
                  <c:v>标题二</c:v>
                </c:pt>
                <c:pt idx="2">
                  <c:v>标题三</c:v>
                </c:pt>
                <c:pt idx="3">
                  <c:v>标题四</c:v>
                </c:pt>
                <c:pt idx="4">
                  <c:v>标题五</c:v>
                </c:pt>
              </c:strCache>
            </c:strRef>
          </c:cat>
          <c:val>
            <c:numRef>
              <c:f>Sheet1!$D$2:$D$6</c:f>
              <c:numCache>
                <c:formatCode>General</c:formatCode>
                <c:ptCount val="5"/>
                <c:pt idx="0">
                  <c:v>2</c:v>
                </c:pt>
                <c:pt idx="1">
                  <c:v>2</c:v>
                </c:pt>
                <c:pt idx="2">
                  <c:v>3</c:v>
                </c:pt>
                <c:pt idx="3">
                  <c:v>5</c:v>
                </c:pt>
                <c:pt idx="4">
                  <c:v>5</c:v>
                </c:pt>
              </c:numCache>
            </c:numRef>
          </c:val>
          <c:extLst>
            <c:ext xmlns:c16="http://schemas.microsoft.com/office/drawing/2014/chart" uri="{C3380CC4-5D6E-409C-BE32-E72D297353CC}">
              <c16:uniqueId val="{00000002-C309-487D-ADED-67A585F937B6}"/>
            </c:ext>
          </c:extLst>
        </c:ser>
        <c:dLbls>
          <c:showLegendKey val="0"/>
          <c:showVal val="0"/>
          <c:showCatName val="0"/>
          <c:showSerName val="0"/>
          <c:showPercent val="0"/>
          <c:showBubbleSize val="0"/>
        </c:dLbls>
        <c:gapWidth val="219"/>
        <c:overlap val="-27"/>
        <c:axId val="795630896"/>
        <c:axId val="795633248"/>
      </c:barChart>
      <c:catAx>
        <c:axId val="79563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ea"/>
                <a:sym typeface="+mn-lt"/>
              </a:defRPr>
            </a:pPr>
            <a:endParaRPr lang="zh-CN"/>
          </a:p>
        </c:txPr>
        <c:crossAx val="795633248"/>
        <c:crosses val="autoZero"/>
        <c:auto val="1"/>
        <c:lblAlgn val="ctr"/>
        <c:lblOffset val="100"/>
        <c:noMultiLvlLbl val="0"/>
      </c:catAx>
      <c:valAx>
        <c:axId val="79563324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ea"/>
                <a:sym typeface="+mn-lt"/>
              </a:defRPr>
            </a:pPr>
            <a:endParaRPr lang="zh-CN"/>
          </a:p>
        </c:txPr>
        <c:crossAx val="795630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ea"/>
              <a:sym typeface="+mn-lt"/>
            </a:defRPr>
          </a:pPr>
          <a:endParaRPr lang="zh-CN"/>
        </a:p>
      </c:txPr>
    </c:legend>
    <c:plotVisOnly val="1"/>
    <c:dispBlanksAs val="gap"/>
    <c:showDLblsOverMax val="0"/>
  </c:chart>
  <c:spPr>
    <a:noFill/>
    <a:ln w="6350" cap="flat" cmpd="sng" algn="ctr">
      <a:noFill/>
      <a:prstDash val="solid"/>
      <a:miter lim="800000"/>
    </a:ln>
    <a:effectLst/>
  </c:spPr>
  <c:txPr>
    <a:bodyPr/>
    <a:lstStyle/>
    <a:p>
      <a:pPr>
        <a:defRPr>
          <a:solidFill>
            <a:schemeClr val="bg1"/>
          </a:solidFill>
          <a:latin typeface="+mn-lt"/>
          <a:ea typeface="+mn-ea"/>
          <a:cs typeface="+mn-ea"/>
          <a:sym typeface="+mn-lt"/>
        </a:defRPr>
      </a:pPr>
      <a:endParaRPr lang="zh-CN"/>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9455E-2"/>
          <c:y val="5.1242000000000003E-2"/>
          <c:w val="0.98205399999999998"/>
          <c:h val="0.86246999999999996"/>
        </c:manualLayout>
      </c:layout>
      <c:areaChart>
        <c:grouping val="standard"/>
        <c:varyColors val="0"/>
        <c:ser>
          <c:idx val="0"/>
          <c:order val="0"/>
          <c:tx>
            <c:strRef>
              <c:f>Sheet1!$B$1</c:f>
              <c:strCache>
                <c:ptCount val="1"/>
                <c:pt idx="0">
                  <c:v>系列1</c:v>
                </c:pt>
              </c:strCache>
            </c:strRef>
          </c:tx>
          <c:spPr>
            <a:solidFill>
              <a:schemeClr val="bg1">
                <a:lumMod val="65000"/>
              </a:schemeClr>
            </a:solidFill>
            <a:ln w="127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66</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E026-47BD-9E00-48865E2AD768}"/>
            </c:ext>
          </c:extLst>
        </c:ser>
        <c:ser>
          <c:idx val="1"/>
          <c:order val="1"/>
          <c:tx>
            <c:strRef>
              <c:f>Sheet1!$C$1</c:f>
              <c:strCache>
                <c:ptCount val="1"/>
                <c:pt idx="0">
                  <c:v>系列2</c:v>
                </c:pt>
              </c:strCache>
            </c:strRef>
          </c:tx>
          <c:spPr>
            <a:gradFill>
              <a:gsLst>
                <a:gs pos="0">
                  <a:srgbClr val="1AAEC7"/>
                </a:gs>
                <a:gs pos="100000">
                  <a:srgbClr val="5C33E6"/>
                </a:gs>
              </a:gsLst>
            </a:gradFill>
            <a:ln w="127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63</c:v>
                </c:pt>
                <c:pt idx="1">
                  <c:v>77</c:v>
                </c:pt>
                <c:pt idx="2">
                  <c:v>57</c:v>
                </c:pt>
                <c:pt idx="3">
                  <c:v>67</c:v>
                </c:pt>
                <c:pt idx="4">
                  <c:v>187</c:v>
                </c:pt>
                <c:pt idx="5">
                  <c:v>147</c:v>
                </c:pt>
                <c:pt idx="6">
                  <c:v>142</c:v>
                </c:pt>
                <c:pt idx="7">
                  <c:v>192</c:v>
                </c:pt>
                <c:pt idx="8">
                  <c:v>182</c:v>
                </c:pt>
                <c:pt idx="9">
                  <c:v>317</c:v>
                </c:pt>
                <c:pt idx="10">
                  <c:v>402</c:v>
                </c:pt>
                <c:pt idx="11">
                  <c:v>571</c:v>
                </c:pt>
              </c:numCache>
            </c:numRef>
          </c:val>
          <c:extLst>
            <c:ext xmlns:c16="http://schemas.microsoft.com/office/drawing/2014/chart" uri="{C3380CC4-5D6E-409C-BE32-E72D297353CC}">
              <c16:uniqueId val="{00000001-E026-47BD-9E00-48865E2AD768}"/>
            </c:ext>
          </c:extLst>
        </c:ser>
        <c:dLbls>
          <c:showLegendKey val="0"/>
          <c:showVal val="0"/>
          <c:showCatName val="0"/>
          <c:showSerName val="0"/>
          <c:showPercent val="0"/>
          <c:showBubbleSize val="0"/>
        </c:dLbls>
        <c:axId val="304867728"/>
        <c:axId val="304868288"/>
      </c:areaChart>
      <c:catAx>
        <c:axId val="304867728"/>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sz="1000" b="0" i="0" u="none" strike="noStrike">
                <a:solidFill>
                  <a:srgbClr val="C8CBD1"/>
                </a:solidFill>
                <a:latin typeface="+mn-lt"/>
              </a:defRPr>
            </a:pPr>
            <a:endParaRPr lang="zh-CN"/>
          </a:p>
        </c:txPr>
        <c:crossAx val="304868288"/>
        <c:crosses val="autoZero"/>
        <c:auto val="1"/>
        <c:lblAlgn val="ctr"/>
        <c:lblOffset val="100"/>
        <c:noMultiLvlLbl val="1"/>
      </c:catAx>
      <c:valAx>
        <c:axId val="304868288"/>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sz="1200" b="0" i="0" u="none" strike="noStrike">
                <a:solidFill>
                  <a:srgbClr val="000000"/>
                </a:solidFill>
                <a:latin typeface="Calibri"/>
              </a:defRPr>
            </a:pPr>
            <a:endParaRPr lang="zh-CN"/>
          </a:p>
        </c:txPr>
        <c:crossAx val="304867728"/>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explosion val="18"/>
          <c:dPt>
            <c:idx val="0"/>
            <c:bubble3D val="0"/>
            <c:explosion val="0"/>
            <c:spPr>
              <a:solidFill>
                <a:schemeClr val="accent1"/>
              </a:solidFill>
              <a:ln w="19050">
                <a:noFill/>
              </a:ln>
              <a:effectLst/>
            </c:spPr>
            <c:extLst>
              <c:ext xmlns:c16="http://schemas.microsoft.com/office/drawing/2014/chart" uri="{C3380CC4-5D6E-409C-BE32-E72D297353CC}">
                <c16:uniqueId val="{0000000E-AE44-40C5-B29A-4E5CE41FC631}"/>
              </c:ext>
            </c:extLst>
          </c:dPt>
          <c:dPt>
            <c:idx val="1"/>
            <c:bubble3D val="0"/>
            <c:explosion val="0"/>
            <c:spPr>
              <a:solidFill>
                <a:schemeClr val="accent6"/>
              </a:solidFill>
              <a:ln w="19050">
                <a:noFill/>
              </a:ln>
              <a:effectLst/>
            </c:spPr>
            <c:extLst>
              <c:ext xmlns:c16="http://schemas.microsoft.com/office/drawing/2014/chart" uri="{C3380CC4-5D6E-409C-BE32-E72D297353CC}">
                <c16:uniqueId val="{00000010-AE44-40C5-B29A-4E5CE41FC631}"/>
              </c:ext>
            </c:extLst>
          </c:dPt>
          <c:dPt>
            <c:idx val="2"/>
            <c:bubble3D val="0"/>
            <c:explosion val="0"/>
            <c:spPr>
              <a:solidFill>
                <a:schemeClr val="accent3"/>
              </a:solidFill>
              <a:ln w="19050">
                <a:noFill/>
              </a:ln>
              <a:effectLst/>
            </c:spPr>
            <c:extLst>
              <c:ext xmlns:c16="http://schemas.microsoft.com/office/drawing/2014/chart" uri="{C3380CC4-5D6E-409C-BE32-E72D297353CC}">
                <c16:uniqueId val="{00000012-AE44-40C5-B29A-4E5CE41FC631}"/>
              </c:ext>
            </c:extLst>
          </c:dPt>
          <c:dPt>
            <c:idx val="3"/>
            <c:bubble3D val="0"/>
            <c:explosion val="0"/>
            <c:spPr>
              <a:solidFill>
                <a:schemeClr val="accent2"/>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14-AE44-40C5-B29A-4E5CE41FC631}"/>
              </c:ext>
            </c:extLst>
          </c:dPt>
          <c:dPt>
            <c:idx val="4"/>
            <c:bubble3D val="0"/>
            <c:spPr>
              <a:solidFill>
                <a:schemeClr val="accent5"/>
              </a:solidFill>
              <a:ln w="19050">
                <a:noFill/>
              </a:ln>
              <a:effectLst/>
            </c:spPr>
            <c:extLst>
              <c:ext xmlns:c16="http://schemas.microsoft.com/office/drawing/2014/chart" uri="{C3380CC4-5D6E-409C-BE32-E72D297353CC}">
                <c16:uniqueId val="{00000016-AE44-40C5-B29A-4E5CE41FC631}"/>
              </c:ext>
            </c:extLst>
          </c:dPt>
          <c:dPt>
            <c:idx val="5"/>
            <c:bubble3D val="0"/>
            <c:spPr>
              <a:solidFill>
                <a:schemeClr val="accent6"/>
              </a:solidFill>
              <a:ln w="19050">
                <a:noFill/>
              </a:ln>
              <a:effectLst/>
            </c:spPr>
            <c:extLst>
              <c:ext xmlns:c16="http://schemas.microsoft.com/office/drawing/2014/chart" uri="{C3380CC4-5D6E-409C-BE32-E72D297353CC}">
                <c16:uniqueId val="{00000018-AE44-40C5-B29A-4E5CE41FC631}"/>
              </c:ext>
            </c:extLst>
          </c:dPt>
          <c:dLbls>
            <c:dLbl>
              <c:idx val="0"/>
              <c:layout>
                <c:manualLayout>
                  <c:x val="0.11050916921793227"/>
                  <c:y val="-0.1210092365004569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E44-40C5-B29A-4E5CE41FC631}"/>
                </c:ext>
              </c:extLst>
            </c:dLbl>
            <c:dLbl>
              <c:idx val="1"/>
              <c:layout>
                <c:manualLayout>
                  <c:x val="0.11577188311011037"/>
                  <c:y val="0.1083031123822645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E44-40C5-B29A-4E5CE41FC631}"/>
                </c:ext>
              </c:extLst>
            </c:dLbl>
            <c:dLbl>
              <c:idx val="2"/>
              <c:layout>
                <c:manualLayout>
                  <c:x val="-1.7934962666650307E-2"/>
                  <c:y val="0.159335593918580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E44-40C5-B29A-4E5CE41FC631}"/>
                </c:ext>
              </c:extLst>
            </c:dLbl>
            <c:dLbl>
              <c:idx val="3"/>
              <c:layout>
                <c:manualLayout>
                  <c:x val="-0.15510319588198115"/>
                  <c:y val="-1.95792490216386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AE44-40C5-B29A-4E5CE41FC63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4"/>
                <c:pt idx="0">
                  <c:v>欧洲</c:v>
                </c:pt>
                <c:pt idx="1">
                  <c:v>北美洲</c:v>
                </c:pt>
                <c:pt idx="2">
                  <c:v>大洋洲</c:v>
                </c:pt>
                <c:pt idx="3">
                  <c:v>亚洲</c:v>
                </c:pt>
              </c:strCache>
            </c:strRef>
          </c:cat>
          <c:val>
            <c:numRef>
              <c:f>Sheet1!$B$2:$B$7</c:f>
              <c:numCache>
                <c:formatCode>0%</c:formatCode>
                <c:ptCount val="6"/>
                <c:pt idx="0">
                  <c:v>0.25</c:v>
                </c:pt>
                <c:pt idx="1">
                  <c:v>0.3</c:v>
                </c:pt>
                <c:pt idx="2">
                  <c:v>0.22</c:v>
                </c:pt>
                <c:pt idx="3">
                  <c:v>0.49</c:v>
                </c:pt>
              </c:numCache>
            </c:numRef>
          </c:val>
          <c:extLst>
            <c:ext xmlns:c16="http://schemas.microsoft.com/office/drawing/2014/chart" uri="{C3380CC4-5D6E-409C-BE32-E72D297353CC}">
              <c16:uniqueId val="{00000019-AE44-40C5-B29A-4E5CE41FC631}"/>
            </c:ext>
          </c:extLst>
        </c:ser>
        <c:dLbls>
          <c:showLegendKey val="0"/>
          <c:showVal val="0"/>
          <c:showCatName val="0"/>
          <c:showSerName val="0"/>
          <c:showPercent val="0"/>
          <c:showBubbleSize val="0"/>
          <c:showLeaderLines val="1"/>
        </c:dLbls>
        <c:firstSliceAng val="18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1"/>
          <c:order val="1"/>
          <c:tx>
            <c:strRef>
              <c:f>Sheet1!$C$1</c:f>
              <c:strCache>
                <c:ptCount val="1"/>
                <c:pt idx="0">
                  <c:v>销售构成</c:v>
                </c:pt>
              </c:strCache>
            </c:strRef>
          </c:tx>
          <c:dPt>
            <c:idx val="0"/>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6-3170-453D-9AB6-6B551B62E229}"/>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7-3170-453D-9AB6-6B551B62E229}"/>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8-3170-453D-9AB6-6B551B62E229}"/>
              </c:ext>
            </c:extLst>
          </c:dPt>
          <c:dPt>
            <c:idx val="3"/>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3170-453D-9AB6-6B551B62E229}"/>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A-3170-453D-9AB6-6B551B62E229}"/>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3170-453D-9AB6-6B551B62E229}"/>
              </c:ext>
            </c:extLst>
          </c:dPt>
          <c:dPt>
            <c:idx val="6"/>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C-3170-453D-9AB6-6B551B62E229}"/>
              </c:ext>
            </c:extLst>
          </c:dPt>
          <c:dPt>
            <c:idx val="7"/>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D-3170-453D-9AB6-6B551B62E229}"/>
              </c:ext>
            </c:extLst>
          </c:dPt>
          <c:dPt>
            <c:idx val="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E-3170-453D-9AB6-6B551B62E229}"/>
              </c:ext>
            </c:extLst>
          </c:dPt>
          <c:dPt>
            <c:idx val="9"/>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F-3170-453D-9AB6-6B551B62E22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9"/>
                <c:pt idx="0">
                  <c:v>手机</c:v>
                </c:pt>
                <c:pt idx="3">
                  <c:v>相机</c:v>
                </c:pt>
                <c:pt idx="6">
                  <c:v>电脑</c:v>
                </c:pt>
                <c:pt idx="8">
                  <c:v>耗材</c:v>
                </c:pt>
              </c:strCache>
            </c:strRef>
          </c:cat>
          <c:val>
            <c:numRef>
              <c:f>Sheet1!$C$2:$C$11</c:f>
              <c:numCache>
                <c:formatCode>0.00_);[Red]\(0.00\)</c:formatCode>
                <c:ptCount val="10"/>
                <c:pt idx="0">
                  <c:v>300</c:v>
                </c:pt>
                <c:pt idx="1">
                  <c:v>200</c:v>
                </c:pt>
                <c:pt idx="2">
                  <c:v>100</c:v>
                </c:pt>
                <c:pt idx="3">
                  <c:v>120</c:v>
                </c:pt>
                <c:pt idx="4">
                  <c:v>80</c:v>
                </c:pt>
                <c:pt idx="5">
                  <c:v>100</c:v>
                </c:pt>
                <c:pt idx="6">
                  <c:v>100</c:v>
                </c:pt>
                <c:pt idx="7">
                  <c:v>100</c:v>
                </c:pt>
                <c:pt idx="8">
                  <c:v>300</c:v>
                </c:pt>
                <c:pt idx="9">
                  <c:v>100</c:v>
                </c:pt>
              </c:numCache>
            </c:numRef>
          </c:val>
          <c:extLst>
            <c:ext xmlns:c16="http://schemas.microsoft.com/office/drawing/2014/chart" uri="{C3380CC4-5D6E-409C-BE32-E72D297353CC}">
              <c16:uniqueId val="{00000001-3170-453D-9AB6-6B551B62E229}"/>
            </c:ext>
          </c:extLst>
        </c:ser>
        <c:dLbls>
          <c:showLegendKey val="0"/>
          <c:showVal val="0"/>
          <c:showCatName val="0"/>
          <c:showSerName val="0"/>
          <c:showPercent val="0"/>
          <c:showBubbleSize val="0"/>
          <c:showLeaderLines val="1"/>
        </c:dLbls>
        <c:firstSliceAng val="0"/>
      </c:pieChart>
      <c:pieChart>
        <c:varyColors val="1"/>
        <c:ser>
          <c:idx val="0"/>
          <c:order val="0"/>
          <c:tx>
            <c:strRef>
              <c:f>Sheet1!$B$1</c:f>
              <c:strCache>
                <c:ptCount val="1"/>
                <c:pt idx="0">
                  <c:v>销售额</c:v>
                </c:pt>
              </c:strCache>
            </c:strRef>
          </c:tx>
          <c:spPr>
            <a:effectLst>
              <a:outerShdw blurRad="101600" sx="105000" sy="105000" algn="ctr" rotWithShape="0">
                <a:prstClr val="black">
                  <a:alpha val="20000"/>
                </a:prstClr>
              </a:outerShdw>
            </a:effectLst>
          </c:spPr>
          <c:explosion val="60"/>
          <c:dPt>
            <c:idx val="0"/>
            <c:bubble3D val="0"/>
            <c:explosion val="0"/>
            <c:spPr>
              <a:solidFill>
                <a:schemeClr val="accent2"/>
              </a:solidFill>
              <a:ln w="19050">
                <a:no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02-3170-453D-9AB6-6B551B62E229}"/>
              </c:ext>
            </c:extLst>
          </c:dPt>
          <c:dPt>
            <c:idx val="1"/>
            <c:bubble3D val="0"/>
            <c:spPr>
              <a:solidFill>
                <a:schemeClr val="accent2"/>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17-0B7C-4090-984D-4D602726AA40}"/>
              </c:ext>
            </c:extLst>
          </c:dPt>
          <c:dPt>
            <c:idx val="2"/>
            <c:bubble3D val="0"/>
            <c:spPr>
              <a:solidFill>
                <a:schemeClr val="accent3"/>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19-0B7C-4090-984D-4D602726AA40}"/>
              </c:ext>
            </c:extLst>
          </c:dPt>
          <c:dPt>
            <c:idx val="3"/>
            <c:bubble3D val="0"/>
            <c:explosion val="0"/>
            <c:spPr>
              <a:solidFill>
                <a:schemeClr val="accent3"/>
              </a:solidFill>
              <a:ln w="19050">
                <a:no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05-3170-453D-9AB6-6B551B62E229}"/>
              </c:ext>
            </c:extLst>
          </c:dPt>
          <c:dPt>
            <c:idx val="4"/>
            <c:bubble3D val="0"/>
            <c:spPr>
              <a:solidFill>
                <a:schemeClr val="accent5"/>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1D-0B7C-4090-984D-4D602726AA40}"/>
              </c:ext>
            </c:extLst>
          </c:dPt>
          <c:dPt>
            <c:idx val="5"/>
            <c:bubble3D val="0"/>
            <c:spPr>
              <a:solidFill>
                <a:schemeClr val="accent6"/>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1F-0B7C-4090-984D-4D602726AA40}"/>
              </c:ext>
            </c:extLst>
          </c:dPt>
          <c:dPt>
            <c:idx val="6"/>
            <c:bubble3D val="0"/>
            <c:explosion val="0"/>
            <c:spPr>
              <a:solidFill>
                <a:schemeClr val="accent6"/>
              </a:solidFill>
              <a:ln w="19050">
                <a:no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04-3170-453D-9AB6-6B551B62E229}"/>
              </c:ext>
            </c:extLst>
          </c:dPt>
          <c:dPt>
            <c:idx val="7"/>
            <c:bubble3D val="0"/>
            <c:spPr>
              <a:solidFill>
                <a:schemeClr val="accent2">
                  <a:lumMod val="60000"/>
                </a:schemeClr>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23-0B7C-4090-984D-4D602726AA40}"/>
              </c:ext>
            </c:extLst>
          </c:dPt>
          <c:dPt>
            <c:idx val="8"/>
            <c:bubble3D val="0"/>
            <c:explosion val="0"/>
            <c:spPr>
              <a:solidFill>
                <a:schemeClr val="accent1"/>
              </a:solidFill>
              <a:ln w="19050">
                <a:no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03-3170-453D-9AB6-6B551B62E229}"/>
              </c:ext>
            </c:extLst>
          </c:dPt>
          <c:dPt>
            <c:idx val="9"/>
            <c:bubble3D val="0"/>
            <c:spPr>
              <a:solidFill>
                <a:schemeClr val="accent4">
                  <a:lumMod val="60000"/>
                </a:schemeClr>
              </a:solidFill>
              <a:ln w="19050">
                <a:solidFill>
                  <a:schemeClr val="lt1"/>
                </a:solidFill>
              </a:ln>
              <a:effectLst>
                <a:outerShdw blurRad="101600" sx="105000" sy="105000" algn="ctr" rotWithShape="0">
                  <a:prstClr val="black">
                    <a:alpha val="20000"/>
                  </a:prstClr>
                </a:outerShdw>
              </a:effectLst>
            </c:spPr>
            <c:extLst>
              <c:ext xmlns:c16="http://schemas.microsoft.com/office/drawing/2014/chart" uri="{C3380CC4-5D6E-409C-BE32-E72D297353CC}">
                <c16:uniqueId val="{00000027-0B7C-4090-984D-4D602726AA40}"/>
              </c:ext>
            </c:extLst>
          </c:dPt>
          <c:dLbls>
            <c:dLbl>
              <c:idx val="0"/>
              <c:layout>
                <c:manualLayout>
                  <c:x val="-0.12655493356299213"/>
                  <c:y val="4.72241604807972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170-453D-9AB6-6B551B62E22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9"/>
                <c:pt idx="0">
                  <c:v>手机</c:v>
                </c:pt>
                <c:pt idx="3">
                  <c:v>相机</c:v>
                </c:pt>
                <c:pt idx="6">
                  <c:v>电脑</c:v>
                </c:pt>
                <c:pt idx="8">
                  <c:v>耗材</c:v>
                </c:pt>
              </c:strCache>
            </c:strRef>
          </c:cat>
          <c:val>
            <c:numRef>
              <c:f>Sheet1!$B$2:$B$11</c:f>
              <c:numCache>
                <c:formatCode>General</c:formatCode>
                <c:ptCount val="10"/>
                <c:pt idx="0" formatCode="0.00_);[Red]\(0.00\)">
                  <c:v>600</c:v>
                </c:pt>
                <c:pt idx="3" formatCode="0.00_);[Red]\(0.00\)">
                  <c:v>300</c:v>
                </c:pt>
                <c:pt idx="6" formatCode="0.00_);[Red]\(0.00\)">
                  <c:v>200</c:v>
                </c:pt>
                <c:pt idx="8" formatCode="0.00_);[Red]\(0.00\)">
                  <c:v>400</c:v>
                </c:pt>
              </c:numCache>
            </c:numRef>
          </c:val>
          <c:extLst>
            <c:ext xmlns:c16="http://schemas.microsoft.com/office/drawing/2014/chart" uri="{C3380CC4-5D6E-409C-BE32-E72D297353CC}">
              <c16:uniqueId val="{00000000-3170-453D-9AB6-6B551B62E229}"/>
            </c:ext>
          </c:extLst>
        </c:ser>
        <c:ser>
          <c:idx val="2"/>
          <c:order val="2"/>
          <c:tx>
            <c:strRef>
              <c:f>Sheet1!$D$1</c:f>
              <c:strCache>
                <c:ptCount val="1"/>
                <c:pt idx="0">
                  <c:v>名称</c:v>
                </c:pt>
              </c:strCache>
            </c:strRef>
          </c:tx>
          <c:dPt>
            <c:idx val="0"/>
            <c:bubble3D val="0"/>
            <c:spPr>
              <a:solidFill>
                <a:schemeClr val="accent2">
                  <a:lumMod val="75000"/>
                </a:schemeClr>
              </a:solidFill>
              <a:ln w="19050">
                <a:noFill/>
              </a:ln>
              <a:effectLst/>
            </c:spPr>
            <c:extLst>
              <c:ext xmlns:c16="http://schemas.microsoft.com/office/drawing/2014/chart" uri="{C3380CC4-5D6E-409C-BE32-E72D297353CC}">
                <c16:uniqueId val="{00000029-0B7C-4090-984D-4D602726AA40}"/>
              </c:ext>
            </c:extLst>
          </c:dPt>
          <c:dPt>
            <c:idx val="1"/>
            <c:bubble3D val="0"/>
            <c:spPr>
              <a:solidFill>
                <a:schemeClr val="accent2">
                  <a:lumMod val="60000"/>
                  <a:lumOff val="40000"/>
                </a:schemeClr>
              </a:solidFill>
              <a:ln w="19050">
                <a:noFill/>
              </a:ln>
              <a:effectLst/>
            </c:spPr>
            <c:extLst>
              <c:ext xmlns:c16="http://schemas.microsoft.com/office/drawing/2014/chart" uri="{C3380CC4-5D6E-409C-BE32-E72D297353CC}">
                <c16:uniqueId val="{0000002B-0B7C-4090-984D-4D602726AA40}"/>
              </c:ext>
            </c:extLst>
          </c:dPt>
          <c:dPt>
            <c:idx val="2"/>
            <c:bubble3D val="0"/>
            <c:spPr>
              <a:solidFill>
                <a:schemeClr val="accent2">
                  <a:lumMod val="40000"/>
                  <a:lumOff val="60000"/>
                </a:schemeClr>
              </a:solidFill>
              <a:ln w="19050">
                <a:noFill/>
              </a:ln>
              <a:effectLst/>
            </c:spPr>
            <c:extLst>
              <c:ext xmlns:c16="http://schemas.microsoft.com/office/drawing/2014/chart" uri="{C3380CC4-5D6E-409C-BE32-E72D297353CC}">
                <c16:uniqueId val="{0000002D-0B7C-4090-984D-4D602726AA40}"/>
              </c:ext>
            </c:extLst>
          </c:dPt>
          <c:dPt>
            <c:idx val="3"/>
            <c:bubble3D val="0"/>
            <c:spPr>
              <a:solidFill>
                <a:schemeClr val="accent3">
                  <a:lumMod val="75000"/>
                </a:schemeClr>
              </a:solidFill>
              <a:ln w="19050">
                <a:noFill/>
              </a:ln>
              <a:effectLst/>
            </c:spPr>
            <c:extLst>
              <c:ext xmlns:c16="http://schemas.microsoft.com/office/drawing/2014/chart" uri="{C3380CC4-5D6E-409C-BE32-E72D297353CC}">
                <c16:uniqueId val="{0000002F-0B7C-4090-984D-4D602726AA40}"/>
              </c:ext>
            </c:extLst>
          </c:dPt>
          <c:dPt>
            <c:idx val="4"/>
            <c:bubble3D val="0"/>
            <c:spPr>
              <a:solidFill>
                <a:schemeClr val="accent3">
                  <a:lumMod val="60000"/>
                  <a:lumOff val="40000"/>
                </a:schemeClr>
              </a:solidFill>
              <a:ln w="19050">
                <a:noFill/>
              </a:ln>
              <a:effectLst/>
            </c:spPr>
            <c:extLst>
              <c:ext xmlns:c16="http://schemas.microsoft.com/office/drawing/2014/chart" uri="{C3380CC4-5D6E-409C-BE32-E72D297353CC}">
                <c16:uniqueId val="{00000031-0B7C-4090-984D-4D602726AA40}"/>
              </c:ext>
            </c:extLst>
          </c:dPt>
          <c:dPt>
            <c:idx val="5"/>
            <c:bubble3D val="0"/>
            <c:spPr>
              <a:solidFill>
                <a:schemeClr val="accent3">
                  <a:lumMod val="20000"/>
                  <a:lumOff val="80000"/>
                </a:schemeClr>
              </a:solidFill>
              <a:ln w="19050">
                <a:noFill/>
              </a:ln>
              <a:effectLst/>
            </c:spPr>
            <c:extLst>
              <c:ext xmlns:c16="http://schemas.microsoft.com/office/drawing/2014/chart" uri="{C3380CC4-5D6E-409C-BE32-E72D297353CC}">
                <c16:uniqueId val="{00000033-0B7C-4090-984D-4D602726AA40}"/>
              </c:ext>
            </c:extLst>
          </c:dPt>
          <c:dPt>
            <c:idx val="6"/>
            <c:bubble3D val="0"/>
            <c:spPr>
              <a:solidFill>
                <a:schemeClr val="accent6">
                  <a:lumMod val="60000"/>
                  <a:lumOff val="40000"/>
                </a:schemeClr>
              </a:solidFill>
              <a:ln w="19050">
                <a:noFill/>
              </a:ln>
              <a:effectLst/>
            </c:spPr>
            <c:extLst>
              <c:ext xmlns:c16="http://schemas.microsoft.com/office/drawing/2014/chart" uri="{C3380CC4-5D6E-409C-BE32-E72D297353CC}">
                <c16:uniqueId val="{00000035-0B7C-4090-984D-4D602726AA40}"/>
              </c:ext>
            </c:extLst>
          </c:dPt>
          <c:dPt>
            <c:idx val="7"/>
            <c:bubble3D val="0"/>
            <c:spPr>
              <a:solidFill>
                <a:schemeClr val="accent6">
                  <a:lumMod val="40000"/>
                  <a:lumOff val="60000"/>
                </a:schemeClr>
              </a:solidFill>
              <a:ln w="19050">
                <a:noFill/>
              </a:ln>
              <a:effectLst/>
            </c:spPr>
            <c:extLst>
              <c:ext xmlns:c16="http://schemas.microsoft.com/office/drawing/2014/chart" uri="{C3380CC4-5D6E-409C-BE32-E72D297353CC}">
                <c16:uniqueId val="{00000037-0B7C-4090-984D-4D602726AA40}"/>
              </c:ext>
            </c:extLst>
          </c:dPt>
          <c:dPt>
            <c:idx val="8"/>
            <c:bubble3D val="0"/>
            <c:spPr>
              <a:solidFill>
                <a:schemeClr val="accent1">
                  <a:lumMod val="60000"/>
                  <a:lumOff val="40000"/>
                </a:schemeClr>
              </a:solidFill>
              <a:ln w="19050">
                <a:noFill/>
              </a:ln>
              <a:effectLst/>
            </c:spPr>
            <c:extLst>
              <c:ext xmlns:c16="http://schemas.microsoft.com/office/drawing/2014/chart" uri="{C3380CC4-5D6E-409C-BE32-E72D297353CC}">
                <c16:uniqueId val="{00000039-0B7C-4090-984D-4D602726AA40}"/>
              </c:ext>
            </c:extLst>
          </c:dPt>
          <c:dPt>
            <c:idx val="9"/>
            <c:bubble3D val="0"/>
            <c:spPr>
              <a:solidFill>
                <a:schemeClr val="accent1">
                  <a:lumMod val="40000"/>
                  <a:lumOff val="60000"/>
                </a:schemeClr>
              </a:solidFill>
              <a:ln w="19050">
                <a:noFill/>
              </a:ln>
              <a:effectLst/>
            </c:spPr>
            <c:extLst>
              <c:ext xmlns:c16="http://schemas.microsoft.com/office/drawing/2014/chart" uri="{C3380CC4-5D6E-409C-BE32-E72D297353CC}">
                <c16:uniqueId val="{0000003B-0B7C-4090-984D-4D602726AA40}"/>
              </c:ext>
            </c:extLst>
          </c:dPt>
          <c:cat>
            <c:strRef>
              <c:f>Sheet1!$A$2:$A$11</c:f>
              <c:strCache>
                <c:ptCount val="9"/>
                <c:pt idx="0">
                  <c:v>手机</c:v>
                </c:pt>
                <c:pt idx="3">
                  <c:v>相机</c:v>
                </c:pt>
                <c:pt idx="6">
                  <c:v>电脑</c:v>
                </c:pt>
                <c:pt idx="8">
                  <c:v>耗材</c:v>
                </c:pt>
              </c:strCache>
            </c:strRef>
          </c:cat>
          <c:val>
            <c:numRef>
              <c:f>Sheet1!$D$2:$D$11</c:f>
              <c:numCache>
                <c:formatCode>0.00_);[Red]\(0.00\)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11-3170-453D-9AB6-6B551B62E2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224774412106387"/>
          <c:y val="0.16172944282789092"/>
          <c:w val="0.6926739304250441"/>
          <c:h val="0.83736124582390348"/>
        </c:manualLayout>
      </c:layout>
      <c:doughnutChart>
        <c:varyColors val="1"/>
        <c:ser>
          <c:idx val="0"/>
          <c:order val="0"/>
          <c:tx>
            <c:strRef>
              <c:f>Sheet1!$B$6</c:f>
              <c:strCache>
                <c:ptCount val="1"/>
                <c:pt idx="0">
                  <c:v>1月</c:v>
                </c:pt>
              </c:strCache>
            </c:strRef>
          </c:tx>
          <c:dPt>
            <c:idx val="0"/>
            <c:bubble3D val="0"/>
            <c:spPr>
              <a:solidFill>
                <a:schemeClr val="bg2"/>
              </a:solidFill>
              <a:ln w="19050">
                <a:solidFill>
                  <a:srgbClr val="FBFAFF"/>
                </a:solidFill>
              </a:ln>
              <a:effectLst/>
            </c:spPr>
            <c:extLst>
              <c:ext xmlns:c16="http://schemas.microsoft.com/office/drawing/2014/chart" uri="{C3380CC4-5D6E-409C-BE32-E72D297353CC}">
                <c16:uniqueId val="{0000000A-8B56-4D84-A897-B3517A4DE549}"/>
              </c:ext>
            </c:extLst>
          </c:dPt>
          <c:dPt>
            <c:idx val="1"/>
            <c:bubble3D val="0"/>
            <c:spPr>
              <a:solidFill>
                <a:schemeClr val="accent3"/>
              </a:solidFill>
              <a:ln w="19050">
                <a:solidFill>
                  <a:srgbClr val="FBFAFF"/>
                </a:solidFill>
              </a:ln>
              <a:effectLst/>
            </c:spPr>
            <c:extLst>
              <c:ext xmlns:c16="http://schemas.microsoft.com/office/drawing/2014/chart" uri="{C3380CC4-5D6E-409C-BE32-E72D297353CC}">
                <c16:uniqueId val="{0000000B-8B56-4D84-A897-B3517A4DE549}"/>
              </c:ext>
            </c:extLst>
          </c:dPt>
          <c:dPt>
            <c:idx val="2"/>
            <c:bubble3D val="0"/>
            <c:spPr>
              <a:noFill/>
              <a:ln w="19050">
                <a:noFill/>
              </a:ln>
              <a:effectLst/>
            </c:spPr>
            <c:extLst>
              <c:ext xmlns:c16="http://schemas.microsoft.com/office/drawing/2014/chart" uri="{C3380CC4-5D6E-409C-BE32-E72D297353CC}">
                <c16:uniqueId val="{00000004-8B56-4D84-A897-B3517A4DE549}"/>
              </c:ext>
            </c:extLst>
          </c:dPt>
          <c:dLbls>
            <c:dLbl>
              <c:idx val="0"/>
              <c:delete val="1"/>
              <c:extLst>
                <c:ext xmlns:c15="http://schemas.microsoft.com/office/drawing/2012/chart" uri="{CE6537A1-D6FC-4f65-9D91-7224C49458BB}"/>
                <c:ext xmlns:c16="http://schemas.microsoft.com/office/drawing/2014/chart" uri="{C3380CC4-5D6E-409C-BE32-E72D297353CC}">
                  <c16:uniqueId val="{0000000A-8B56-4D84-A897-B3517A4DE549}"/>
                </c:ext>
              </c:extLst>
            </c:dLbl>
            <c:dLbl>
              <c:idx val="1"/>
              <c:layout>
                <c:manualLayout>
                  <c:x val="-0.45853612331488142"/>
                  <c:y val="-8.5542623127492189E-3"/>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accent3"/>
                        </a:solidFill>
                        <a:latin typeface="+mn-lt"/>
                        <a:ea typeface="+mn-ea"/>
                        <a:cs typeface="+mn-cs"/>
                      </a:defRPr>
                    </a:pPr>
                    <a:fld id="{E1EADB51-6389-4063-BDC2-302C316A74C8}" type="CELLRANGE">
                      <a:rPr lang="en-US" altLang="zh-CN" sz="2000" dirty="0">
                        <a:solidFill>
                          <a:schemeClr val="accent3"/>
                        </a:solidFill>
                      </a:rPr>
                      <a:pPr>
                        <a:defRPr sz="2000">
                          <a:solidFill>
                            <a:schemeClr val="accent3"/>
                          </a:solidFill>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3"/>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8B56-4D84-A897-B3517A4DE549}"/>
                </c:ext>
              </c:extLst>
            </c:dLbl>
            <c:dLbl>
              <c:idx val="2"/>
              <c:tx>
                <c:rich>
                  <a:bodyPr/>
                  <a:lstStyle/>
                  <a:p>
                    <a:endParaRPr lang="en-US" altLang="zh-CN"/>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B56-4D84-A897-B3517A4DE54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showLeaderLines val="0"/>
            <c:extLst>
              <c:ext xmlns:c15="http://schemas.microsoft.com/office/drawing/2012/chart" uri="{CE6537A1-D6FC-4f65-9D91-7224C49458BB}">
                <c15:showDataLabelsRange val="1"/>
              </c:ext>
            </c:extLst>
          </c:dLbls>
          <c:cat>
            <c:strRef>
              <c:f>Sheet1!$A$7:$A$9</c:f>
              <c:strCache>
                <c:ptCount val="3"/>
                <c:pt idx="0">
                  <c:v>未完成</c:v>
                </c:pt>
                <c:pt idx="1">
                  <c:v>已完成</c:v>
                </c:pt>
                <c:pt idx="2">
                  <c:v>辅助</c:v>
                </c:pt>
              </c:strCache>
            </c:strRef>
          </c:cat>
          <c:val>
            <c:numRef>
              <c:f>Sheet1!$B$7:$B$9</c:f>
              <c:numCache>
                <c:formatCode>General</c:formatCode>
                <c:ptCount val="3"/>
                <c:pt idx="0">
                  <c:v>0.33499999999999996</c:v>
                </c:pt>
                <c:pt idx="1">
                  <c:v>0.16500000000000001</c:v>
                </c:pt>
                <c:pt idx="2">
                  <c:v>0.5</c:v>
                </c:pt>
              </c:numCache>
            </c:numRef>
          </c:val>
          <c:extLst>
            <c:ext xmlns:c15="http://schemas.microsoft.com/office/drawing/2012/chart" uri="{02D57815-91ED-43cb-92C2-25804820EDAC}">
              <c15:datalabelsRange>
                <c15:f>Sheet1!$B$2:$B$3</c15:f>
                <c15:dlblRangeCache>
                  <c:ptCount val="2"/>
                  <c:pt idx="0">
                    <c:v>67%</c:v>
                  </c:pt>
                  <c:pt idx="1">
                    <c:v>33%</c:v>
                  </c:pt>
                </c15:dlblRangeCache>
              </c15:datalabelsRange>
            </c:ext>
            <c:ext xmlns:c16="http://schemas.microsoft.com/office/drawing/2014/chart" uri="{C3380CC4-5D6E-409C-BE32-E72D297353CC}">
              <c16:uniqueId val="{00000000-8B56-4D84-A897-B3517A4DE549}"/>
            </c:ext>
          </c:extLst>
        </c:ser>
        <c:ser>
          <c:idx val="1"/>
          <c:order val="1"/>
          <c:tx>
            <c:strRef>
              <c:f>Sheet1!$C$6</c:f>
              <c:strCache>
                <c:ptCount val="1"/>
                <c:pt idx="0">
                  <c:v>2月</c:v>
                </c:pt>
              </c:strCache>
            </c:strRef>
          </c:tx>
          <c:spPr>
            <a:solidFill>
              <a:schemeClr val="bg2"/>
            </a:solidFill>
          </c:spPr>
          <c:dPt>
            <c:idx val="0"/>
            <c:bubble3D val="0"/>
            <c:spPr>
              <a:solidFill>
                <a:schemeClr val="bg2"/>
              </a:solidFill>
              <a:ln w="19050">
                <a:solidFill>
                  <a:srgbClr val="FBFAFF"/>
                </a:solidFill>
              </a:ln>
              <a:effectLst/>
            </c:spPr>
            <c:extLst>
              <c:ext xmlns:c16="http://schemas.microsoft.com/office/drawing/2014/chart" uri="{C3380CC4-5D6E-409C-BE32-E72D297353CC}">
                <c16:uniqueId val="{00000008-8B56-4D84-A897-B3517A4DE549}"/>
              </c:ext>
            </c:extLst>
          </c:dPt>
          <c:dPt>
            <c:idx val="1"/>
            <c:bubble3D val="0"/>
            <c:spPr>
              <a:solidFill>
                <a:schemeClr val="accent2"/>
              </a:solidFill>
              <a:ln w="19050">
                <a:solidFill>
                  <a:srgbClr val="FBFAFF"/>
                </a:solidFill>
              </a:ln>
              <a:effectLst/>
            </c:spPr>
            <c:extLst>
              <c:ext xmlns:c16="http://schemas.microsoft.com/office/drawing/2014/chart" uri="{C3380CC4-5D6E-409C-BE32-E72D297353CC}">
                <c16:uniqueId val="{00000009-8B56-4D84-A897-B3517A4DE549}"/>
              </c:ext>
            </c:extLst>
          </c:dPt>
          <c:dPt>
            <c:idx val="2"/>
            <c:bubble3D val="0"/>
            <c:spPr>
              <a:noFill/>
              <a:ln w="19050">
                <a:noFill/>
              </a:ln>
              <a:effectLst/>
            </c:spPr>
            <c:extLst>
              <c:ext xmlns:c16="http://schemas.microsoft.com/office/drawing/2014/chart" uri="{C3380CC4-5D6E-409C-BE32-E72D297353CC}">
                <c16:uniqueId val="{00000005-8B56-4D84-A897-B3517A4DE549}"/>
              </c:ext>
            </c:extLst>
          </c:dPt>
          <c:dLbls>
            <c:dLbl>
              <c:idx val="0"/>
              <c:delete val="1"/>
              <c:extLst>
                <c:ext xmlns:c15="http://schemas.microsoft.com/office/drawing/2012/chart" uri="{CE6537A1-D6FC-4f65-9D91-7224C49458BB}"/>
                <c:ext xmlns:c16="http://schemas.microsoft.com/office/drawing/2014/chart" uri="{C3380CC4-5D6E-409C-BE32-E72D297353CC}">
                  <c16:uniqueId val="{00000008-8B56-4D84-A897-B3517A4DE549}"/>
                </c:ext>
              </c:extLst>
            </c:dLbl>
            <c:dLbl>
              <c:idx val="1"/>
              <c:layout>
                <c:manualLayout>
                  <c:x val="-0.43164665929332974"/>
                  <c:y val="-0.12660308222868843"/>
                </c:manualLayout>
              </c:layout>
              <c:tx>
                <c:rich>
                  <a:bodyPr/>
                  <a:lstStyle/>
                  <a:p>
                    <a:fld id="{B0DC2237-B291-48FA-AD05-A6611EBD2989}" type="CELLRANGE">
                      <a:rPr lang="en-US" altLang="zh-CN"/>
                      <a:pPr/>
                      <a:t>[CELLRANGE]</a:t>
                    </a:fld>
                    <a:endParaRPr lang="zh-CN" alt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8B56-4D84-A897-B3517A4DE549}"/>
                </c:ext>
              </c:extLst>
            </c:dLbl>
            <c:dLbl>
              <c:idx val="2"/>
              <c:tx>
                <c:rich>
                  <a:bodyPr/>
                  <a:lstStyle/>
                  <a:p>
                    <a:endParaRPr lang="en-US" altLang="zh-CN"/>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B56-4D84-A897-B3517A4DE549}"/>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2"/>
                    </a:solidFill>
                    <a:latin typeface="+mn-lt"/>
                    <a:ea typeface="+mn-ea"/>
                    <a:cs typeface="+mn-cs"/>
                  </a:defRPr>
                </a:pPr>
                <a:endParaRPr lang="zh-CN"/>
              </a:p>
            </c:txPr>
            <c:showLegendKey val="0"/>
            <c:showVal val="0"/>
            <c:showCatName val="0"/>
            <c:showSerName val="0"/>
            <c:showPercent val="0"/>
            <c:showBubbleSize val="0"/>
            <c:showLeaderLines val="0"/>
            <c:extLst>
              <c:ext xmlns:c15="http://schemas.microsoft.com/office/drawing/2012/chart" uri="{CE6537A1-D6FC-4f65-9D91-7224C49458BB}">
                <c15:showDataLabelsRange val="1"/>
              </c:ext>
            </c:extLst>
          </c:dLbls>
          <c:cat>
            <c:strRef>
              <c:f>Sheet1!$A$7:$A$9</c:f>
              <c:strCache>
                <c:ptCount val="3"/>
                <c:pt idx="0">
                  <c:v>未完成</c:v>
                </c:pt>
                <c:pt idx="1">
                  <c:v>已完成</c:v>
                </c:pt>
                <c:pt idx="2">
                  <c:v>辅助</c:v>
                </c:pt>
              </c:strCache>
            </c:strRef>
          </c:cat>
          <c:val>
            <c:numRef>
              <c:f>Sheet1!$C$7:$C$9</c:f>
              <c:numCache>
                <c:formatCode>General</c:formatCode>
                <c:ptCount val="3"/>
                <c:pt idx="0">
                  <c:v>0.17499999999999999</c:v>
                </c:pt>
                <c:pt idx="1">
                  <c:v>0.32500000000000001</c:v>
                </c:pt>
                <c:pt idx="2">
                  <c:v>0.5</c:v>
                </c:pt>
              </c:numCache>
            </c:numRef>
          </c:val>
          <c:extLst>
            <c:ext xmlns:c15="http://schemas.microsoft.com/office/drawing/2012/chart" uri="{02D57815-91ED-43cb-92C2-25804820EDAC}">
              <c15:datalabelsRange>
                <c15:f>Sheet1!$C$2:$C$3</c15:f>
                <c15:dlblRangeCache>
                  <c:ptCount val="2"/>
                  <c:pt idx="0">
                    <c:v>35%</c:v>
                  </c:pt>
                  <c:pt idx="1">
                    <c:v>65%</c:v>
                  </c:pt>
                </c15:dlblRangeCache>
              </c15:datalabelsRange>
            </c:ext>
            <c:ext xmlns:c16="http://schemas.microsoft.com/office/drawing/2014/chart" uri="{C3380CC4-5D6E-409C-BE32-E72D297353CC}">
              <c16:uniqueId val="{00000001-8B56-4D84-A897-B3517A4DE549}"/>
            </c:ext>
          </c:extLst>
        </c:ser>
        <c:ser>
          <c:idx val="2"/>
          <c:order val="2"/>
          <c:tx>
            <c:strRef>
              <c:f>Sheet1!$D$6</c:f>
              <c:strCache>
                <c:ptCount val="1"/>
                <c:pt idx="0">
                  <c:v>3月</c:v>
                </c:pt>
              </c:strCache>
            </c:strRef>
          </c:tx>
          <c:dPt>
            <c:idx val="0"/>
            <c:bubble3D val="0"/>
            <c:spPr>
              <a:solidFill>
                <a:schemeClr val="bg2"/>
              </a:solidFill>
              <a:ln w="19050">
                <a:solidFill>
                  <a:srgbClr val="FBFAFF"/>
                </a:solidFill>
              </a:ln>
              <a:effectLst/>
            </c:spPr>
            <c:extLst>
              <c:ext xmlns:c16="http://schemas.microsoft.com/office/drawing/2014/chart" uri="{C3380CC4-5D6E-409C-BE32-E72D297353CC}">
                <c16:uniqueId val="{00000007-8B56-4D84-A897-B3517A4DE549}"/>
              </c:ext>
            </c:extLst>
          </c:dPt>
          <c:dPt>
            <c:idx val="1"/>
            <c:bubble3D val="0"/>
            <c:spPr>
              <a:solidFill>
                <a:schemeClr val="accent1"/>
              </a:solidFill>
              <a:ln w="19050">
                <a:solidFill>
                  <a:srgbClr val="FBFAFF"/>
                </a:solidFill>
              </a:ln>
              <a:effectLst/>
            </c:spPr>
            <c:extLst>
              <c:ext xmlns:c16="http://schemas.microsoft.com/office/drawing/2014/chart" uri="{C3380CC4-5D6E-409C-BE32-E72D297353CC}">
                <c16:uniqueId val="{0000000C-8B56-4D84-A897-B3517A4DE549}"/>
              </c:ext>
            </c:extLst>
          </c:dPt>
          <c:dPt>
            <c:idx val="2"/>
            <c:bubble3D val="0"/>
            <c:spPr>
              <a:noFill/>
              <a:ln w="19050">
                <a:noFill/>
              </a:ln>
              <a:effectLst/>
            </c:spPr>
            <c:extLst>
              <c:ext xmlns:c16="http://schemas.microsoft.com/office/drawing/2014/chart" uri="{C3380CC4-5D6E-409C-BE32-E72D297353CC}">
                <c16:uniqueId val="{00000006-8B56-4D84-A897-B3517A4DE549}"/>
              </c:ext>
            </c:extLst>
          </c:dPt>
          <c:dLbls>
            <c:dLbl>
              <c:idx val="0"/>
              <c:delete val="1"/>
              <c:extLst>
                <c:ext xmlns:c15="http://schemas.microsoft.com/office/drawing/2012/chart" uri="{CE6537A1-D6FC-4f65-9D91-7224C49458BB}"/>
                <c:ext xmlns:c16="http://schemas.microsoft.com/office/drawing/2014/chart" uri="{C3380CC4-5D6E-409C-BE32-E72D297353CC}">
                  <c16:uniqueId val="{00000007-8B56-4D84-A897-B3517A4DE549}"/>
                </c:ext>
              </c:extLst>
            </c:dLbl>
            <c:dLbl>
              <c:idx val="1"/>
              <c:layout>
                <c:manualLayout>
                  <c:x val="0.16275201907781284"/>
                  <c:y val="-0.13344649207888781"/>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accent1"/>
                        </a:solidFill>
                        <a:latin typeface="+mn-lt"/>
                        <a:ea typeface="+mn-ea"/>
                        <a:cs typeface="+mn-cs"/>
                      </a:defRPr>
                    </a:pPr>
                    <a:fld id="{CD0F08A2-0F12-4197-A470-8C5D7B286BA0}" type="CELLRANGE">
                      <a:rPr lang="en-US" altLang="zh-CN" sz="2000">
                        <a:solidFill>
                          <a:schemeClr val="accent1"/>
                        </a:solidFill>
                      </a:rPr>
                      <a:pPr>
                        <a:defRPr sz="2000">
                          <a:solidFill>
                            <a:schemeClr val="accent1"/>
                          </a:solidFill>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8B56-4D84-A897-B3517A4DE549}"/>
                </c:ext>
              </c:extLst>
            </c:dLbl>
            <c:dLbl>
              <c:idx val="2"/>
              <c:tx>
                <c:rich>
                  <a:bodyPr/>
                  <a:lstStyle/>
                  <a:p>
                    <a:endParaRPr lang="en-US" altLang="zh-CN"/>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B56-4D84-A897-B3517A4DE54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showLeaderLines val="0"/>
            <c:extLst>
              <c:ext xmlns:c15="http://schemas.microsoft.com/office/drawing/2012/chart" uri="{CE6537A1-D6FC-4f65-9D91-7224C49458BB}">
                <c15:showDataLabelsRange val="1"/>
              </c:ext>
            </c:extLst>
          </c:dLbls>
          <c:cat>
            <c:strRef>
              <c:f>Sheet1!$A$7:$A$9</c:f>
              <c:strCache>
                <c:ptCount val="3"/>
                <c:pt idx="0">
                  <c:v>未完成</c:v>
                </c:pt>
                <c:pt idx="1">
                  <c:v>已完成</c:v>
                </c:pt>
                <c:pt idx="2">
                  <c:v>辅助</c:v>
                </c:pt>
              </c:strCache>
            </c:strRef>
          </c:cat>
          <c:val>
            <c:numRef>
              <c:f>Sheet1!$D$7:$D$9</c:f>
              <c:numCache>
                <c:formatCode>General</c:formatCode>
                <c:ptCount val="3"/>
                <c:pt idx="0">
                  <c:v>0.25</c:v>
                </c:pt>
                <c:pt idx="1">
                  <c:v>0.25</c:v>
                </c:pt>
                <c:pt idx="2">
                  <c:v>0.5</c:v>
                </c:pt>
              </c:numCache>
            </c:numRef>
          </c:val>
          <c:extLst>
            <c:ext xmlns:c15="http://schemas.microsoft.com/office/drawing/2012/chart" uri="{02D57815-91ED-43cb-92C2-25804820EDAC}">
              <c15:datalabelsRange>
                <c15:f>Sheet1!$D$2:$D$3</c15:f>
                <c15:dlblRangeCache>
                  <c:ptCount val="2"/>
                  <c:pt idx="0">
                    <c:v>50%</c:v>
                  </c:pt>
                  <c:pt idx="1">
                    <c:v>50%</c:v>
                  </c:pt>
                </c15:dlblRangeCache>
              </c15:datalabelsRange>
            </c:ext>
            <c:ext xmlns:c16="http://schemas.microsoft.com/office/drawing/2014/chart" uri="{C3380CC4-5D6E-409C-BE32-E72D297353CC}">
              <c16:uniqueId val="{00000003-8B56-4D84-A897-B3517A4DE549}"/>
            </c:ext>
          </c:extLst>
        </c:ser>
        <c:dLbls>
          <c:showLegendKey val="0"/>
          <c:showVal val="1"/>
          <c:showCatName val="0"/>
          <c:showSerName val="0"/>
          <c:showPercent val="0"/>
          <c:showBubbleSize val="0"/>
          <c:showLeaderLines val="0"/>
        </c:dLbls>
        <c:firstSliceAng val="270"/>
        <c:holeSize val="6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rgbClr val="E7D388"/>
                </a:gs>
                <a:gs pos="100000">
                  <a:srgbClr val="BF9441"/>
                </a:gs>
              </a:gsLst>
              <a:lin ang="5400000" scaled="0"/>
            </a:gra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zh-CN" sz="1065" b="0" i="0" u="none" strike="noStrike" kern="1200" baseline="0">
                    <a:solidFill>
                      <a:schemeClr val="bg1">
                        <a:lumMod val="9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DK</c:v>
                </c:pt>
                <c:pt idx="1">
                  <c:v>TM</c:v>
                </c:pt>
                <c:pt idx="2">
                  <c:v>PD</c:v>
                </c:pt>
                <c:pt idx="3">
                  <c:v>MN</c:v>
                </c:pt>
              </c:strCache>
            </c:strRef>
          </c:cat>
          <c:val>
            <c:numRef>
              <c:f>Sheet1!$B$2:$B$5</c:f>
              <c:numCache>
                <c:formatCode>General</c:formatCode>
                <c:ptCount val="4"/>
                <c:pt idx="0">
                  <c:v>3.3</c:v>
                </c:pt>
                <c:pt idx="1">
                  <c:v>2.5</c:v>
                </c:pt>
                <c:pt idx="2">
                  <c:v>3.5</c:v>
                </c:pt>
                <c:pt idx="3">
                  <c:v>4.5</c:v>
                </c:pt>
              </c:numCache>
            </c:numRef>
          </c:val>
          <c:extLst>
            <c:ext xmlns:c16="http://schemas.microsoft.com/office/drawing/2014/chart" uri="{C3380CC4-5D6E-409C-BE32-E72D297353CC}">
              <c16:uniqueId val="{00000000-FFA3-4FAF-BC79-5D4312E9E076}"/>
            </c:ext>
          </c:extLst>
        </c:ser>
        <c:ser>
          <c:idx val="1"/>
          <c:order val="1"/>
          <c:tx>
            <c:strRef>
              <c:f>Sheet1!$C$1</c:f>
              <c:strCache>
                <c:ptCount val="1"/>
                <c:pt idx="0">
                  <c:v>Series 2</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zh-CN" sz="1065" b="0" i="0" u="none" strike="noStrike" kern="1200" baseline="0">
                    <a:solidFill>
                      <a:schemeClr val="bg1">
                        <a:lumMod val="9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DK</c:v>
                </c:pt>
                <c:pt idx="1">
                  <c:v>TM</c:v>
                </c:pt>
                <c:pt idx="2">
                  <c:v>PD</c:v>
                </c:pt>
                <c:pt idx="3">
                  <c:v>MN</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A3-4FAF-BC79-5D4312E9E076}"/>
            </c:ext>
          </c:extLst>
        </c:ser>
        <c:dLbls>
          <c:showLegendKey val="0"/>
          <c:showVal val="1"/>
          <c:showCatName val="0"/>
          <c:showSerName val="0"/>
          <c:showPercent val="0"/>
          <c:showBubbleSize val="0"/>
        </c:dLbls>
        <c:gapWidth val="444"/>
        <c:overlap val="-90"/>
        <c:axId val="731460816"/>
        <c:axId val="731485840"/>
      </c:barChart>
      <c:catAx>
        <c:axId val="73146081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bg1">
                    <a:lumMod val="95000"/>
                  </a:schemeClr>
                </a:solidFill>
                <a:latin typeface="+mn-lt"/>
                <a:ea typeface="+mn-ea"/>
                <a:cs typeface="+mn-ea"/>
                <a:sym typeface="+mn-lt"/>
              </a:defRPr>
            </a:pPr>
            <a:endParaRPr lang="zh-CN"/>
          </a:p>
        </c:txPr>
        <c:crossAx val="731485840"/>
        <c:crosses val="autoZero"/>
        <c:auto val="1"/>
        <c:lblAlgn val="ctr"/>
        <c:lblOffset val="100"/>
        <c:noMultiLvlLbl val="0"/>
      </c:catAx>
      <c:valAx>
        <c:axId val="731485840"/>
        <c:scaling>
          <c:orientation val="minMax"/>
        </c:scaling>
        <c:delete val="1"/>
        <c:axPos val="l"/>
        <c:numFmt formatCode="General" sourceLinked="1"/>
        <c:majorTickMark val="none"/>
        <c:minorTickMark val="none"/>
        <c:tickLblPos val="nextTo"/>
        <c:crossAx val="73146081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chemeClr val="bg1">
              <a:lumMod val="95000"/>
            </a:schemeClr>
          </a:solidFill>
          <a:latin typeface="+mn-lt"/>
          <a:ea typeface="+mn-ea"/>
          <a:cs typeface="+mn-ea"/>
          <a:sym typeface="+mn-lt"/>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28575" cap="rnd">
              <a:gradFill>
                <a:gsLst>
                  <a:gs pos="0">
                    <a:srgbClr val="E7D388"/>
                  </a:gs>
                  <a:gs pos="100000">
                    <a:srgbClr val="C09644"/>
                  </a:gs>
                </a:gsLst>
                <a:lin ang="5400000" scaled="1"/>
              </a:gradFill>
              <a:round/>
            </a:ln>
            <a:effectLst/>
          </c:spPr>
          <c:marker>
            <c:symbol val="circle"/>
            <c:size val="9"/>
            <c:spPr>
              <a:solidFill>
                <a:srgbClr val="E7D388"/>
              </a:solidFill>
              <a:ln w="9525">
                <a:solidFill>
                  <a:srgbClr val="191A2C"/>
                </a:solidFill>
              </a:ln>
              <a:effectLst/>
            </c:spPr>
          </c:marker>
          <c:xVal>
            <c:strRef>
              <c:f>Sheet1!$A$2:$A$14</c:f>
              <c:strCache>
                <c:ptCount val="10"/>
                <c:pt idx="0">
                  <c:v>One</c:v>
                </c:pt>
                <c:pt idx="1">
                  <c:v>Two</c:v>
                </c:pt>
                <c:pt idx="2">
                  <c:v>Three</c:v>
                </c:pt>
                <c:pt idx="3">
                  <c:v>Four</c:v>
                </c:pt>
                <c:pt idx="4">
                  <c:v>Five</c:v>
                </c:pt>
                <c:pt idx="5">
                  <c:v>Six</c:v>
                </c:pt>
                <c:pt idx="6">
                  <c:v>Seven</c:v>
                </c:pt>
                <c:pt idx="7">
                  <c:v>Eight</c:v>
                </c:pt>
                <c:pt idx="8">
                  <c:v>Nine</c:v>
                </c:pt>
                <c:pt idx="9">
                  <c:v>Ten</c:v>
                </c:pt>
              </c:strCache>
            </c:strRef>
          </c:xVal>
          <c:yVal>
            <c:numRef>
              <c:f>Sheet1!$B$2:$B$14</c:f>
              <c:numCache>
                <c:formatCode>General</c:formatCode>
                <c:ptCount val="13"/>
                <c:pt idx="0">
                  <c:v>22</c:v>
                </c:pt>
                <c:pt idx="1">
                  <c:v>15</c:v>
                </c:pt>
                <c:pt idx="2">
                  <c:v>28</c:v>
                </c:pt>
                <c:pt idx="3">
                  <c:v>20</c:v>
                </c:pt>
                <c:pt idx="4">
                  <c:v>10</c:v>
                </c:pt>
                <c:pt idx="5">
                  <c:v>10</c:v>
                </c:pt>
                <c:pt idx="6">
                  <c:v>8</c:v>
                </c:pt>
                <c:pt idx="7">
                  <c:v>23</c:v>
                </c:pt>
                <c:pt idx="8">
                  <c:v>5</c:v>
                </c:pt>
                <c:pt idx="9">
                  <c:v>8</c:v>
                </c:pt>
              </c:numCache>
            </c:numRef>
          </c:yVal>
          <c:smooth val="1"/>
          <c:extLst>
            <c:ext xmlns:c16="http://schemas.microsoft.com/office/drawing/2014/chart" uri="{C3380CC4-5D6E-409C-BE32-E72D297353CC}">
              <c16:uniqueId val="{00000000-7A5F-4942-855D-249E59A69D4E}"/>
            </c:ext>
          </c:extLst>
        </c:ser>
        <c:dLbls>
          <c:showLegendKey val="0"/>
          <c:showVal val="0"/>
          <c:showCatName val="0"/>
          <c:showSerName val="0"/>
          <c:showPercent val="0"/>
          <c:showBubbleSize val="0"/>
        </c:dLbls>
        <c:axId val="731486928"/>
        <c:axId val="731470608"/>
      </c:scatterChart>
      <c:valAx>
        <c:axId val="731486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bg1">
                    <a:lumMod val="95000"/>
                  </a:schemeClr>
                </a:solidFill>
                <a:latin typeface="+mn-lt"/>
                <a:ea typeface="+mn-ea"/>
                <a:cs typeface="+mn-ea"/>
                <a:sym typeface="+mn-lt"/>
              </a:defRPr>
            </a:pPr>
            <a:endParaRPr lang="zh-CN"/>
          </a:p>
        </c:txPr>
        <c:crossAx val="731470608"/>
        <c:crosses val="autoZero"/>
        <c:crossBetween val="midCat"/>
      </c:valAx>
      <c:valAx>
        <c:axId val="731470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bg1">
                    <a:lumMod val="95000"/>
                  </a:schemeClr>
                </a:solidFill>
                <a:latin typeface="+mn-lt"/>
                <a:ea typeface="+mn-ea"/>
                <a:cs typeface="+mn-ea"/>
                <a:sym typeface="+mn-lt"/>
              </a:defRPr>
            </a:pPr>
            <a:endParaRPr lang="zh-CN"/>
          </a:p>
        </c:txPr>
        <c:crossAx val="731486928"/>
        <c:crosses val="autoZero"/>
        <c:crossBetween val="midCat"/>
      </c:valAx>
      <c:spPr>
        <a:noFill/>
        <a:ln>
          <a:noFill/>
        </a:ln>
        <a:effectLst/>
      </c:spPr>
    </c:plotArea>
    <c:plotVisOnly val="1"/>
    <c:dispBlanksAs val="zero"/>
    <c:showDLblsOverMax val="0"/>
  </c:chart>
  <c:spPr>
    <a:noFill/>
    <a:ln>
      <a:noFill/>
    </a:ln>
    <a:effectLst/>
  </c:spPr>
  <c:txPr>
    <a:bodyPr/>
    <a:lstStyle/>
    <a:p>
      <a:pPr>
        <a:defRPr lang="zh-CN" sz="900">
          <a:solidFill>
            <a:schemeClr val="bg1">
              <a:lumMod val="95000"/>
            </a:schemeClr>
          </a:solidFill>
          <a:latin typeface="+mn-lt"/>
          <a:ea typeface="+mn-ea"/>
          <a:cs typeface="+mn-ea"/>
          <a:sym typeface="+mn-lt"/>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6304920724383"/>
          <c:y val="3.9931495475773397E-2"/>
          <c:w val="0.584304204151192"/>
          <c:h val="0.94509419372081205"/>
        </c:manualLayout>
      </c:layout>
      <c:doughnutChart>
        <c:varyColors val="1"/>
        <c:ser>
          <c:idx val="0"/>
          <c:order val="0"/>
          <c:tx>
            <c:strRef>
              <c:f>Sheet1!$B$1</c:f>
              <c:strCache>
                <c:ptCount val="1"/>
                <c:pt idx="0">
                  <c:v>最内环</c:v>
                </c:pt>
              </c:strCache>
            </c:strRef>
          </c:tx>
          <c:spPr>
            <a:solidFill>
              <a:schemeClr val="bg1"/>
            </a:solidFill>
            <a:ln w="19050">
              <a:noFill/>
            </a:ln>
          </c:spPr>
          <c:dPt>
            <c:idx val="0"/>
            <c:bubble3D val="0"/>
            <c:spPr>
              <a:solidFill>
                <a:schemeClr val="accent4">
                  <a:lumMod val="20000"/>
                  <a:lumOff val="80000"/>
                </a:schemeClr>
              </a:solidFill>
              <a:ln w="19050">
                <a:noFill/>
              </a:ln>
              <a:effectLst/>
            </c:spPr>
            <c:extLst>
              <c:ext xmlns:c16="http://schemas.microsoft.com/office/drawing/2014/chart" uri="{C3380CC4-5D6E-409C-BE32-E72D297353CC}">
                <c16:uniqueId val="{00000001-C6AA-4AC2-9115-2996FB061AFC}"/>
              </c:ext>
            </c:extLst>
          </c:dPt>
          <c:dPt>
            <c:idx val="1"/>
            <c:bubble3D val="0"/>
            <c:spPr>
              <a:solidFill>
                <a:schemeClr val="bg1"/>
              </a:solidFill>
              <a:ln w="19050">
                <a:noFill/>
              </a:ln>
              <a:effectLst/>
            </c:spPr>
            <c:extLst>
              <c:ext xmlns:c16="http://schemas.microsoft.com/office/drawing/2014/chart" uri="{C3380CC4-5D6E-409C-BE32-E72D297353CC}">
                <c16:uniqueId val="{00000003-C6AA-4AC2-9115-2996FB061AFC}"/>
              </c:ext>
            </c:extLst>
          </c:dPt>
          <c:cat>
            <c:strRef>
              <c:f>Sheet1!$A$2:$A$3</c:f>
              <c:strCache>
                <c:ptCount val="2"/>
                <c:pt idx="0">
                  <c:v>颜色部分</c:v>
                </c:pt>
                <c:pt idx="1">
                  <c:v>无色部分</c:v>
                </c:pt>
              </c:strCache>
            </c:strRef>
          </c:cat>
          <c:val>
            <c:numRef>
              <c:f>Sheet1!$B$2:$B$3</c:f>
              <c:numCache>
                <c:formatCode>0%</c:formatCode>
                <c:ptCount val="2"/>
                <c:pt idx="0">
                  <c:v>0.12</c:v>
                </c:pt>
                <c:pt idx="1">
                  <c:v>0.12</c:v>
                </c:pt>
              </c:numCache>
            </c:numRef>
          </c:val>
          <c:extLst>
            <c:ext xmlns:c16="http://schemas.microsoft.com/office/drawing/2014/chart" uri="{C3380CC4-5D6E-409C-BE32-E72D297353CC}">
              <c16:uniqueId val="{00000004-C6AA-4AC2-9115-2996FB061AFC}"/>
            </c:ext>
          </c:extLst>
        </c:ser>
        <c:ser>
          <c:idx val="1"/>
          <c:order val="1"/>
          <c:tx>
            <c:strRef>
              <c:f>Sheet1!$C$1</c:f>
              <c:strCache>
                <c:ptCount val="1"/>
                <c:pt idx="0">
                  <c:v>第二环</c:v>
                </c:pt>
              </c:strCache>
            </c:strRef>
          </c:tx>
          <c:spPr>
            <a:solidFill>
              <a:srgbClr val="6699FF"/>
            </a:solidFill>
            <a:ln w="19050">
              <a:noFill/>
            </a:ln>
          </c:spPr>
          <c:dPt>
            <c:idx val="0"/>
            <c:bubble3D val="0"/>
            <c:spPr>
              <a:solidFill>
                <a:schemeClr val="accent4">
                  <a:lumMod val="60000"/>
                  <a:lumOff val="40000"/>
                </a:schemeClr>
              </a:solidFill>
              <a:ln w="19050">
                <a:noFill/>
              </a:ln>
              <a:effectLst/>
            </c:spPr>
            <c:extLst>
              <c:ext xmlns:c16="http://schemas.microsoft.com/office/drawing/2014/chart" uri="{C3380CC4-5D6E-409C-BE32-E72D297353CC}">
                <c16:uniqueId val="{00000006-C6AA-4AC2-9115-2996FB061AFC}"/>
              </c:ext>
            </c:extLst>
          </c:dPt>
          <c:dPt>
            <c:idx val="1"/>
            <c:bubble3D val="0"/>
            <c:spPr>
              <a:noFill/>
              <a:ln w="19050">
                <a:noFill/>
              </a:ln>
              <a:effectLst/>
            </c:spPr>
            <c:extLst>
              <c:ext xmlns:c16="http://schemas.microsoft.com/office/drawing/2014/chart" uri="{C3380CC4-5D6E-409C-BE32-E72D297353CC}">
                <c16:uniqueId val="{00000008-C6AA-4AC2-9115-2996FB061AFC}"/>
              </c:ext>
            </c:extLst>
          </c:dPt>
          <c:cat>
            <c:strRef>
              <c:f>Sheet1!$A$2:$A$3</c:f>
              <c:strCache>
                <c:ptCount val="2"/>
                <c:pt idx="0">
                  <c:v>颜色部分</c:v>
                </c:pt>
                <c:pt idx="1">
                  <c:v>无色部分</c:v>
                </c:pt>
              </c:strCache>
            </c:strRef>
          </c:cat>
          <c:val>
            <c:numRef>
              <c:f>Sheet1!$C$2:$C$3</c:f>
              <c:numCache>
                <c:formatCode>0%</c:formatCode>
                <c:ptCount val="2"/>
                <c:pt idx="0">
                  <c:v>0.68</c:v>
                </c:pt>
                <c:pt idx="1">
                  <c:v>0.32</c:v>
                </c:pt>
              </c:numCache>
            </c:numRef>
          </c:val>
          <c:extLst>
            <c:ext xmlns:c16="http://schemas.microsoft.com/office/drawing/2014/chart" uri="{C3380CC4-5D6E-409C-BE32-E72D297353CC}">
              <c16:uniqueId val="{00000009-C6AA-4AC2-9115-2996FB061AFC}"/>
            </c:ext>
          </c:extLst>
        </c:ser>
        <c:ser>
          <c:idx val="2"/>
          <c:order val="2"/>
          <c:tx>
            <c:strRef>
              <c:f>Sheet1!$D$1</c:f>
              <c:strCache>
                <c:ptCount val="1"/>
                <c:pt idx="0">
                  <c:v>第三环</c:v>
                </c:pt>
              </c:strCache>
            </c:strRef>
          </c:tx>
          <c:spPr>
            <a:ln w="73025">
              <a:noFill/>
            </a:ln>
          </c:spPr>
          <c:dPt>
            <c:idx val="0"/>
            <c:bubble3D val="0"/>
            <c:spPr>
              <a:solidFill>
                <a:srgbClr val="FFC000"/>
              </a:solidFill>
              <a:ln w="73025">
                <a:noFill/>
              </a:ln>
              <a:effectLst/>
            </c:spPr>
            <c:extLst>
              <c:ext xmlns:c16="http://schemas.microsoft.com/office/drawing/2014/chart" uri="{C3380CC4-5D6E-409C-BE32-E72D297353CC}">
                <c16:uniqueId val="{0000000B-C6AA-4AC2-9115-2996FB061AFC}"/>
              </c:ext>
            </c:extLst>
          </c:dPt>
          <c:dPt>
            <c:idx val="1"/>
            <c:bubble3D val="0"/>
            <c:spPr>
              <a:noFill/>
              <a:ln w="73025">
                <a:noFill/>
              </a:ln>
              <a:effectLst/>
            </c:spPr>
            <c:extLst>
              <c:ext xmlns:c16="http://schemas.microsoft.com/office/drawing/2014/chart" uri="{C3380CC4-5D6E-409C-BE32-E72D297353CC}">
                <c16:uniqueId val="{0000000D-C6AA-4AC2-9115-2996FB061AFC}"/>
              </c:ext>
            </c:extLst>
          </c:dPt>
          <c:cat>
            <c:strRef>
              <c:f>Sheet1!$A$2:$A$3</c:f>
              <c:strCache>
                <c:ptCount val="2"/>
                <c:pt idx="0">
                  <c:v>颜色部分</c:v>
                </c:pt>
                <c:pt idx="1">
                  <c:v>无色部分</c:v>
                </c:pt>
              </c:strCache>
            </c:strRef>
          </c:cat>
          <c:val>
            <c:numRef>
              <c:f>Sheet1!$D$2:$D$3</c:f>
              <c:numCache>
                <c:formatCode>0%</c:formatCode>
                <c:ptCount val="2"/>
                <c:pt idx="0">
                  <c:v>0.43</c:v>
                </c:pt>
                <c:pt idx="1">
                  <c:v>0.56999999999999995</c:v>
                </c:pt>
              </c:numCache>
            </c:numRef>
          </c:val>
          <c:extLst>
            <c:ext xmlns:c16="http://schemas.microsoft.com/office/drawing/2014/chart" uri="{C3380CC4-5D6E-409C-BE32-E72D297353CC}">
              <c16:uniqueId val="{0000000E-C6AA-4AC2-9115-2996FB061AFC}"/>
            </c:ext>
          </c:extLst>
        </c:ser>
        <c:ser>
          <c:idx val="3"/>
          <c:order val="3"/>
          <c:tx>
            <c:strRef>
              <c:f>Sheet1!$E$1</c:f>
              <c:strCache>
                <c:ptCount val="1"/>
                <c:pt idx="0">
                  <c:v>第四环</c:v>
                </c:pt>
              </c:strCache>
            </c:strRef>
          </c:tx>
          <c:spPr>
            <a:ln w="19050">
              <a:noFill/>
            </a:ln>
          </c:spPr>
          <c:dPt>
            <c:idx val="0"/>
            <c:bubble3D val="0"/>
            <c:spPr>
              <a:solidFill>
                <a:schemeClr val="accent2">
                  <a:lumMod val="60000"/>
                  <a:lumOff val="40000"/>
                </a:schemeClr>
              </a:solidFill>
              <a:ln w="19050">
                <a:noFill/>
              </a:ln>
              <a:effectLst/>
            </c:spPr>
            <c:extLst>
              <c:ext xmlns:c16="http://schemas.microsoft.com/office/drawing/2014/chart" uri="{C3380CC4-5D6E-409C-BE32-E72D297353CC}">
                <c16:uniqueId val="{00000010-C6AA-4AC2-9115-2996FB061AFC}"/>
              </c:ext>
            </c:extLst>
          </c:dPt>
          <c:dPt>
            <c:idx val="1"/>
            <c:bubble3D val="0"/>
            <c:spPr>
              <a:noFill/>
              <a:ln w="19050">
                <a:noFill/>
              </a:ln>
              <a:effectLst/>
            </c:spPr>
            <c:extLst>
              <c:ext xmlns:c16="http://schemas.microsoft.com/office/drawing/2014/chart" uri="{C3380CC4-5D6E-409C-BE32-E72D297353CC}">
                <c16:uniqueId val="{00000012-C6AA-4AC2-9115-2996FB061AFC}"/>
              </c:ext>
            </c:extLst>
          </c:dPt>
          <c:cat>
            <c:strRef>
              <c:f>Sheet1!$A$2:$A$3</c:f>
              <c:strCache>
                <c:ptCount val="2"/>
                <c:pt idx="0">
                  <c:v>颜色部分</c:v>
                </c:pt>
                <c:pt idx="1">
                  <c:v>无色部分</c:v>
                </c:pt>
              </c:strCache>
            </c:strRef>
          </c:cat>
          <c:val>
            <c:numRef>
              <c:f>Sheet1!$E$2:$E$3</c:f>
              <c:numCache>
                <c:formatCode>0%</c:formatCode>
                <c:ptCount val="2"/>
                <c:pt idx="0">
                  <c:v>0.65</c:v>
                </c:pt>
                <c:pt idx="1">
                  <c:v>0.65</c:v>
                </c:pt>
              </c:numCache>
            </c:numRef>
          </c:val>
          <c:extLst>
            <c:ext xmlns:c16="http://schemas.microsoft.com/office/drawing/2014/chart" uri="{C3380CC4-5D6E-409C-BE32-E72D297353CC}">
              <c16:uniqueId val="{00000013-C6AA-4AC2-9115-2996FB061AFC}"/>
            </c:ext>
          </c:extLst>
        </c:ser>
        <c:dLbls>
          <c:showLegendKey val="0"/>
          <c:showVal val="0"/>
          <c:showCatName val="0"/>
          <c:showSerName val="0"/>
          <c:showPercent val="0"/>
          <c:showBubbleSize val="0"/>
          <c:showLeaderLines val="1"/>
        </c:dLbls>
        <c:firstSliceAng val="193"/>
        <c:holeSize val="6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8229999274498E-2"/>
          <c:y val="9.1443604171329906E-2"/>
          <c:w val="0.94973499917923898"/>
          <c:h val="0.80047558055053403"/>
        </c:manualLayout>
      </c:layout>
      <c:barChart>
        <c:barDir val="col"/>
        <c:grouping val="clustered"/>
        <c:varyColors val="0"/>
        <c:ser>
          <c:idx val="0"/>
          <c:order val="0"/>
          <c:tx>
            <c:strRef>
              <c:f>工作表1!$B$1</c:f>
              <c:strCache>
                <c:ptCount val="1"/>
                <c:pt idx="0">
                  <c:v>2033</c:v>
                </c:pt>
              </c:strCache>
            </c:strRef>
          </c:tx>
          <c:spPr>
            <a:gradFill>
              <a:gsLst>
                <a:gs pos="0">
                  <a:srgbClr val="FFD966"/>
                </a:gs>
                <a:gs pos="95000">
                  <a:srgbClr val="FFC000"/>
                </a:gs>
              </a:gsLst>
              <a:lin ang="5400000" scaled="1"/>
            </a:gradFill>
            <a:ln>
              <a:noFill/>
            </a:ln>
            <a:effectLst/>
          </c:spPr>
          <c:invertIfNegative val="0"/>
          <c:dPt>
            <c:idx val="0"/>
            <c:invertIfNegative val="0"/>
            <c:bubble3D val="0"/>
            <c:spPr>
              <a:gradFill>
                <a:gsLst>
                  <a:gs pos="0">
                    <a:srgbClr val="FFD966"/>
                  </a:gs>
                  <a:gs pos="95000">
                    <a:srgbClr val="FFC000"/>
                  </a:gs>
                </a:gsLst>
                <a:lin ang="5400000" scaled="1"/>
              </a:gradFill>
              <a:ln>
                <a:noFill/>
              </a:ln>
              <a:effectLst/>
            </c:spPr>
            <c:extLst>
              <c:ext xmlns:c16="http://schemas.microsoft.com/office/drawing/2014/chart" uri="{C3380CC4-5D6E-409C-BE32-E72D297353CC}">
                <c16:uniqueId val="{00000001-A557-4FD1-A123-1954C657E20C}"/>
              </c:ext>
            </c:extLst>
          </c:dPt>
          <c:dPt>
            <c:idx val="6"/>
            <c:invertIfNegative val="0"/>
            <c:bubble3D val="0"/>
            <c:spPr>
              <a:gradFill>
                <a:gsLst>
                  <a:gs pos="0">
                    <a:srgbClr val="FFD966"/>
                  </a:gs>
                  <a:gs pos="95000">
                    <a:srgbClr val="FFC000"/>
                  </a:gs>
                </a:gsLst>
                <a:lin ang="5400000" scaled="1"/>
              </a:gradFill>
              <a:ln>
                <a:noFill/>
              </a:ln>
              <a:effectLst/>
            </c:spPr>
            <c:extLst>
              <c:ext xmlns:c16="http://schemas.microsoft.com/office/drawing/2014/chart" uri="{C3380CC4-5D6E-409C-BE32-E72D297353CC}">
                <c16:uniqueId val="{00000003-A557-4FD1-A123-1954C657E20C}"/>
              </c:ext>
            </c:extLst>
          </c:dPt>
          <c:cat>
            <c:strRef>
              <c:f>工作表1!$A$2:$A$9</c:f>
              <c:strCache>
                <c:ptCount val="8"/>
                <c:pt idx="0">
                  <c:v>类别一</c:v>
                </c:pt>
                <c:pt idx="1">
                  <c:v>类别一</c:v>
                </c:pt>
                <c:pt idx="2">
                  <c:v>类别一</c:v>
                </c:pt>
                <c:pt idx="3">
                  <c:v>类别一</c:v>
                </c:pt>
                <c:pt idx="4">
                  <c:v>类别一</c:v>
                </c:pt>
                <c:pt idx="5">
                  <c:v>类别一</c:v>
                </c:pt>
                <c:pt idx="6">
                  <c:v>类别一</c:v>
                </c:pt>
                <c:pt idx="7">
                  <c:v>类别一</c:v>
                </c:pt>
              </c:strCache>
            </c:strRef>
          </c:cat>
          <c:val>
            <c:numRef>
              <c:f>工作表1!$B$2:$B$9</c:f>
              <c:numCache>
                <c:formatCode>0%</c:formatCode>
                <c:ptCount val="8"/>
                <c:pt idx="0">
                  <c:v>0.33</c:v>
                </c:pt>
                <c:pt idx="1">
                  <c:v>0.17</c:v>
                </c:pt>
                <c:pt idx="2">
                  <c:v>0.13</c:v>
                </c:pt>
                <c:pt idx="3">
                  <c:v>0.1</c:v>
                </c:pt>
                <c:pt idx="4">
                  <c:v>0.09</c:v>
                </c:pt>
                <c:pt idx="5" formatCode="0.00%">
                  <c:v>0.105</c:v>
                </c:pt>
                <c:pt idx="6">
                  <c:v>0.12</c:v>
                </c:pt>
                <c:pt idx="7">
                  <c:v>0.13</c:v>
                </c:pt>
              </c:numCache>
            </c:numRef>
          </c:val>
          <c:extLst>
            <c:ext xmlns:c16="http://schemas.microsoft.com/office/drawing/2014/chart" uri="{C3380CC4-5D6E-409C-BE32-E72D297353CC}">
              <c16:uniqueId val="{00000004-A557-4FD1-A123-1954C657E20C}"/>
            </c:ext>
          </c:extLst>
        </c:ser>
        <c:ser>
          <c:idx val="1"/>
          <c:order val="1"/>
          <c:tx>
            <c:strRef>
              <c:f>工作表1!$C$1</c:f>
              <c:strCache>
                <c:ptCount val="1"/>
                <c:pt idx="0">
                  <c:v>2035</c:v>
                </c:pt>
              </c:strCache>
            </c:strRef>
          </c:tx>
          <c:spPr>
            <a:gradFill flip="none" rotWithShape="1">
              <a:gsLst>
                <a:gs pos="0">
                  <a:srgbClr val="FFFFFF">
                    <a:alpha val="84000"/>
                  </a:srgbClr>
                </a:gs>
                <a:gs pos="100000">
                  <a:srgbClr val="FFFFFF">
                    <a:alpha val="30000"/>
                  </a:srgbClr>
                </a:gs>
              </a:gsLst>
              <a:lin ang="5400000" scaled="1"/>
              <a:tileRect/>
            </a:gradFill>
            <a:ln>
              <a:noFill/>
            </a:ln>
            <a:effectLst/>
          </c:spPr>
          <c:invertIfNegative val="0"/>
          <c:cat>
            <c:strRef>
              <c:f>工作表1!$A$2:$A$9</c:f>
              <c:strCache>
                <c:ptCount val="8"/>
                <c:pt idx="0">
                  <c:v>类别一</c:v>
                </c:pt>
                <c:pt idx="1">
                  <c:v>类别一</c:v>
                </c:pt>
                <c:pt idx="2">
                  <c:v>类别一</c:v>
                </c:pt>
                <c:pt idx="3">
                  <c:v>类别一</c:v>
                </c:pt>
                <c:pt idx="4">
                  <c:v>类别一</c:v>
                </c:pt>
                <c:pt idx="5">
                  <c:v>类别一</c:v>
                </c:pt>
                <c:pt idx="6">
                  <c:v>类别一</c:v>
                </c:pt>
                <c:pt idx="7">
                  <c:v>类别一</c:v>
                </c:pt>
              </c:strCache>
            </c:strRef>
          </c:cat>
          <c:val>
            <c:numRef>
              <c:f>工作表1!$C$2:$C$9</c:f>
              <c:numCache>
                <c:formatCode>0%</c:formatCode>
                <c:ptCount val="8"/>
                <c:pt idx="0">
                  <c:v>0.39300000000000002</c:v>
                </c:pt>
                <c:pt idx="1">
                  <c:v>0.38</c:v>
                </c:pt>
                <c:pt idx="2">
                  <c:v>0.35</c:v>
                </c:pt>
                <c:pt idx="3">
                  <c:v>0.3</c:v>
                </c:pt>
                <c:pt idx="4">
                  <c:v>0.27</c:v>
                </c:pt>
                <c:pt idx="5">
                  <c:v>0.36</c:v>
                </c:pt>
                <c:pt idx="6">
                  <c:v>0.25</c:v>
                </c:pt>
                <c:pt idx="7">
                  <c:v>0.22</c:v>
                </c:pt>
              </c:numCache>
            </c:numRef>
          </c:val>
          <c:extLst>
            <c:ext xmlns:c16="http://schemas.microsoft.com/office/drawing/2014/chart" uri="{C3380CC4-5D6E-409C-BE32-E72D297353CC}">
              <c16:uniqueId val="{00000005-A557-4FD1-A123-1954C657E20C}"/>
            </c:ext>
          </c:extLst>
        </c:ser>
        <c:dLbls>
          <c:showLegendKey val="0"/>
          <c:showVal val="0"/>
          <c:showCatName val="0"/>
          <c:showSerName val="0"/>
          <c:showPercent val="0"/>
          <c:showBubbleSize val="0"/>
        </c:dLbls>
        <c:gapWidth val="221"/>
        <c:overlap val="-1"/>
        <c:axId val="-1978164064"/>
        <c:axId val="1821262240"/>
      </c:barChart>
      <c:catAx>
        <c:axId val="-1978164064"/>
        <c:scaling>
          <c:orientation val="minMax"/>
        </c:scaling>
        <c:delete val="0"/>
        <c:axPos val="b"/>
        <c:numFmt formatCode="#,##0_);\(#,##0\)" sourceLinked="0"/>
        <c:majorTickMark val="none"/>
        <c:minorTickMark val="none"/>
        <c:tickLblPos val="nextTo"/>
        <c:spPr>
          <a:noFill/>
          <a:ln w="6350" cap="flat" cmpd="sng" algn="ctr">
            <a:solidFill>
              <a:sysClr val="window" lastClr="FFFFFF">
                <a:lumMod val="85000"/>
              </a:sysClr>
            </a:solidFill>
            <a:round/>
          </a:ln>
          <a:effectLst/>
        </c:spPr>
        <c:txPr>
          <a:bodyPr rot="-60000000" spcFirstLastPara="1" vertOverflow="ellipsis" vert="horz" wrap="square" anchor="ctr" anchorCtr="1"/>
          <a:lstStyle/>
          <a:p>
            <a:pPr>
              <a:defRPr lang="zh-CN" sz="1195" b="0" i="0" u="none" strike="noStrike" kern="1200" cap="none" spc="20" normalizeH="0" baseline="0">
                <a:solidFill>
                  <a:schemeClr val="bg1"/>
                </a:solidFill>
                <a:latin typeface="苹方 常规" panose="020B0300000000000000" pitchFamily="34" charset="-122"/>
                <a:ea typeface="苹方 常规" panose="020B0300000000000000" pitchFamily="34" charset="-122"/>
                <a:cs typeface="+mn-cs"/>
              </a:defRPr>
            </a:pPr>
            <a:endParaRPr lang="zh-CN"/>
          </a:p>
        </c:txPr>
        <c:crossAx val="1821262240"/>
        <c:crosses val="autoZero"/>
        <c:auto val="1"/>
        <c:lblAlgn val="ctr"/>
        <c:lblOffset val="100"/>
        <c:noMultiLvlLbl val="0"/>
      </c:catAx>
      <c:valAx>
        <c:axId val="1821262240"/>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spc="20" baseline="0">
                <a:solidFill>
                  <a:schemeClr val="bg1"/>
                </a:solidFill>
                <a:latin typeface="苹方 常规" panose="020B0300000000000000" pitchFamily="34" charset="-122"/>
                <a:ea typeface="苹方 常规" panose="020B0300000000000000" pitchFamily="34" charset="-122"/>
                <a:cs typeface="+mn-cs"/>
              </a:defRPr>
            </a:pPr>
            <a:endParaRPr lang="zh-CN"/>
          </a:p>
        </c:txPr>
        <c:crossAx val="-1978164064"/>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zh-CN" sz="1195" b="0" i="0" u="none" strike="noStrike" kern="1200" baseline="0">
                <a:solidFill>
                  <a:schemeClr val="bg1"/>
                </a:solidFill>
                <a:latin typeface="苹方 常规" panose="020B0300000000000000" pitchFamily="34" charset="-122"/>
                <a:ea typeface="苹方 常规" panose="020B0300000000000000" pitchFamily="34" charset="-122"/>
                <a:cs typeface="+mn-cs"/>
              </a:defRPr>
            </a:pPr>
            <a:endParaRPr lang="zh-CN"/>
          </a:p>
        </c:txPr>
      </c:legendEntry>
      <c:legendEntry>
        <c:idx val="1"/>
        <c:txPr>
          <a:bodyPr rot="0" spcFirstLastPara="1" vertOverflow="ellipsis" vert="horz" wrap="square" anchor="ctr" anchorCtr="1"/>
          <a:lstStyle/>
          <a:p>
            <a:pPr>
              <a:defRPr lang="zh-CN" sz="1195" b="0" i="0" u="none" strike="noStrike" kern="1200" baseline="0">
                <a:solidFill>
                  <a:schemeClr val="bg1"/>
                </a:solidFill>
                <a:latin typeface="苹方 常规" panose="020B0300000000000000" pitchFamily="34" charset="-122"/>
                <a:ea typeface="苹方 常规" panose="020B0300000000000000" pitchFamily="34" charset="-122"/>
                <a:cs typeface="+mn-cs"/>
              </a:defRPr>
            </a:pPr>
            <a:endParaRPr lang="zh-CN"/>
          </a:p>
        </c:txPr>
      </c:legendEntry>
      <c:layout>
        <c:manualLayout>
          <c:xMode val="edge"/>
          <c:yMode val="edge"/>
          <c:x val="0.913168662441461"/>
          <c:y val="3.99925944435022E-2"/>
          <c:w val="5.7216283820974302E-2"/>
          <c:h val="0.13334856745855"/>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苹方 常规" panose="020B0300000000000000" pitchFamily="34" charset="-122"/>
              <a:ea typeface="苹方 常规" panose="020B0300000000000000" pitchFamily="34" charset="-122"/>
              <a:cs typeface="+mn-cs"/>
            </a:defRPr>
          </a:pPr>
          <a:endParaRPr lang="zh-CN"/>
        </a:p>
      </c:txPr>
    </c:legend>
    <c:plotVisOnly val="1"/>
    <c:dispBlanksAs val="gap"/>
    <c:showDLblsOverMax val="0"/>
  </c:chart>
  <c:spPr>
    <a:noFill/>
    <a:ln w="9525" cap="flat" cmpd="sng" algn="ctr">
      <a:noFill/>
      <a:round/>
    </a:ln>
    <a:effectLst/>
  </c:spPr>
  <c:txPr>
    <a:bodyPr/>
    <a:lstStyle/>
    <a:p>
      <a:pPr>
        <a:defRPr lang="zh-CN">
          <a:latin typeface="苹方 常规" panose="020B0300000000000000" pitchFamily="34" charset="-122"/>
          <a:ea typeface="苹方 常规" panose="020B0300000000000000" pitchFamily="34" charset="-122"/>
        </a:defRPr>
      </a:pPr>
      <a:endParaRPr lang="zh-CN"/>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77608267716501"/>
          <c:y val="0.11673055384285499"/>
          <c:w val="0.77286317035332996"/>
          <c:h val="0.69150432551372198"/>
        </c:manualLayout>
      </c:layout>
      <c:barChart>
        <c:barDir val="bar"/>
        <c:grouping val="clustered"/>
        <c:varyColors val="0"/>
        <c:ser>
          <c:idx val="0"/>
          <c:order val="0"/>
          <c:tx>
            <c:strRef>
              <c:f>Sheet1!$B$1</c:f>
              <c:strCache>
                <c:ptCount val="1"/>
                <c:pt idx="0">
                  <c:v>系列 1</c:v>
                </c:pt>
              </c:strCache>
            </c:strRef>
          </c:tx>
          <c:spPr>
            <a:solidFill>
              <a:schemeClr val="bg1">
                <a:alpha val="37000"/>
              </a:schemeClr>
            </a:solidFill>
            <a:ln w="9525" cap="flat" cmpd="sng" algn="ctr">
              <a:solidFill>
                <a:schemeClr val="lt1">
                  <a:alpha val="50000"/>
                </a:schemeClr>
              </a:solidFill>
              <a:round/>
            </a:ln>
            <a:effectLst/>
          </c:spPr>
          <c:invertIfNegative val="0"/>
          <c:dPt>
            <c:idx val="5"/>
            <c:invertIfNegative val="0"/>
            <c:bubble3D val="0"/>
            <c:spPr>
              <a:solidFill>
                <a:schemeClr val="accent4"/>
              </a:solidFill>
              <a:ln w="9525" cap="flat" cmpd="sng" algn="ctr">
                <a:solidFill>
                  <a:schemeClr val="lt1">
                    <a:alpha val="50000"/>
                  </a:schemeClr>
                </a:solidFill>
                <a:round/>
              </a:ln>
              <a:effectLst/>
            </c:spPr>
            <c:extLst>
              <c:ext xmlns:c16="http://schemas.microsoft.com/office/drawing/2014/chart" uri="{C3380CC4-5D6E-409C-BE32-E72D297353CC}">
                <c16:uniqueId val="{00000001-E606-48F6-B6DB-967543358B93}"/>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Sheet1!$A$2:$A$11</c:f>
              <c:strCache>
                <c:ptCount val="10"/>
                <c:pt idx="0">
                  <c:v>类目1</c:v>
                </c:pt>
                <c:pt idx="1">
                  <c:v>类目2</c:v>
                </c:pt>
                <c:pt idx="2">
                  <c:v>类目3</c:v>
                </c:pt>
                <c:pt idx="3">
                  <c:v>类目4</c:v>
                </c:pt>
                <c:pt idx="4">
                  <c:v>类目5</c:v>
                </c:pt>
                <c:pt idx="5">
                  <c:v>类目6</c:v>
                </c:pt>
                <c:pt idx="6">
                  <c:v>类目7</c:v>
                </c:pt>
                <c:pt idx="7">
                  <c:v>类目8</c:v>
                </c:pt>
                <c:pt idx="8">
                  <c:v>类目9</c:v>
                </c:pt>
                <c:pt idx="9">
                  <c:v>类目10</c:v>
                </c:pt>
              </c:strCache>
            </c:strRef>
          </c:cat>
          <c:val>
            <c:numRef>
              <c:f>Sheet1!$B$2:$B$11</c:f>
              <c:numCache>
                <c:formatCode>General</c:formatCode>
                <c:ptCount val="10"/>
                <c:pt idx="0">
                  <c:v>122</c:v>
                </c:pt>
                <c:pt idx="1">
                  <c:v>50</c:v>
                </c:pt>
                <c:pt idx="2">
                  <c:v>144</c:v>
                </c:pt>
                <c:pt idx="3">
                  <c:v>39</c:v>
                </c:pt>
                <c:pt idx="4">
                  <c:v>90</c:v>
                </c:pt>
                <c:pt idx="5">
                  <c:v>307</c:v>
                </c:pt>
                <c:pt idx="6">
                  <c:v>88</c:v>
                </c:pt>
                <c:pt idx="7">
                  <c:v>47</c:v>
                </c:pt>
                <c:pt idx="8">
                  <c:v>40</c:v>
                </c:pt>
                <c:pt idx="9">
                  <c:v>52</c:v>
                </c:pt>
              </c:numCache>
            </c:numRef>
          </c:val>
          <c:extLst>
            <c:ext xmlns:c16="http://schemas.microsoft.com/office/drawing/2014/chart" uri="{C3380CC4-5D6E-409C-BE32-E72D297353CC}">
              <c16:uniqueId val="{00000002-E606-48F6-B6DB-967543358B93}"/>
            </c:ext>
          </c:extLst>
        </c:ser>
        <c:dLbls>
          <c:showLegendKey val="0"/>
          <c:showVal val="1"/>
          <c:showCatName val="0"/>
          <c:showSerName val="0"/>
          <c:showPercent val="0"/>
          <c:showBubbleSize val="0"/>
        </c:dLbls>
        <c:gapWidth val="65"/>
        <c:axId val="1045434960"/>
        <c:axId val="1045436928"/>
      </c:barChart>
      <c:catAx>
        <c:axId val="104543496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zh-CN" sz="1195" b="0" i="0" u="none" strike="noStrike" kern="1200" cap="all" baseline="0">
                <a:solidFill>
                  <a:schemeClr val="bg1"/>
                </a:solidFill>
                <a:latin typeface="+mn-lt"/>
                <a:ea typeface="+mn-ea"/>
                <a:cs typeface="+mn-cs"/>
              </a:defRPr>
            </a:pPr>
            <a:endParaRPr lang="zh-CN"/>
          </a:p>
        </c:txPr>
        <c:crossAx val="1045436928"/>
        <c:crosses val="autoZero"/>
        <c:auto val="1"/>
        <c:lblAlgn val="ctr"/>
        <c:lblOffset val="100"/>
        <c:noMultiLvlLbl val="0"/>
      </c:catAx>
      <c:valAx>
        <c:axId val="1045436928"/>
        <c:scaling>
          <c:orientation val="minMax"/>
        </c:scaling>
        <c:delete val="0"/>
        <c:axPos val="b"/>
        <c:majorGridlines>
          <c:spPr>
            <a:ln w="9525" cap="flat" cmpd="sng" algn="ctr">
              <a:solidFill>
                <a:srgbClr val="C8C8C8">
                  <a:alpha val="19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1045434960"/>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3081846079676E-2"/>
          <c:y val="0.24116588616190701"/>
          <c:w val="0.97538363078406498"/>
          <c:h val="0.65303036766513101"/>
        </c:manualLayout>
      </c:layout>
      <c:barChart>
        <c:barDir val="col"/>
        <c:grouping val="clustered"/>
        <c:varyColors val="0"/>
        <c:ser>
          <c:idx val="0"/>
          <c:order val="0"/>
          <c:tx>
            <c:strRef>
              <c:f>Sheet1!$B$1</c:f>
              <c:strCache>
                <c:ptCount val="1"/>
                <c:pt idx="0">
                  <c:v>销售额</c:v>
                </c:pt>
              </c:strCache>
            </c:strRef>
          </c:tx>
          <c:spPr>
            <a:blipFill>
              <a:blip xmlns:r="http://schemas.openxmlformats.org/officeDocument/2006/relationships" r:embed="rId3"/>
              <a:stretch>
                <a:fillRect/>
              </a:stretch>
            </a:blipFill>
            <a:ln>
              <a:noFill/>
            </a:ln>
            <a:effectLst/>
          </c:spPr>
          <c:invertIfNegative val="0"/>
          <c:dLbls>
            <c:dLbl>
              <c:idx val="0"/>
              <c:layout>
                <c:manualLayout>
                  <c:x val="0"/>
                  <c:y val="-0.13096647949664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C88-4CF0-B728-EAE30FA96D66}"/>
                </c:ext>
              </c:extLst>
            </c:dLbl>
            <c:dLbl>
              <c:idx val="1"/>
              <c:layout>
                <c:manualLayout>
                  <c:x val="0"/>
                  <c:y val="-0.11197966076645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88-4CF0-B728-EAE30FA96D66}"/>
                </c:ext>
              </c:extLst>
            </c:dLbl>
            <c:dLbl>
              <c:idx val="2"/>
              <c:layout>
                <c:manualLayout>
                  <c:x val="-4.1026808081370698E-17"/>
                  <c:y val="-0.1286996630654030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C88-4CF0-B728-EAE30FA96D66}"/>
                </c:ext>
              </c:extLst>
            </c:dLbl>
            <c:dLbl>
              <c:idx val="3"/>
              <c:layout>
                <c:manualLayout>
                  <c:x val="-4.1026808081370698E-17"/>
                  <c:y val="-0.11878011006018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C88-4CF0-B728-EAE30FA96D66}"/>
                </c:ext>
              </c:extLst>
            </c:dLbl>
            <c:dLbl>
              <c:idx val="4"/>
              <c:layout>
                <c:manualLayout>
                  <c:x val="0"/>
                  <c:y val="-0.137630741315013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C88-4CF0-B728-EAE30FA96D66}"/>
                </c:ext>
              </c:extLst>
            </c:dLbl>
            <c:dLbl>
              <c:idx val="5"/>
              <c:layout>
                <c:manualLayout>
                  <c:x val="0"/>
                  <c:y val="-0.117791635304576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C88-4CF0-B728-EAE30FA96D66}"/>
                </c:ext>
              </c:extLst>
            </c:dLbl>
            <c:dLbl>
              <c:idx val="6"/>
              <c:layout>
                <c:manualLayout>
                  <c:x val="0"/>
                  <c:y val="-0.11552481887333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C88-4CF0-B728-EAE30FA96D66}"/>
                </c:ext>
              </c:extLst>
            </c:dLbl>
            <c:dLbl>
              <c:idx val="7"/>
              <c:layout>
                <c:manualLayout>
                  <c:x val="0"/>
                  <c:y val="-0.12275132256244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C88-4CF0-B728-EAE30FA96D66}"/>
                </c:ext>
              </c:extLst>
            </c:dLbl>
            <c:dLbl>
              <c:idx val="8"/>
              <c:layout>
                <c:manualLayout>
                  <c:x val="0"/>
                  <c:y val="-0.114246477197700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C88-4CF0-B728-EAE30FA96D66}"/>
                </c:ext>
              </c:extLst>
            </c:dLbl>
            <c:dLbl>
              <c:idx val="9"/>
              <c:layout>
                <c:manualLayout>
                  <c:x val="0"/>
                  <c:y val="-0.11509876447795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C88-4CF0-B728-EAE30FA96D66}"/>
                </c:ext>
              </c:extLst>
            </c:dLbl>
            <c:dLbl>
              <c:idx val="10"/>
              <c:layout>
                <c:manualLayout>
                  <c:x val="0"/>
                  <c:y val="-0.11750158989506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C88-4CF0-B728-EAE30FA96D66}"/>
                </c:ext>
              </c:extLst>
            </c:dLbl>
            <c:dLbl>
              <c:idx val="11"/>
              <c:layout>
                <c:manualLayout>
                  <c:x val="-1.6410723232548301E-16"/>
                  <c:y val="-0.12014127085582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C88-4CF0-B728-EAE30FA96D66}"/>
                </c:ext>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cap="none" spc="0" normalizeH="0" baseline="0">
                    <a:solidFill>
                      <a:schemeClr val="accent4"/>
                    </a:solidFill>
                    <a:uFill>
                      <a:solidFill>
                        <a:schemeClr val="accent4"/>
                      </a:solidFill>
                    </a:u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1类</c:v>
                </c:pt>
                <c:pt idx="1">
                  <c:v>2类</c:v>
                </c:pt>
                <c:pt idx="2">
                  <c:v>3类</c:v>
                </c:pt>
                <c:pt idx="3">
                  <c:v>4类</c:v>
                </c:pt>
                <c:pt idx="4">
                  <c:v>5类</c:v>
                </c:pt>
                <c:pt idx="5">
                  <c:v>6类</c:v>
                </c:pt>
                <c:pt idx="6">
                  <c:v>7类</c:v>
                </c:pt>
                <c:pt idx="7">
                  <c:v>8类</c:v>
                </c:pt>
                <c:pt idx="8">
                  <c:v>9类</c:v>
                </c:pt>
                <c:pt idx="9">
                  <c:v>10类</c:v>
                </c:pt>
                <c:pt idx="10">
                  <c:v>11类</c:v>
                </c:pt>
                <c:pt idx="11">
                  <c:v>12类</c:v>
                </c:pt>
              </c:strCache>
            </c:strRef>
          </c:cat>
          <c:val>
            <c:numRef>
              <c:f>Sheet1!$B$2:$B$13</c:f>
              <c:numCache>
                <c:formatCode>General</c:formatCode>
                <c:ptCount val="12"/>
                <c:pt idx="0">
                  <c:v>13</c:v>
                </c:pt>
                <c:pt idx="1">
                  <c:v>6</c:v>
                </c:pt>
                <c:pt idx="2">
                  <c:v>8</c:v>
                </c:pt>
                <c:pt idx="3">
                  <c:v>7</c:v>
                </c:pt>
                <c:pt idx="4">
                  <c:v>3</c:v>
                </c:pt>
                <c:pt idx="5">
                  <c:v>11</c:v>
                </c:pt>
                <c:pt idx="6">
                  <c:v>7</c:v>
                </c:pt>
                <c:pt idx="7">
                  <c:v>9</c:v>
                </c:pt>
                <c:pt idx="8">
                  <c:v>7</c:v>
                </c:pt>
                <c:pt idx="9">
                  <c:v>4</c:v>
                </c:pt>
                <c:pt idx="10">
                  <c:v>12</c:v>
                </c:pt>
                <c:pt idx="11">
                  <c:v>8</c:v>
                </c:pt>
              </c:numCache>
            </c:numRef>
          </c:val>
          <c:extLst>
            <c:ext xmlns:c16="http://schemas.microsoft.com/office/drawing/2014/chart" uri="{C3380CC4-5D6E-409C-BE32-E72D297353CC}">
              <c16:uniqueId val="{0000000C-AC88-4CF0-B728-EAE30FA96D66}"/>
            </c:ext>
          </c:extLst>
        </c:ser>
        <c:dLbls>
          <c:showLegendKey val="0"/>
          <c:showVal val="0"/>
          <c:showCatName val="0"/>
          <c:showSerName val="0"/>
          <c:showPercent val="0"/>
          <c:showBubbleSize val="0"/>
        </c:dLbls>
        <c:gapWidth val="8"/>
        <c:overlap val="99"/>
        <c:axId val="1539062703"/>
        <c:axId val="1272800623"/>
      </c:barChart>
      <c:catAx>
        <c:axId val="1539062703"/>
        <c:scaling>
          <c:orientation val="minMax"/>
        </c:scaling>
        <c:delete val="0"/>
        <c:axPos val="b"/>
        <c:numFmt formatCode="General" sourceLinked="1"/>
        <c:majorTickMark val="none"/>
        <c:minorTickMark val="none"/>
        <c:tickLblPos val="nextTo"/>
        <c:spPr>
          <a:noFill/>
          <a:ln w="9525" cap="flat" cmpd="sng" algn="ctr">
            <a:solidFill>
              <a:schemeClr val="bg1">
                <a:alpha val="27000"/>
              </a:schemeClr>
            </a:solidFill>
            <a:round/>
          </a:ln>
          <a:effectLst/>
        </c:spPr>
        <c:txPr>
          <a:bodyPr rot="-60000000" spcFirstLastPara="1" vertOverflow="ellipsis" vert="horz" wrap="square" anchor="ctr" anchorCtr="1"/>
          <a:lstStyle/>
          <a:p>
            <a:pPr>
              <a:defRPr lang="zh-CN" sz="1400" b="1" i="0" u="none" strike="noStrike" kern="1200" baseline="0">
                <a:solidFill>
                  <a:schemeClr val="bg1"/>
                </a:solidFill>
                <a:latin typeface="苹方 粗体" panose="020B0600000000000000" pitchFamily="34" charset="-122"/>
                <a:ea typeface="苹方 粗体" panose="020B0600000000000000" pitchFamily="34" charset="-122"/>
                <a:cs typeface="+mn-cs"/>
              </a:defRPr>
            </a:pPr>
            <a:endParaRPr lang="zh-CN"/>
          </a:p>
        </c:txPr>
        <c:crossAx val="1272800623"/>
        <c:crosses val="autoZero"/>
        <c:auto val="1"/>
        <c:lblAlgn val="ctr"/>
        <c:lblOffset val="100"/>
        <c:noMultiLvlLbl val="0"/>
      </c:catAx>
      <c:valAx>
        <c:axId val="1272800623"/>
        <c:scaling>
          <c:orientation val="minMax"/>
        </c:scaling>
        <c:delete val="1"/>
        <c:axPos val="l"/>
        <c:majorGridlines>
          <c:spPr>
            <a:ln w="9525" cap="flat" cmpd="sng" algn="ctr">
              <a:solidFill>
                <a:schemeClr val="bg1">
                  <a:lumMod val="85000"/>
                  <a:alpha val="2000"/>
                </a:schemeClr>
              </a:solidFill>
              <a:round/>
            </a:ln>
            <a:effectLst/>
          </c:spPr>
        </c:majorGridlines>
        <c:numFmt formatCode="General" sourceLinked="1"/>
        <c:majorTickMark val="none"/>
        <c:minorTickMark val="none"/>
        <c:tickLblPos val="nextTo"/>
        <c:crossAx val="1539062703"/>
        <c:crosses val="autoZero"/>
        <c:crossBetween val="between"/>
      </c:valAx>
      <c:spPr>
        <a:noFill/>
        <a:ln>
          <a:noFill/>
        </a:ln>
        <a:effectLst/>
      </c:spPr>
    </c:plotArea>
    <c:plotVisOnly val="1"/>
    <c:dispBlanksAs val="gap"/>
    <c:showDLblsOverMax val="0"/>
  </c:chart>
  <c:spPr>
    <a:noFill/>
    <a:ln>
      <a:noFill/>
    </a:ln>
    <a:effectLst/>
  </c:spPr>
  <c:txPr>
    <a:bodyPr/>
    <a:lstStyle/>
    <a:p>
      <a:pPr>
        <a:defRPr lang="zh-CN" b="1"/>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0">
                  <a:srgbClr val="6033A4"/>
                </a:gs>
                <a:gs pos="100000">
                  <a:srgbClr val="E25E06"/>
                </a:gs>
              </a:gsLst>
              <a:lin ang="18900000" scaled="1"/>
            </a:gradFill>
            <a:ln>
              <a:noFill/>
            </a:ln>
          </c:spPr>
          <c:explosion val="5"/>
          <c:dPt>
            <c:idx val="0"/>
            <c:bubble3D val="0"/>
            <c:spPr>
              <a:gradFill>
                <a:gsLst>
                  <a:gs pos="0">
                    <a:srgbClr val="6033A4"/>
                  </a:gs>
                  <a:gs pos="100000">
                    <a:srgbClr val="E25E06"/>
                  </a:gs>
                </a:gsLst>
                <a:lin ang="18900000" scaled="1"/>
              </a:gradFill>
              <a:ln w="19050">
                <a:noFill/>
              </a:ln>
              <a:effectLst/>
            </c:spPr>
            <c:extLst>
              <c:ext xmlns:c16="http://schemas.microsoft.com/office/drawing/2014/chart" uri="{C3380CC4-5D6E-409C-BE32-E72D297353CC}">
                <c16:uniqueId val="{00000001-11D9-48E7-B1DC-E4DA8B8749C3}"/>
              </c:ext>
            </c:extLst>
          </c:dPt>
          <c:dPt>
            <c:idx val="1"/>
            <c:bubble3D val="0"/>
            <c:spPr>
              <a:gradFill>
                <a:gsLst>
                  <a:gs pos="0">
                    <a:srgbClr val="6033A4"/>
                  </a:gs>
                  <a:gs pos="100000">
                    <a:srgbClr val="E25E06"/>
                  </a:gs>
                </a:gsLst>
                <a:lin ang="18900000" scaled="1"/>
              </a:gradFill>
              <a:ln w="19050">
                <a:noFill/>
              </a:ln>
              <a:effectLst/>
            </c:spPr>
            <c:extLst>
              <c:ext xmlns:c16="http://schemas.microsoft.com/office/drawing/2014/chart" uri="{C3380CC4-5D6E-409C-BE32-E72D297353CC}">
                <c16:uniqueId val="{00000003-11D9-48E7-B1DC-E4DA8B8749C3}"/>
              </c:ext>
            </c:extLst>
          </c:dPt>
          <c:dPt>
            <c:idx val="2"/>
            <c:bubble3D val="0"/>
            <c:explosion val="10"/>
            <c:spPr>
              <a:gradFill>
                <a:gsLst>
                  <a:gs pos="0">
                    <a:srgbClr val="6033A4"/>
                  </a:gs>
                  <a:gs pos="100000">
                    <a:srgbClr val="E25E06"/>
                  </a:gs>
                </a:gsLst>
                <a:lin ang="18900000" scaled="1"/>
              </a:gradFill>
              <a:ln w="19050">
                <a:noFill/>
              </a:ln>
              <a:effectLst/>
            </c:spPr>
            <c:extLst>
              <c:ext xmlns:c16="http://schemas.microsoft.com/office/drawing/2014/chart" uri="{C3380CC4-5D6E-409C-BE32-E72D297353CC}">
                <c16:uniqueId val="{00000005-11D9-48E7-B1DC-E4DA8B8749C3}"/>
              </c:ext>
            </c:extLst>
          </c:dPt>
          <c:dPt>
            <c:idx val="3"/>
            <c:bubble3D val="0"/>
            <c:spPr>
              <a:gradFill>
                <a:gsLst>
                  <a:gs pos="0">
                    <a:srgbClr val="6033A4"/>
                  </a:gs>
                  <a:gs pos="100000">
                    <a:srgbClr val="E25E06"/>
                  </a:gs>
                </a:gsLst>
                <a:lin ang="18900000" scaled="1"/>
              </a:gradFill>
              <a:ln w="19050">
                <a:noFill/>
              </a:ln>
              <a:effectLst/>
            </c:spPr>
            <c:extLst>
              <c:ext xmlns:c16="http://schemas.microsoft.com/office/drawing/2014/chart" uri="{C3380CC4-5D6E-409C-BE32-E72D297353CC}">
                <c16:uniqueId val="{00000007-11D9-48E7-B1DC-E4DA8B8749C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3</c:v>
                </c:pt>
              </c:numCache>
            </c:numRef>
          </c:val>
          <c:extLst>
            <c:ext xmlns:c16="http://schemas.microsoft.com/office/drawing/2014/chart" uri="{C3380CC4-5D6E-409C-BE32-E72D297353CC}">
              <c16:uniqueId val="{00000008-11D9-48E7-B1DC-E4DA8B8749C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渗透率</c:v>
                </c:pt>
              </c:strCache>
            </c:strRef>
          </c:tx>
          <c:spPr>
            <a:gradFill flip="none" rotWithShape="1">
              <a:gsLst>
                <a:gs pos="0">
                  <a:schemeClr val="accent1"/>
                </a:gs>
                <a:gs pos="100000">
                  <a:schemeClr val="accent2"/>
                </a:gs>
              </a:gsLst>
              <a:lin ang="16200000" scaled="1"/>
              <a:tileRect/>
            </a:gradFill>
            <a:ln>
              <a:noFill/>
            </a:ln>
            <a:effectLst/>
          </c:spPr>
          <c:invertIfNegative val="0"/>
          <c:dPt>
            <c:idx val="4"/>
            <c:invertIfNegative val="0"/>
            <c:bubble3D val="0"/>
            <c:spPr>
              <a:gradFill flip="none" rotWithShape="1">
                <a:gsLst>
                  <a:gs pos="0">
                    <a:schemeClr val="accent4"/>
                  </a:gs>
                  <a:gs pos="100000">
                    <a:schemeClr val="accent5"/>
                  </a:gs>
                </a:gsLst>
                <a:lin ang="16200000" scaled="1"/>
                <a:tileRect/>
              </a:gradFill>
              <a:ln>
                <a:noFill/>
              </a:ln>
              <a:effectLst/>
            </c:spPr>
            <c:extLst>
              <c:ext xmlns:c16="http://schemas.microsoft.com/office/drawing/2014/chart" uri="{C3380CC4-5D6E-409C-BE32-E72D297353CC}">
                <c16:uniqueId val="{00000000-89EA-4678-8E3A-7E3EF630588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18-23</c:v>
                </c:pt>
                <c:pt idx="1">
                  <c:v>24-30</c:v>
                </c:pt>
                <c:pt idx="2">
                  <c:v>31-40</c:v>
                </c:pt>
                <c:pt idx="3">
                  <c:v>41-50</c:v>
                </c:pt>
                <c:pt idx="4">
                  <c:v>50以上</c:v>
                </c:pt>
              </c:strCache>
            </c:strRef>
          </c:cat>
          <c:val>
            <c:numRef>
              <c:f>Sheet1!$B$2:$B$6</c:f>
              <c:numCache>
                <c:formatCode>0.00%</c:formatCode>
                <c:ptCount val="5"/>
                <c:pt idx="0">
                  <c:v>7.7000000000000002E-3</c:v>
                </c:pt>
                <c:pt idx="1">
                  <c:v>6.8999999999999999E-3</c:v>
                </c:pt>
                <c:pt idx="2">
                  <c:v>1.23E-2</c:v>
                </c:pt>
                <c:pt idx="3">
                  <c:v>3.5499999999999997E-2</c:v>
                </c:pt>
                <c:pt idx="4">
                  <c:v>0.125</c:v>
                </c:pt>
              </c:numCache>
            </c:numRef>
          </c:val>
          <c:extLst>
            <c:ext xmlns:c16="http://schemas.microsoft.com/office/drawing/2014/chart" uri="{C3380CC4-5D6E-409C-BE32-E72D297353CC}">
              <c16:uniqueId val="{00000000-45D6-45FA-9247-769AC36C2549}"/>
            </c:ext>
          </c:extLst>
        </c:ser>
        <c:dLbls>
          <c:showLegendKey val="0"/>
          <c:showVal val="0"/>
          <c:showCatName val="0"/>
          <c:showSerName val="0"/>
          <c:showPercent val="0"/>
          <c:showBubbleSize val="0"/>
        </c:dLbls>
        <c:gapWidth val="219"/>
        <c:overlap val="-27"/>
        <c:axId val="1755542480"/>
        <c:axId val="1226758272"/>
      </c:barChart>
      <c:catAx>
        <c:axId val="175554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j-ea"/>
                <a:ea typeface="+mj-ea"/>
                <a:cs typeface="+mn-cs"/>
              </a:defRPr>
            </a:pPr>
            <a:endParaRPr lang="zh-CN"/>
          </a:p>
        </c:txPr>
        <c:crossAx val="1226758272"/>
        <c:crosses val="autoZero"/>
        <c:auto val="1"/>
        <c:lblAlgn val="ctr"/>
        <c:lblOffset val="100"/>
        <c:noMultiLvlLbl val="0"/>
      </c:catAx>
      <c:valAx>
        <c:axId val="1226758272"/>
        <c:scaling>
          <c:orientation val="minMax"/>
        </c:scaling>
        <c:delete val="0"/>
        <c:axPos val="l"/>
        <c:majorGridlines>
          <c:spPr>
            <a:ln w="3175" cap="flat" cmpd="sng" algn="ctr">
              <a:solidFill>
                <a:schemeClr val="bg1">
                  <a:alpha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crossAx val="1755542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渗透率</c:v>
                </c:pt>
              </c:strCache>
            </c:strRef>
          </c:tx>
          <c:spPr>
            <a:gradFill>
              <a:gsLst>
                <a:gs pos="0">
                  <a:schemeClr val="accent1"/>
                </a:gs>
                <a:gs pos="100000">
                  <a:schemeClr val="accent2"/>
                </a:gs>
              </a:gsLst>
              <a:lin ang="8100000" scaled="1"/>
            </a:gradFill>
            <a:ln>
              <a:noFill/>
            </a:ln>
          </c:spPr>
          <c:dPt>
            <c:idx val="0"/>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1-4CFB-4796-8B88-1716FCF4D4FC}"/>
              </c:ext>
            </c:extLst>
          </c:dPt>
          <c:dPt>
            <c:idx val="1"/>
            <c:bubble3D val="0"/>
            <c:spPr>
              <a:gradFill>
                <a:gsLst>
                  <a:gs pos="0">
                    <a:srgbClr val="FF4952"/>
                  </a:gs>
                  <a:gs pos="100000">
                    <a:srgbClr val="FF539A"/>
                  </a:gs>
                </a:gsLst>
                <a:lin ang="8100000" scaled="1"/>
              </a:gradFill>
              <a:ln w="19050">
                <a:noFill/>
              </a:ln>
              <a:effectLst/>
            </c:spPr>
            <c:extLst>
              <c:ext xmlns:c16="http://schemas.microsoft.com/office/drawing/2014/chart" uri="{C3380CC4-5D6E-409C-BE32-E72D297353CC}">
                <c16:uniqueId val="{00000003-4CFB-4796-8B88-1716FCF4D4FC}"/>
              </c:ext>
            </c:extLst>
          </c:dPt>
          <c:dPt>
            <c:idx val="2"/>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5-4CFB-4796-8B88-1716FCF4D4FC}"/>
              </c:ext>
            </c:extLst>
          </c:dPt>
          <c:dPt>
            <c:idx val="3"/>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7-4CFB-4796-8B88-1716FCF4D4FC}"/>
              </c:ext>
            </c:extLst>
          </c:dPt>
          <c:cat>
            <c:strRef>
              <c:f>Sheet1!$A$2:$A$3</c:f>
              <c:strCache>
                <c:ptCount val="2"/>
                <c:pt idx="0">
                  <c:v>50以上</c:v>
                </c:pt>
                <c:pt idx="1">
                  <c:v>其他</c:v>
                </c:pt>
              </c:strCache>
            </c:strRef>
          </c:cat>
          <c:val>
            <c:numRef>
              <c:f>Sheet1!$B$2:$B$3</c:f>
              <c:numCache>
                <c:formatCode>General</c:formatCode>
                <c:ptCount val="2"/>
                <c:pt idx="0">
                  <c:v>0.66</c:v>
                </c:pt>
                <c:pt idx="1">
                  <c:v>0.32</c:v>
                </c:pt>
              </c:numCache>
            </c:numRef>
          </c:val>
          <c:extLst>
            <c:ext xmlns:c16="http://schemas.microsoft.com/office/drawing/2014/chart" uri="{C3380CC4-5D6E-409C-BE32-E72D297353CC}">
              <c16:uniqueId val="{00000008-4CFB-4796-8B88-1716FCF4D4F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渗透率</c:v>
                </c:pt>
              </c:strCache>
            </c:strRef>
          </c:tx>
          <c:spPr>
            <a:gradFill>
              <a:gsLst>
                <a:gs pos="0">
                  <a:schemeClr val="accent1"/>
                </a:gs>
                <a:gs pos="100000">
                  <a:schemeClr val="accent2"/>
                </a:gs>
              </a:gsLst>
              <a:lin ang="8100000" scaled="1"/>
            </a:gradFill>
            <a:ln>
              <a:noFill/>
            </a:ln>
          </c:spPr>
          <c:dPt>
            <c:idx val="0"/>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1-6C52-4E92-80CE-E774D2291EB2}"/>
              </c:ext>
            </c:extLst>
          </c:dPt>
          <c:dPt>
            <c:idx val="1"/>
            <c:bubble3D val="0"/>
            <c:spPr>
              <a:gradFill>
                <a:gsLst>
                  <a:gs pos="0">
                    <a:srgbClr val="FF4952"/>
                  </a:gs>
                  <a:gs pos="100000">
                    <a:srgbClr val="FF539A"/>
                  </a:gs>
                </a:gsLst>
                <a:lin ang="8100000" scaled="1"/>
              </a:gradFill>
              <a:ln w="19050">
                <a:noFill/>
              </a:ln>
              <a:effectLst/>
            </c:spPr>
            <c:extLst>
              <c:ext xmlns:c16="http://schemas.microsoft.com/office/drawing/2014/chart" uri="{C3380CC4-5D6E-409C-BE32-E72D297353CC}">
                <c16:uniqueId val="{00000003-6C52-4E92-80CE-E774D2291EB2}"/>
              </c:ext>
            </c:extLst>
          </c:dPt>
          <c:dPt>
            <c:idx val="2"/>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5-6C52-4E92-80CE-E774D2291EB2}"/>
              </c:ext>
            </c:extLst>
          </c:dPt>
          <c:dPt>
            <c:idx val="3"/>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7-6C52-4E92-80CE-E774D2291EB2}"/>
              </c:ext>
            </c:extLst>
          </c:dPt>
          <c:cat>
            <c:strRef>
              <c:f>Sheet1!$A$2:$A$3</c:f>
              <c:strCache>
                <c:ptCount val="2"/>
                <c:pt idx="0">
                  <c:v>50以上</c:v>
                </c:pt>
                <c:pt idx="1">
                  <c:v>其他</c:v>
                </c:pt>
              </c:strCache>
            </c:strRef>
          </c:cat>
          <c:val>
            <c:numRef>
              <c:f>Sheet1!$B$2:$B$3</c:f>
              <c:numCache>
                <c:formatCode>General</c:formatCode>
                <c:ptCount val="2"/>
                <c:pt idx="0">
                  <c:v>0.52</c:v>
                </c:pt>
                <c:pt idx="1">
                  <c:v>0.48</c:v>
                </c:pt>
              </c:numCache>
            </c:numRef>
          </c:val>
          <c:extLst>
            <c:ext xmlns:c16="http://schemas.microsoft.com/office/drawing/2014/chart" uri="{C3380CC4-5D6E-409C-BE32-E72D297353CC}">
              <c16:uniqueId val="{00000008-6C52-4E92-80CE-E774D2291EB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渗透率</c:v>
                </c:pt>
              </c:strCache>
            </c:strRef>
          </c:tx>
          <c:spPr>
            <a:gradFill>
              <a:gsLst>
                <a:gs pos="0">
                  <a:schemeClr val="accent1"/>
                </a:gs>
                <a:gs pos="100000">
                  <a:schemeClr val="accent2"/>
                </a:gs>
              </a:gsLst>
              <a:lin ang="8100000" scaled="1"/>
            </a:gradFill>
            <a:ln>
              <a:noFill/>
            </a:ln>
          </c:spPr>
          <c:dPt>
            <c:idx val="0"/>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1-5675-4928-920E-67DC5334E2ED}"/>
              </c:ext>
            </c:extLst>
          </c:dPt>
          <c:dPt>
            <c:idx val="1"/>
            <c:bubble3D val="0"/>
            <c:spPr>
              <a:gradFill>
                <a:gsLst>
                  <a:gs pos="0">
                    <a:srgbClr val="FF4952"/>
                  </a:gs>
                  <a:gs pos="100000">
                    <a:srgbClr val="FF539A"/>
                  </a:gs>
                </a:gsLst>
                <a:lin ang="8100000" scaled="1"/>
              </a:gradFill>
              <a:ln w="19050">
                <a:noFill/>
              </a:ln>
              <a:effectLst/>
            </c:spPr>
            <c:extLst>
              <c:ext xmlns:c16="http://schemas.microsoft.com/office/drawing/2014/chart" uri="{C3380CC4-5D6E-409C-BE32-E72D297353CC}">
                <c16:uniqueId val="{00000003-5675-4928-920E-67DC5334E2ED}"/>
              </c:ext>
            </c:extLst>
          </c:dPt>
          <c:dPt>
            <c:idx val="2"/>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5-5675-4928-920E-67DC5334E2ED}"/>
              </c:ext>
            </c:extLst>
          </c:dPt>
          <c:dPt>
            <c:idx val="3"/>
            <c:bubble3D val="0"/>
            <c:spPr>
              <a:gradFill>
                <a:gsLst>
                  <a:gs pos="0">
                    <a:schemeClr val="accent1"/>
                  </a:gs>
                  <a:gs pos="100000">
                    <a:schemeClr val="accent2"/>
                  </a:gs>
                </a:gsLst>
                <a:lin ang="8100000" scaled="1"/>
              </a:gradFill>
              <a:ln w="19050">
                <a:noFill/>
              </a:ln>
              <a:effectLst/>
            </c:spPr>
            <c:extLst>
              <c:ext xmlns:c16="http://schemas.microsoft.com/office/drawing/2014/chart" uri="{C3380CC4-5D6E-409C-BE32-E72D297353CC}">
                <c16:uniqueId val="{00000007-5675-4928-920E-67DC5334E2ED}"/>
              </c:ext>
            </c:extLst>
          </c:dPt>
          <c:cat>
            <c:strRef>
              <c:f>Sheet1!$A$2:$A$3</c:f>
              <c:strCache>
                <c:ptCount val="2"/>
                <c:pt idx="0">
                  <c:v>50以上</c:v>
                </c:pt>
                <c:pt idx="1">
                  <c:v>其他</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8-5675-4928-920E-67DC5334E2E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TGI值</c:v>
                </c:pt>
              </c:strCache>
            </c:strRef>
          </c:tx>
          <c:spPr>
            <a:gradFill>
              <a:gsLst>
                <a:gs pos="0">
                  <a:schemeClr val="accent1"/>
                </a:gs>
                <a:gs pos="100000">
                  <a:schemeClr val="accent2"/>
                </a:gs>
              </a:gsLst>
              <a:lin ang="10800000" scaled="0"/>
            </a:gradFill>
            <a:ln>
              <a:noFill/>
            </a:ln>
            <a:effectLst/>
          </c:spPr>
          <c:invertIfNegative val="0"/>
          <c:dPt>
            <c:idx val="0"/>
            <c:invertIfNegative val="0"/>
            <c:bubble3D val="0"/>
            <c:spPr>
              <a:gradFill>
                <a:gsLst>
                  <a:gs pos="0">
                    <a:schemeClr val="accent4"/>
                  </a:gs>
                  <a:gs pos="100000">
                    <a:schemeClr val="accent5"/>
                  </a:gs>
                </a:gsLst>
                <a:lin ang="10800000" scaled="0"/>
              </a:gradFill>
              <a:ln>
                <a:noFill/>
              </a:ln>
              <a:effectLst/>
            </c:spPr>
            <c:extLst>
              <c:ext xmlns:c16="http://schemas.microsoft.com/office/drawing/2014/chart" uri="{C3380CC4-5D6E-409C-BE32-E72D297353CC}">
                <c16:uniqueId val="{00000003-769B-4392-A5A9-0351EB8CFA31}"/>
              </c:ext>
            </c:extLst>
          </c:dPt>
          <c:cat>
            <c:strRef>
              <c:f>Sheet1!$A$2:$A$7</c:f>
              <c:strCache>
                <c:ptCount val="6"/>
                <c:pt idx="0">
                  <c:v>华为</c:v>
                </c:pt>
                <c:pt idx="1">
                  <c:v>荣耀</c:v>
                </c:pt>
                <c:pt idx="2">
                  <c:v>VIVO</c:v>
                </c:pt>
                <c:pt idx="3">
                  <c:v>小米</c:v>
                </c:pt>
                <c:pt idx="4">
                  <c:v>OPPO</c:v>
                </c:pt>
                <c:pt idx="5">
                  <c:v>其他</c:v>
                </c:pt>
              </c:strCache>
            </c:strRef>
          </c:cat>
          <c:val>
            <c:numRef>
              <c:f>Sheet1!$B$2:$B$7</c:f>
              <c:numCache>
                <c:formatCode>General</c:formatCode>
                <c:ptCount val="6"/>
                <c:pt idx="0">
                  <c:v>123</c:v>
                </c:pt>
                <c:pt idx="1">
                  <c:v>-123</c:v>
                </c:pt>
                <c:pt idx="2">
                  <c:v>-121</c:v>
                </c:pt>
                <c:pt idx="3">
                  <c:v>-117</c:v>
                </c:pt>
                <c:pt idx="4">
                  <c:v>-101</c:v>
                </c:pt>
                <c:pt idx="5">
                  <c:v>-95</c:v>
                </c:pt>
              </c:numCache>
            </c:numRef>
          </c:val>
          <c:extLst>
            <c:ext xmlns:c16="http://schemas.microsoft.com/office/drawing/2014/chart" uri="{C3380CC4-5D6E-409C-BE32-E72D297353CC}">
              <c16:uniqueId val="{00000000-769B-4392-A5A9-0351EB8CFA31}"/>
            </c:ext>
          </c:extLst>
        </c:ser>
        <c:dLbls>
          <c:showLegendKey val="0"/>
          <c:showVal val="0"/>
          <c:showCatName val="0"/>
          <c:showSerName val="0"/>
          <c:showPercent val="0"/>
          <c:showBubbleSize val="0"/>
        </c:dLbls>
        <c:gapWidth val="200"/>
        <c:axId val="1620791232"/>
        <c:axId val="1247188736"/>
      </c:barChart>
      <c:catAx>
        <c:axId val="1620791232"/>
        <c:scaling>
          <c:orientation val="maxMin"/>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j-ea"/>
                <a:ea typeface="+mj-ea"/>
                <a:cs typeface="+mn-cs"/>
              </a:defRPr>
            </a:pPr>
            <a:endParaRPr lang="zh-CN"/>
          </a:p>
        </c:txPr>
        <c:crossAx val="1247188736"/>
        <c:crosses val="autoZero"/>
        <c:auto val="0"/>
        <c:lblAlgn val="ctr"/>
        <c:lblOffset val="1"/>
        <c:noMultiLvlLbl val="0"/>
      </c:catAx>
      <c:valAx>
        <c:axId val="1247188736"/>
        <c:scaling>
          <c:orientation val="minMax"/>
        </c:scaling>
        <c:delete val="1"/>
        <c:axPos val="t"/>
        <c:numFmt formatCode="General" sourceLinked="1"/>
        <c:majorTickMark val="none"/>
        <c:minorTickMark val="none"/>
        <c:tickLblPos val="nextTo"/>
        <c:crossAx val="1620791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gradFill>
                <a:gsLst>
                  <a:gs pos="0">
                    <a:schemeClr val="accent4"/>
                  </a:gs>
                  <a:gs pos="100000">
                    <a:schemeClr val="accent5"/>
                  </a:gs>
                </a:gsLst>
                <a:lin ang="5400000" scaled="1"/>
              </a:gradFill>
              <a:round/>
            </a:ln>
            <a:effectLst/>
          </c:spPr>
          <c:marker>
            <c:symbol val="none"/>
          </c:marker>
          <c:cat>
            <c:numRef>
              <c:f>Sheet1!$A$2:$A$6</c:f>
              <c:numCache>
                <c:formatCode>General</c:formatCode>
                <c:ptCount val="5"/>
                <c:pt idx="0">
                  <c:v>2015</c:v>
                </c:pt>
                <c:pt idx="1">
                  <c:v>2016</c:v>
                </c:pt>
                <c:pt idx="2">
                  <c:v>2017</c:v>
                </c:pt>
                <c:pt idx="3">
                  <c:v>2018</c:v>
                </c:pt>
                <c:pt idx="4">
                  <c:v>2019</c:v>
                </c:pt>
              </c:numCache>
            </c:numRef>
          </c:cat>
          <c:val>
            <c:numRef>
              <c:f>Sheet1!$B$2:$B$6</c:f>
              <c:numCache>
                <c:formatCode>General</c:formatCode>
                <c:ptCount val="5"/>
                <c:pt idx="0">
                  <c:v>8</c:v>
                </c:pt>
                <c:pt idx="1">
                  <c:v>2.5</c:v>
                </c:pt>
                <c:pt idx="2">
                  <c:v>3.5</c:v>
                </c:pt>
                <c:pt idx="3">
                  <c:v>4.5</c:v>
                </c:pt>
                <c:pt idx="4">
                  <c:v>3</c:v>
                </c:pt>
              </c:numCache>
            </c:numRef>
          </c:val>
          <c:smooth val="1"/>
          <c:extLst>
            <c:ext xmlns:c16="http://schemas.microsoft.com/office/drawing/2014/chart" uri="{C3380CC4-5D6E-409C-BE32-E72D297353CC}">
              <c16:uniqueId val="{00000000-B708-4628-BB65-A22E21119EC4}"/>
            </c:ext>
          </c:extLst>
        </c:ser>
        <c:ser>
          <c:idx val="1"/>
          <c:order val="1"/>
          <c:tx>
            <c:strRef>
              <c:f>Sheet1!$C$1</c:f>
              <c:strCache>
                <c:ptCount val="1"/>
                <c:pt idx="0">
                  <c:v>Series 2</c:v>
                </c:pt>
              </c:strCache>
            </c:strRef>
          </c:tx>
          <c:spPr>
            <a:ln w="28575" cap="rnd">
              <a:gradFill flip="none" rotWithShape="1">
                <a:gsLst>
                  <a:gs pos="0">
                    <a:schemeClr val="accent1"/>
                  </a:gs>
                  <a:gs pos="100000">
                    <a:schemeClr val="accent2"/>
                  </a:gs>
                </a:gsLst>
                <a:lin ang="5400000" scaled="0"/>
                <a:tileRect/>
              </a:gradFill>
              <a:round/>
            </a:ln>
            <a:effectLst/>
          </c:spPr>
          <c:marker>
            <c:symbol val="none"/>
          </c:marker>
          <c:cat>
            <c:numRef>
              <c:f>Sheet1!$A$2:$A$6</c:f>
              <c:numCache>
                <c:formatCode>General</c:formatCode>
                <c:ptCount val="5"/>
                <c:pt idx="0">
                  <c:v>2015</c:v>
                </c:pt>
                <c:pt idx="1">
                  <c:v>2016</c:v>
                </c:pt>
                <c:pt idx="2">
                  <c:v>2017</c:v>
                </c:pt>
                <c:pt idx="3">
                  <c:v>2018</c:v>
                </c:pt>
                <c:pt idx="4">
                  <c:v>2019</c:v>
                </c:pt>
              </c:numCache>
            </c:numRef>
          </c:cat>
          <c:val>
            <c:numRef>
              <c:f>Sheet1!$C$2:$C$6</c:f>
              <c:numCache>
                <c:formatCode>General</c:formatCode>
                <c:ptCount val="5"/>
                <c:pt idx="0">
                  <c:v>2.4</c:v>
                </c:pt>
                <c:pt idx="1">
                  <c:v>4.4000000000000004</c:v>
                </c:pt>
                <c:pt idx="2">
                  <c:v>1.8</c:v>
                </c:pt>
                <c:pt idx="3">
                  <c:v>2.8</c:v>
                </c:pt>
                <c:pt idx="4">
                  <c:v>2</c:v>
                </c:pt>
              </c:numCache>
            </c:numRef>
          </c:val>
          <c:smooth val="1"/>
          <c:extLst>
            <c:ext xmlns:c16="http://schemas.microsoft.com/office/drawing/2014/chart" uri="{C3380CC4-5D6E-409C-BE32-E72D297353CC}">
              <c16:uniqueId val="{00000001-B708-4628-BB65-A22E21119EC4}"/>
            </c:ext>
          </c:extLst>
        </c:ser>
        <c:dLbls>
          <c:showLegendKey val="0"/>
          <c:showVal val="0"/>
          <c:showCatName val="0"/>
          <c:showSerName val="0"/>
          <c:showPercent val="0"/>
          <c:showBubbleSize val="0"/>
        </c:dLbls>
        <c:smooth val="0"/>
        <c:axId val="30080608"/>
        <c:axId val="43753664"/>
      </c:lineChart>
      <c:catAx>
        <c:axId val="3008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zh-CN"/>
          </a:p>
        </c:txPr>
        <c:crossAx val="43753664"/>
        <c:crosses val="autoZero"/>
        <c:auto val="1"/>
        <c:lblAlgn val="ctr"/>
        <c:lblOffset val="100"/>
        <c:noMultiLvlLbl val="0"/>
      </c:catAx>
      <c:valAx>
        <c:axId val="43753664"/>
        <c:scaling>
          <c:orientation val="minMax"/>
        </c:scaling>
        <c:delete val="0"/>
        <c:axPos val="l"/>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zh-CN"/>
          </a:p>
        </c:txPr>
        <c:crossAx val="30080608"/>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AA</c:v>
                </c:pt>
              </c:strCache>
            </c:strRef>
          </c:tx>
          <c:spPr>
            <a:solidFill>
              <a:schemeClr val="accent1"/>
            </a:solidFill>
            <a:ln>
              <a:noFill/>
            </a:ln>
            <a:effectLst/>
          </c:spPr>
          <c:invertIfNegative val="0"/>
          <c:cat>
            <c:strRef>
              <c:f>Sheet1!$A$2:$A$5</c:f>
              <c:strCache>
                <c:ptCount val="4"/>
                <c:pt idx="0">
                  <c:v>季度一</c:v>
                </c:pt>
                <c:pt idx="1">
                  <c:v>季度二</c:v>
                </c:pt>
                <c:pt idx="2">
                  <c:v>季度三</c:v>
                </c:pt>
                <c:pt idx="3">
                  <c:v>季度四</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F2DF-40B8-8CF0-4A4D9A05A213}"/>
            </c:ext>
          </c:extLst>
        </c:ser>
        <c:ser>
          <c:idx val="1"/>
          <c:order val="1"/>
          <c:tx>
            <c:strRef>
              <c:f>Sheet1!$C$1</c:f>
              <c:strCache>
                <c:ptCount val="1"/>
                <c:pt idx="0">
                  <c:v>AAA</c:v>
                </c:pt>
              </c:strCache>
            </c:strRef>
          </c:tx>
          <c:spPr>
            <a:solidFill>
              <a:schemeClr val="accent2"/>
            </a:solidFill>
            <a:ln>
              <a:noFill/>
            </a:ln>
            <a:effectLst/>
          </c:spPr>
          <c:invertIfNegative val="0"/>
          <c:cat>
            <c:strRef>
              <c:f>Sheet1!$A$2:$A$5</c:f>
              <c:strCache>
                <c:ptCount val="4"/>
                <c:pt idx="0">
                  <c:v>季度一</c:v>
                </c:pt>
                <c:pt idx="1">
                  <c:v>季度二</c:v>
                </c:pt>
                <c:pt idx="2">
                  <c:v>季度三</c:v>
                </c:pt>
                <c:pt idx="3">
                  <c:v>季度四</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2DF-40B8-8CF0-4A4D9A05A213}"/>
            </c:ext>
          </c:extLst>
        </c:ser>
        <c:ser>
          <c:idx val="2"/>
          <c:order val="2"/>
          <c:tx>
            <c:strRef>
              <c:f>Sheet1!$D$1</c:f>
              <c:strCache>
                <c:ptCount val="1"/>
                <c:pt idx="0">
                  <c:v>AAAA</c:v>
                </c:pt>
              </c:strCache>
            </c:strRef>
          </c:tx>
          <c:spPr>
            <a:solidFill>
              <a:schemeClr val="accent5"/>
            </a:solidFill>
            <a:ln>
              <a:noFill/>
            </a:ln>
            <a:effectLst/>
          </c:spPr>
          <c:invertIfNegative val="0"/>
          <c:cat>
            <c:strRef>
              <c:f>Sheet1!$A$2:$A$5</c:f>
              <c:strCache>
                <c:ptCount val="4"/>
                <c:pt idx="0">
                  <c:v>季度一</c:v>
                </c:pt>
                <c:pt idx="1">
                  <c:v>季度二</c:v>
                </c:pt>
                <c:pt idx="2">
                  <c:v>季度三</c:v>
                </c:pt>
                <c:pt idx="3">
                  <c:v>季度四</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2DF-40B8-8CF0-4A4D9A05A213}"/>
            </c:ext>
          </c:extLst>
        </c:ser>
        <c:dLbls>
          <c:showLegendKey val="0"/>
          <c:showVal val="0"/>
          <c:showCatName val="0"/>
          <c:showSerName val="0"/>
          <c:showPercent val="0"/>
          <c:showBubbleSize val="0"/>
        </c:dLbls>
        <c:gapWidth val="219"/>
        <c:overlap val="-27"/>
        <c:axId val="326913976"/>
        <c:axId val="326908728"/>
      </c:barChart>
      <c:catAx>
        <c:axId val="326913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j-ea"/>
                <a:ea typeface="+mj-ea"/>
                <a:cs typeface="+mn-cs"/>
              </a:defRPr>
            </a:pPr>
            <a:endParaRPr lang="zh-CN"/>
          </a:p>
        </c:txPr>
        <c:crossAx val="326908728"/>
        <c:crosses val="autoZero"/>
        <c:auto val="1"/>
        <c:lblAlgn val="ctr"/>
        <c:lblOffset val="100"/>
        <c:noMultiLvlLbl val="0"/>
      </c:catAx>
      <c:valAx>
        <c:axId val="326908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zh-CN"/>
          </a:p>
        </c:txPr>
        <c:crossAx val="3269139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view3D>
      <c:rotX val="15"/>
      <c:rotY val="20"/>
      <c:rAngAx val="0"/>
    </c:view3D>
    <c:floor>
      <c:thickness val="0"/>
    </c:floor>
    <c:sideWall>
      <c:thickness val="0"/>
    </c:sideWall>
    <c:backWall>
      <c:thickness val="0"/>
    </c:backWall>
    <c:plotArea>
      <c:layout/>
      <c:area3DChart>
        <c:grouping val="stacked"/>
        <c:varyColors val="0"/>
        <c:ser>
          <c:idx val="0"/>
          <c:order val="0"/>
          <c:tx>
            <c:strRef>
              <c:f>Sheet1!$B$1</c:f>
              <c:strCache>
                <c:ptCount val="1"/>
                <c:pt idx="0">
                  <c:v>系列 1</c:v>
                </c:pt>
              </c:strCache>
            </c:strRef>
          </c:tx>
          <c:spPr>
            <a:solidFill>
              <a:schemeClr val="tx1">
                <a:lumMod val="50000"/>
                <a:lumOff val="50000"/>
              </a:schemeClr>
            </a:solidFill>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32</c:v>
                </c:pt>
                <c:pt idx="2">
                  <c:v>28</c:v>
                </c:pt>
                <c:pt idx="3">
                  <c:v>12</c:v>
                </c:pt>
                <c:pt idx="4">
                  <c:v>15</c:v>
                </c:pt>
              </c:numCache>
            </c:numRef>
          </c:val>
          <c:extLst>
            <c:ext xmlns:c16="http://schemas.microsoft.com/office/drawing/2014/chart" uri="{C3380CC4-5D6E-409C-BE32-E72D297353CC}">
              <c16:uniqueId val="{00000000-2EE5-4794-B6A5-7E2D83CAA72A}"/>
            </c:ext>
          </c:extLst>
        </c:ser>
        <c:ser>
          <c:idx val="1"/>
          <c:order val="1"/>
          <c:tx>
            <c:strRef>
              <c:f>Sheet1!$C$1</c:f>
              <c:strCache>
                <c:ptCount val="1"/>
                <c:pt idx="0">
                  <c:v>系列 2</c:v>
                </c:pt>
              </c:strCache>
            </c:strRef>
          </c:tx>
          <c:spPr>
            <a:solidFill>
              <a:schemeClr val="accent2"/>
            </a:solidFill>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2EE5-4794-B6A5-7E2D83CAA72A}"/>
            </c:ext>
          </c:extLst>
        </c:ser>
        <c:dLbls>
          <c:showLegendKey val="0"/>
          <c:showVal val="0"/>
          <c:showCatName val="0"/>
          <c:showSerName val="0"/>
          <c:showPercent val="0"/>
          <c:showBubbleSize val="0"/>
        </c:dLbls>
        <c:axId val="747756840"/>
        <c:axId val="747757232"/>
        <c:axId val="0"/>
      </c:area3DChart>
      <c:dateAx>
        <c:axId val="747756840"/>
        <c:scaling>
          <c:orientation val="minMax"/>
        </c:scaling>
        <c:delete val="0"/>
        <c:axPos val="b"/>
        <c:numFmt formatCode="m/d/yyyy" sourceLinked="1"/>
        <c:majorTickMark val="none"/>
        <c:minorTickMark val="none"/>
        <c:tickLblPos val="nextTo"/>
        <c:crossAx val="747757232"/>
        <c:crosses val="autoZero"/>
        <c:auto val="1"/>
        <c:lblOffset val="100"/>
        <c:baseTimeUnit val="days"/>
      </c:dateAx>
      <c:valAx>
        <c:axId val="747757232"/>
        <c:scaling>
          <c:orientation val="minMax"/>
        </c:scaling>
        <c:delete val="0"/>
        <c:axPos val="l"/>
        <c:majorGridlines/>
        <c:title>
          <c:overlay val="0"/>
        </c:title>
        <c:numFmt formatCode="General" sourceLinked="1"/>
        <c:majorTickMark val="none"/>
        <c:minorTickMark val="none"/>
        <c:tickLblPos val="nextTo"/>
        <c:crossAx val="747756840"/>
        <c:crosses val="autoZero"/>
        <c:crossBetween val="midCat"/>
      </c:valAx>
    </c:plotArea>
    <c:legend>
      <c:legendPos val="r"/>
      <c:layout>
        <c:manualLayout>
          <c:xMode val="edge"/>
          <c:yMode val="edge"/>
          <c:x val="0.8674090355308921"/>
          <c:y val="0.47452764696933397"/>
          <c:w val="8.0278038786650824E-2"/>
          <c:h val="0.19620578766889735"/>
        </c:manualLayout>
      </c:layout>
      <c:overlay val="0"/>
      <c:txPr>
        <a:bodyPr/>
        <a:lstStyle/>
        <a:p>
          <a:pPr rtl="0">
            <a:defRPr/>
          </a:pPr>
          <a:endParaRPr lang="zh-CN"/>
        </a:p>
      </c:txPr>
    </c:legend>
    <c:plotVisOnly val="1"/>
    <c:dispBlanksAs val="zero"/>
    <c:showDLblsOverMax val="0"/>
  </c:chart>
  <c:txPr>
    <a:bodyPr/>
    <a:lstStyle/>
    <a:p>
      <a:pPr>
        <a:defRPr sz="1200" b="0">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t>请在此输入图表标题</a:t>
            </a:r>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销售额</c:v>
                </c:pt>
              </c:strCache>
            </c:strRef>
          </c:tx>
          <c:spPr>
            <a:solidFill>
              <a:srgbClr val="C00000"/>
            </a:solidFill>
          </c:spPr>
          <c:explosion val="25"/>
          <c:dPt>
            <c:idx val="0"/>
            <c:bubble3D val="0"/>
            <c:spPr>
              <a:solidFill>
                <a:schemeClr val="accent1"/>
              </a:solidFill>
            </c:spPr>
            <c:extLst>
              <c:ext xmlns:c16="http://schemas.microsoft.com/office/drawing/2014/chart" uri="{C3380CC4-5D6E-409C-BE32-E72D297353CC}">
                <c16:uniqueId val="{00000001-AE4A-4AB2-9F98-9FD42FC8B554}"/>
              </c:ext>
            </c:extLst>
          </c:dPt>
          <c:dPt>
            <c:idx val="1"/>
            <c:bubble3D val="0"/>
            <c:spPr>
              <a:solidFill>
                <a:schemeClr val="tx1">
                  <a:lumMod val="50000"/>
                  <a:lumOff val="50000"/>
                </a:schemeClr>
              </a:solidFill>
            </c:spPr>
            <c:extLst>
              <c:ext xmlns:c16="http://schemas.microsoft.com/office/drawing/2014/chart" uri="{C3380CC4-5D6E-409C-BE32-E72D297353CC}">
                <c16:uniqueId val="{00000003-AE4A-4AB2-9F98-9FD42FC8B554}"/>
              </c:ext>
            </c:extLst>
          </c:dPt>
          <c:dPt>
            <c:idx val="2"/>
            <c:bubble3D val="0"/>
            <c:spPr>
              <a:solidFill>
                <a:schemeClr val="accent2"/>
              </a:solidFill>
            </c:spPr>
            <c:extLst>
              <c:ext xmlns:c16="http://schemas.microsoft.com/office/drawing/2014/chart" uri="{C3380CC4-5D6E-409C-BE32-E72D297353CC}">
                <c16:uniqueId val="{00000005-AE4A-4AB2-9F98-9FD42FC8B554}"/>
              </c:ext>
            </c:extLst>
          </c:dPt>
          <c:dPt>
            <c:idx val="3"/>
            <c:bubble3D val="0"/>
            <c:spPr>
              <a:solidFill>
                <a:schemeClr val="tx1">
                  <a:lumMod val="50000"/>
                  <a:lumOff val="50000"/>
                </a:schemeClr>
              </a:solidFill>
            </c:spPr>
            <c:extLst>
              <c:ext xmlns:c16="http://schemas.microsoft.com/office/drawing/2014/chart" uri="{C3380CC4-5D6E-409C-BE32-E72D297353CC}">
                <c16:uniqueId val="{00000007-AE4A-4AB2-9F98-9FD42FC8B554}"/>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11</c:v>
                </c:pt>
                <c:pt idx="1">
                  <c:v>3.2</c:v>
                </c:pt>
                <c:pt idx="2">
                  <c:v>1.4</c:v>
                </c:pt>
                <c:pt idx="3">
                  <c:v>1.2</c:v>
                </c:pt>
              </c:numCache>
            </c:numRef>
          </c:val>
          <c:extLst>
            <c:ext xmlns:c16="http://schemas.microsoft.com/office/drawing/2014/chart" uri="{C3380CC4-5D6E-409C-BE32-E72D297353CC}">
              <c16:uniqueId val="{00000008-AE4A-4AB2-9F98-9FD42FC8B554}"/>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100" b="0">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75"/>
      <c:rotY val="0"/>
      <c:rAngAx val="0"/>
    </c:view3D>
    <c:floor>
      <c:thickness val="0"/>
    </c:floor>
    <c:sideWall>
      <c:thickness val="0"/>
    </c:sideWall>
    <c:backWall>
      <c:thickness val="0"/>
    </c:backWall>
    <c:plotArea>
      <c:layout/>
      <c:pie3DChart>
        <c:varyColors val="1"/>
        <c:ser>
          <c:idx val="0"/>
          <c:order val="0"/>
          <c:tx>
            <c:strRef>
              <c:f>Sheet1!$B$1</c:f>
              <c:strCache>
                <c:ptCount val="1"/>
                <c:pt idx="0">
                  <c:v>占比</c:v>
                </c:pt>
              </c:strCache>
            </c:strRef>
          </c:tx>
          <c:explosion val="24"/>
          <c:dPt>
            <c:idx val="0"/>
            <c:bubble3D val="0"/>
            <c:spPr>
              <a:solidFill>
                <a:schemeClr val="accent2"/>
              </a:solidFill>
            </c:spPr>
            <c:extLst>
              <c:ext xmlns:c16="http://schemas.microsoft.com/office/drawing/2014/chart" uri="{C3380CC4-5D6E-409C-BE32-E72D297353CC}">
                <c16:uniqueId val="{00000001-837D-4123-9A24-E7E5DE574129}"/>
              </c:ext>
            </c:extLst>
          </c:dPt>
          <c:dPt>
            <c:idx val="1"/>
            <c:bubble3D val="0"/>
            <c:spPr>
              <a:solidFill>
                <a:schemeClr val="tx1">
                  <a:lumMod val="50000"/>
                  <a:lumOff val="50000"/>
                </a:schemeClr>
              </a:solidFill>
            </c:spPr>
            <c:extLst>
              <c:ext xmlns:c16="http://schemas.microsoft.com/office/drawing/2014/chart" uri="{C3380CC4-5D6E-409C-BE32-E72D297353CC}">
                <c16:uniqueId val="{00000003-837D-4123-9A24-E7E5DE574129}"/>
              </c:ext>
            </c:extLst>
          </c:dPt>
          <c:dPt>
            <c:idx val="2"/>
            <c:bubble3D val="0"/>
            <c:spPr>
              <a:solidFill>
                <a:schemeClr val="tx1">
                  <a:lumMod val="50000"/>
                  <a:lumOff val="50000"/>
                </a:schemeClr>
              </a:solidFill>
            </c:spPr>
            <c:extLst>
              <c:ext xmlns:c16="http://schemas.microsoft.com/office/drawing/2014/chart" uri="{C3380CC4-5D6E-409C-BE32-E72D297353CC}">
                <c16:uniqueId val="{00000005-837D-4123-9A24-E7E5DE574129}"/>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APP</c:v>
                </c:pt>
                <c:pt idx="1">
                  <c:v>PC</c:v>
                </c:pt>
                <c:pt idx="2">
                  <c:v>WAP</c:v>
                </c:pt>
              </c:strCache>
            </c:strRef>
          </c:cat>
          <c:val>
            <c:numRef>
              <c:f>Sheet1!$B$2:$B$4</c:f>
              <c:numCache>
                <c:formatCode>0%</c:formatCode>
                <c:ptCount val="3"/>
                <c:pt idx="0">
                  <c:v>0.59</c:v>
                </c:pt>
                <c:pt idx="1">
                  <c:v>0.13</c:v>
                </c:pt>
                <c:pt idx="2">
                  <c:v>0.28000000000000003</c:v>
                </c:pt>
              </c:numCache>
            </c:numRef>
          </c:val>
          <c:extLst>
            <c:ext xmlns:c16="http://schemas.microsoft.com/office/drawing/2014/chart" uri="{C3380CC4-5D6E-409C-BE32-E72D297353CC}">
              <c16:uniqueId val="{00000006-837D-4123-9A24-E7E5DE574129}"/>
            </c:ext>
          </c:extLst>
        </c:ser>
        <c:dLbls>
          <c:showLegendKey val="0"/>
          <c:showVal val="0"/>
          <c:showCatName val="0"/>
          <c:showSerName val="0"/>
          <c:showPercent val="1"/>
          <c:showBubbleSize val="0"/>
          <c:showLeaderLines val="1"/>
        </c:dLbls>
      </c:pie3DChart>
    </c:plotArea>
    <c:legend>
      <c:legendPos val="t"/>
      <c:overlay val="0"/>
    </c:legend>
    <c:plotVisOnly val="1"/>
    <c:dispBlanksAs val="gap"/>
    <c:showDLblsOverMax val="0"/>
  </c:chart>
  <c:txPr>
    <a:bodyPr/>
    <a:lstStyle/>
    <a:p>
      <a:pPr>
        <a:defRPr sz="1400">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0">
                  <a:srgbClr val="6033A4"/>
                </a:gs>
                <a:gs pos="100000">
                  <a:srgbClr val="E25E06"/>
                </a:gs>
              </a:gsLst>
              <a:lin ang="18900000" scaled="1"/>
            </a:gradFill>
            <a:ln w="38100">
              <a:noFill/>
            </a:ln>
          </c:spPr>
          <c:dPt>
            <c:idx val="0"/>
            <c:bubble3D val="0"/>
            <c:extLst>
              <c:ext xmlns:c16="http://schemas.microsoft.com/office/drawing/2014/chart" uri="{C3380CC4-5D6E-409C-BE32-E72D297353CC}">
                <c16:uniqueId val="{00000001-5215-4C74-9590-414B11F5D031}"/>
              </c:ext>
            </c:extLst>
          </c:dPt>
          <c:dPt>
            <c:idx val="1"/>
            <c:bubble3D val="0"/>
            <c:extLst>
              <c:ext xmlns:c16="http://schemas.microsoft.com/office/drawing/2014/chart" uri="{C3380CC4-5D6E-409C-BE32-E72D297353CC}">
                <c16:uniqueId val="{00000003-5215-4C74-9590-414B11F5D031}"/>
              </c:ext>
            </c:extLst>
          </c:dPt>
          <c:dPt>
            <c:idx val="2"/>
            <c:bubble3D val="0"/>
            <c:extLst>
              <c:ext xmlns:c16="http://schemas.microsoft.com/office/drawing/2014/chart" uri="{C3380CC4-5D6E-409C-BE32-E72D297353CC}">
                <c16:uniqueId val="{00000005-5215-4C74-9590-414B11F5D031}"/>
              </c:ext>
            </c:extLst>
          </c:dPt>
          <c:dPt>
            <c:idx val="3"/>
            <c:bubble3D val="0"/>
            <c:extLst>
              <c:ext xmlns:c16="http://schemas.microsoft.com/office/drawing/2014/chart" uri="{C3380CC4-5D6E-409C-BE32-E72D297353CC}">
                <c16:uniqueId val="{00000007-5215-4C74-9590-414B11F5D031}"/>
              </c:ext>
            </c:extLst>
          </c:dPt>
          <c:dPt>
            <c:idx val="4"/>
            <c:bubble3D val="0"/>
            <c:extLst>
              <c:ext xmlns:c16="http://schemas.microsoft.com/office/drawing/2014/chart" uri="{C3380CC4-5D6E-409C-BE32-E72D297353CC}">
                <c16:uniqueId val="{00000009-5215-4C74-9590-414B11F5D031}"/>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1st Qtr</c:v>
                </c:pt>
                <c:pt idx="1">
                  <c:v>2nd Qtr</c:v>
                </c:pt>
                <c:pt idx="2">
                  <c:v>2nd Qtr</c:v>
                </c:pt>
                <c:pt idx="3">
                  <c:v>2nd Qtr</c:v>
                </c:pt>
                <c:pt idx="4">
                  <c:v>2nd Qtr</c:v>
                </c:pt>
              </c:strCache>
            </c:strRef>
          </c:cat>
          <c:val>
            <c:numRef>
              <c:f>Sheet1!$B$2:$B$6</c:f>
              <c:numCache>
                <c:formatCode>General</c:formatCode>
                <c:ptCount val="5"/>
                <c:pt idx="0">
                  <c:v>70</c:v>
                </c:pt>
                <c:pt idx="1">
                  <c:v>30</c:v>
                </c:pt>
                <c:pt idx="2">
                  <c:v>55</c:v>
                </c:pt>
              </c:numCache>
            </c:numRef>
          </c:val>
          <c:extLst>
            <c:ext xmlns:c16="http://schemas.microsoft.com/office/drawing/2014/chart" uri="{C3380CC4-5D6E-409C-BE32-E72D297353CC}">
              <c16:uniqueId val="{0000000A-5215-4C74-9590-414B11F5D031}"/>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ln>
      <a:noFill/>
    </a:ln>
  </c:spPr>
  <c:txPr>
    <a:bodyPr/>
    <a:lstStyle/>
    <a:p>
      <a:pPr rtl="0">
        <a:defRPr sz="1800" b="1" baseline="-25000">
          <a:solidFill>
            <a:schemeClr val="bg1"/>
          </a:solidFill>
          <a:latin typeface="+mn-lt"/>
          <a:ea typeface="+mn-ea"/>
          <a:cs typeface="+mn-ea"/>
          <a:sym typeface="+mn-lt"/>
        </a:defRPr>
      </a:pPr>
      <a:endParaRPr lang="zh-CN"/>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2017</c:v>
                </c:pt>
              </c:strCache>
            </c:strRef>
          </c:tx>
          <c:spPr>
            <a:solidFill>
              <a:schemeClr val="tx1">
                <a:lumMod val="50000"/>
                <a:lumOff val="50000"/>
              </a:schemeClr>
            </a:solidFill>
          </c:spPr>
          <c:invertIfNegative val="0"/>
          <c:dLbls>
            <c:delete val="1"/>
          </c:dLbls>
          <c:cat>
            <c:strRef>
              <c:f>Sheet1!$A$2:$A$3</c:f>
              <c:strCache>
                <c:ptCount val="2"/>
                <c:pt idx="0">
                  <c:v>A</c:v>
                </c:pt>
                <c:pt idx="1">
                  <c:v>B</c:v>
                </c:pt>
              </c:strCache>
            </c:strRef>
          </c:cat>
          <c:val>
            <c:numRef>
              <c:f>Sheet1!$B$2:$B$3</c:f>
              <c:numCache>
                <c:formatCode>General</c:formatCode>
                <c:ptCount val="2"/>
                <c:pt idx="0">
                  <c:v>4723</c:v>
                </c:pt>
                <c:pt idx="1">
                  <c:v>1221</c:v>
                </c:pt>
              </c:numCache>
            </c:numRef>
          </c:val>
          <c:extLst>
            <c:ext xmlns:c16="http://schemas.microsoft.com/office/drawing/2014/chart" uri="{C3380CC4-5D6E-409C-BE32-E72D297353CC}">
              <c16:uniqueId val="{00000000-F887-4A90-854D-252898AE6662}"/>
            </c:ext>
          </c:extLst>
        </c:ser>
        <c:ser>
          <c:idx val="1"/>
          <c:order val="1"/>
          <c:tx>
            <c:strRef>
              <c:f>Sheet1!$C$1</c:f>
              <c:strCache>
                <c:ptCount val="1"/>
                <c:pt idx="0">
                  <c:v>2018</c:v>
                </c:pt>
              </c:strCache>
            </c:strRef>
          </c:tx>
          <c:spPr>
            <a:solidFill>
              <a:schemeClr val="accent2"/>
            </a:solidFill>
          </c:spPr>
          <c:invertIfNegative val="0"/>
          <c:dPt>
            <c:idx val="1"/>
            <c:invertIfNegative val="0"/>
            <c:bubble3D val="0"/>
            <c:spPr>
              <a:solidFill>
                <a:schemeClr val="accent2"/>
              </a:solidFill>
              <a:ln>
                <a:noFill/>
                <a:prstDash val="lgDash"/>
              </a:ln>
            </c:spPr>
            <c:extLst>
              <c:ext xmlns:c16="http://schemas.microsoft.com/office/drawing/2014/chart" uri="{C3380CC4-5D6E-409C-BE32-E72D297353CC}">
                <c16:uniqueId val="{00000002-F887-4A90-854D-252898AE6662}"/>
              </c:ext>
            </c:extLst>
          </c:dPt>
          <c:dLbls>
            <c:delete val="1"/>
          </c:dLbls>
          <c:cat>
            <c:strRef>
              <c:f>Sheet1!$A$2:$A$3</c:f>
              <c:strCache>
                <c:ptCount val="2"/>
                <c:pt idx="0">
                  <c:v>A</c:v>
                </c:pt>
                <c:pt idx="1">
                  <c:v>B</c:v>
                </c:pt>
              </c:strCache>
            </c:strRef>
          </c:cat>
          <c:val>
            <c:numRef>
              <c:f>Sheet1!$C$2:$C$3</c:f>
              <c:numCache>
                <c:formatCode>General</c:formatCode>
                <c:ptCount val="2"/>
                <c:pt idx="0">
                  <c:v>9436</c:v>
                </c:pt>
                <c:pt idx="1">
                  <c:v>5000</c:v>
                </c:pt>
              </c:numCache>
            </c:numRef>
          </c:val>
          <c:extLst>
            <c:ext xmlns:c16="http://schemas.microsoft.com/office/drawing/2014/chart" uri="{C3380CC4-5D6E-409C-BE32-E72D297353CC}">
              <c16:uniqueId val="{00000003-F887-4A90-854D-252898AE6662}"/>
            </c:ext>
          </c:extLst>
        </c:ser>
        <c:dLbls>
          <c:showLegendKey val="0"/>
          <c:showVal val="1"/>
          <c:showCatName val="0"/>
          <c:showSerName val="0"/>
          <c:showPercent val="0"/>
          <c:showBubbleSize val="0"/>
        </c:dLbls>
        <c:gapWidth val="150"/>
        <c:overlap val="-25"/>
        <c:axId val="756008656"/>
        <c:axId val="756009048"/>
      </c:barChart>
      <c:catAx>
        <c:axId val="756008656"/>
        <c:scaling>
          <c:orientation val="minMax"/>
        </c:scaling>
        <c:delete val="0"/>
        <c:axPos val="b"/>
        <c:numFmt formatCode="General" sourceLinked="1"/>
        <c:majorTickMark val="none"/>
        <c:minorTickMark val="none"/>
        <c:tickLblPos val="nextTo"/>
        <c:crossAx val="756009048"/>
        <c:crosses val="autoZero"/>
        <c:auto val="1"/>
        <c:lblAlgn val="ctr"/>
        <c:lblOffset val="100"/>
        <c:noMultiLvlLbl val="0"/>
      </c:catAx>
      <c:valAx>
        <c:axId val="756009048"/>
        <c:scaling>
          <c:orientation val="minMax"/>
        </c:scaling>
        <c:delete val="1"/>
        <c:axPos val="l"/>
        <c:numFmt formatCode="General" sourceLinked="1"/>
        <c:majorTickMark val="none"/>
        <c:minorTickMark val="none"/>
        <c:tickLblPos val="nextTo"/>
        <c:crossAx val="756008656"/>
        <c:crosses val="autoZero"/>
        <c:crossBetween val="between"/>
      </c:valAx>
    </c:plotArea>
    <c:plotVisOnly val="1"/>
    <c:dispBlanksAs val="gap"/>
    <c:showDLblsOverMax val="0"/>
  </c:chart>
  <c:txPr>
    <a:bodyPr/>
    <a:lstStyle/>
    <a:p>
      <a:pPr>
        <a:defRPr sz="1200">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785318501853936E-2"/>
          <c:y val="3.4150238508593264E-2"/>
          <c:w val="0.94921468343550564"/>
          <c:h val="0.88637804311149104"/>
        </c:manualLayout>
      </c:layout>
      <c:lineChart>
        <c:grouping val="standard"/>
        <c:varyColors val="0"/>
        <c:ser>
          <c:idx val="0"/>
          <c:order val="0"/>
          <c:tx>
            <c:strRef>
              <c:f>Sheet1!$B$1</c:f>
              <c:strCache>
                <c:ptCount val="1"/>
                <c:pt idx="0">
                  <c:v>Data 1</c:v>
                </c:pt>
              </c:strCache>
            </c:strRef>
          </c:tx>
          <c:marker>
            <c:symbol val="none"/>
          </c:marker>
          <c:cat>
            <c:strRef>
              <c:f>Sheet1!$A$2:$A$4</c:f>
              <c:strCache>
                <c:ptCount val="3"/>
                <c:pt idx="0">
                  <c:v>Group 1</c:v>
                </c:pt>
                <c:pt idx="1">
                  <c:v>Group 2</c:v>
                </c:pt>
                <c:pt idx="2">
                  <c:v>Group 3</c:v>
                </c:pt>
              </c:strCache>
            </c:strRef>
          </c:cat>
          <c:val>
            <c:numRef>
              <c:f>Sheet1!$B$2:$B$4</c:f>
              <c:numCache>
                <c:formatCode>General</c:formatCode>
                <c:ptCount val="3"/>
                <c:pt idx="0">
                  <c:v>333</c:v>
                </c:pt>
                <c:pt idx="1">
                  <c:v>120</c:v>
                </c:pt>
                <c:pt idx="2">
                  <c:v>150</c:v>
                </c:pt>
              </c:numCache>
            </c:numRef>
          </c:val>
          <c:smooth val="0"/>
          <c:extLst>
            <c:ext xmlns:c16="http://schemas.microsoft.com/office/drawing/2014/chart" uri="{C3380CC4-5D6E-409C-BE32-E72D297353CC}">
              <c16:uniqueId val="{00000000-3531-426A-A7A2-EF4F267C85D3}"/>
            </c:ext>
          </c:extLst>
        </c:ser>
        <c:ser>
          <c:idx val="1"/>
          <c:order val="1"/>
          <c:tx>
            <c:strRef>
              <c:f>Sheet1!$C$1</c:f>
              <c:strCache>
                <c:ptCount val="1"/>
                <c:pt idx="0">
                  <c:v>Data 2</c:v>
                </c:pt>
              </c:strCache>
            </c:strRef>
          </c:tx>
          <c:marker>
            <c:symbol val="none"/>
          </c:marker>
          <c:cat>
            <c:strRef>
              <c:f>Sheet1!$A$2:$A$4</c:f>
              <c:strCache>
                <c:ptCount val="3"/>
                <c:pt idx="0">
                  <c:v>Group 1</c:v>
                </c:pt>
                <c:pt idx="1">
                  <c:v>Group 2</c:v>
                </c:pt>
                <c:pt idx="2">
                  <c:v>Group 3</c:v>
                </c:pt>
              </c:strCache>
            </c:strRef>
          </c:cat>
          <c:val>
            <c:numRef>
              <c:f>Sheet1!$C$2:$C$4</c:f>
              <c:numCache>
                <c:formatCode>General</c:formatCode>
                <c:ptCount val="3"/>
                <c:pt idx="0">
                  <c:v>470</c:v>
                </c:pt>
                <c:pt idx="1">
                  <c:v>430</c:v>
                </c:pt>
                <c:pt idx="2">
                  <c:v>400</c:v>
                </c:pt>
              </c:numCache>
            </c:numRef>
          </c:val>
          <c:smooth val="0"/>
          <c:extLst>
            <c:ext xmlns:c16="http://schemas.microsoft.com/office/drawing/2014/chart" uri="{C3380CC4-5D6E-409C-BE32-E72D297353CC}">
              <c16:uniqueId val="{00000001-3531-426A-A7A2-EF4F267C85D3}"/>
            </c:ext>
          </c:extLst>
        </c:ser>
        <c:ser>
          <c:idx val="2"/>
          <c:order val="2"/>
          <c:tx>
            <c:strRef>
              <c:f>Sheet1!$D$1</c:f>
              <c:strCache>
                <c:ptCount val="1"/>
                <c:pt idx="0">
                  <c:v> Data 3</c:v>
                </c:pt>
              </c:strCache>
            </c:strRef>
          </c:tx>
          <c:marker>
            <c:symbol val="none"/>
          </c:marker>
          <c:cat>
            <c:strRef>
              <c:f>Sheet1!$A$2:$A$4</c:f>
              <c:strCache>
                <c:ptCount val="3"/>
                <c:pt idx="0">
                  <c:v>Group 1</c:v>
                </c:pt>
                <c:pt idx="1">
                  <c:v>Group 2</c:v>
                </c:pt>
                <c:pt idx="2">
                  <c:v>Group 3</c:v>
                </c:pt>
              </c:strCache>
            </c:strRef>
          </c:cat>
          <c:val>
            <c:numRef>
              <c:f>Sheet1!$D$2:$D$4</c:f>
              <c:numCache>
                <c:formatCode>General</c:formatCode>
                <c:ptCount val="3"/>
                <c:pt idx="0">
                  <c:v>230</c:v>
                </c:pt>
                <c:pt idx="1">
                  <c:v>125</c:v>
                </c:pt>
                <c:pt idx="2">
                  <c:v>420</c:v>
                </c:pt>
              </c:numCache>
            </c:numRef>
          </c:val>
          <c:smooth val="0"/>
          <c:extLst>
            <c:ext xmlns:c16="http://schemas.microsoft.com/office/drawing/2014/chart" uri="{C3380CC4-5D6E-409C-BE32-E72D297353CC}">
              <c16:uniqueId val="{00000002-3531-426A-A7A2-EF4F267C85D3}"/>
            </c:ext>
          </c:extLst>
        </c:ser>
        <c:ser>
          <c:idx val="3"/>
          <c:order val="3"/>
          <c:tx>
            <c:strRef>
              <c:f>Sheet1!$E$1</c:f>
              <c:strCache>
                <c:ptCount val="1"/>
                <c:pt idx="0">
                  <c:v>Data 4</c:v>
                </c:pt>
              </c:strCache>
            </c:strRef>
          </c:tx>
          <c:marker>
            <c:symbol val="none"/>
          </c:marker>
          <c:cat>
            <c:strRef>
              <c:f>Sheet1!$A$2:$A$4</c:f>
              <c:strCache>
                <c:ptCount val="3"/>
                <c:pt idx="0">
                  <c:v>Group 1</c:v>
                </c:pt>
                <c:pt idx="1">
                  <c:v>Group 2</c:v>
                </c:pt>
                <c:pt idx="2">
                  <c:v>Group 3</c:v>
                </c:pt>
              </c:strCache>
            </c:strRef>
          </c:cat>
          <c:val>
            <c:numRef>
              <c:f>Sheet1!$E$2:$E$4</c:f>
              <c:numCache>
                <c:formatCode>General</c:formatCode>
                <c:ptCount val="3"/>
                <c:pt idx="0">
                  <c:v>130</c:v>
                </c:pt>
                <c:pt idx="1">
                  <c:v>215</c:v>
                </c:pt>
                <c:pt idx="2">
                  <c:v>300</c:v>
                </c:pt>
              </c:numCache>
            </c:numRef>
          </c:val>
          <c:smooth val="0"/>
          <c:extLst>
            <c:ext xmlns:c16="http://schemas.microsoft.com/office/drawing/2014/chart" uri="{C3380CC4-5D6E-409C-BE32-E72D297353CC}">
              <c16:uniqueId val="{00000003-3531-426A-A7A2-EF4F267C85D3}"/>
            </c:ext>
          </c:extLst>
        </c:ser>
        <c:dLbls>
          <c:showLegendKey val="0"/>
          <c:showVal val="0"/>
          <c:showCatName val="0"/>
          <c:showSerName val="0"/>
          <c:showPercent val="0"/>
          <c:showBubbleSize val="0"/>
        </c:dLbls>
        <c:smooth val="0"/>
        <c:axId val="756006696"/>
        <c:axId val="756007088"/>
      </c:lineChart>
      <c:catAx>
        <c:axId val="756006696"/>
        <c:scaling>
          <c:orientation val="minMax"/>
        </c:scaling>
        <c:delete val="0"/>
        <c:axPos val="b"/>
        <c:majorGridlines>
          <c:spPr>
            <a:ln>
              <a:solidFill>
                <a:schemeClr val="bg1">
                  <a:lumMod val="95000"/>
                </a:schemeClr>
              </a:solidFill>
            </a:ln>
          </c:spPr>
        </c:majorGridlines>
        <c:numFmt formatCode="General" sourceLinked="0"/>
        <c:majorTickMark val="out"/>
        <c:minorTickMark val="none"/>
        <c:tickLblPos val="nextTo"/>
        <c:crossAx val="756007088"/>
        <c:crosses val="autoZero"/>
        <c:auto val="1"/>
        <c:lblAlgn val="ctr"/>
        <c:lblOffset val="100"/>
        <c:noMultiLvlLbl val="0"/>
      </c:catAx>
      <c:valAx>
        <c:axId val="756007088"/>
        <c:scaling>
          <c:orientation val="minMax"/>
        </c:scaling>
        <c:delete val="0"/>
        <c:axPos val="l"/>
        <c:majorGridlines>
          <c:spPr>
            <a:ln>
              <a:solidFill>
                <a:schemeClr val="bg1">
                  <a:lumMod val="95000"/>
                </a:schemeClr>
              </a:solidFill>
            </a:ln>
          </c:spPr>
        </c:majorGridlines>
        <c:numFmt formatCode="General" sourceLinked="1"/>
        <c:majorTickMark val="none"/>
        <c:minorTickMark val="none"/>
        <c:tickLblPos val="nextTo"/>
        <c:crossAx val="756006696"/>
        <c:crosses val="autoZero"/>
        <c:crossBetween val="between"/>
      </c:valAx>
      <c:spPr>
        <a:ln>
          <a:solidFill>
            <a:schemeClr val="bg1">
              <a:lumMod val="95000"/>
            </a:schemeClr>
          </a:solidFill>
        </a:ln>
      </c:spPr>
    </c:plotArea>
    <c:plotVisOnly val="1"/>
    <c:dispBlanksAs val="gap"/>
    <c:showDLblsOverMax val="0"/>
  </c:chart>
  <c:txPr>
    <a:bodyPr/>
    <a:lstStyle/>
    <a:p>
      <a:pPr>
        <a:defRPr sz="1200">
          <a:solidFill>
            <a:schemeClr val="tx1">
              <a:lumMod val="50000"/>
              <a:lumOff val="50000"/>
            </a:schemeClr>
          </a:solidFill>
        </a:defRPr>
      </a:pPr>
      <a:endParaRPr lang="zh-CN"/>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75"/>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explosion val="25"/>
          <c:dPt>
            <c:idx val="0"/>
            <c:bubble3D val="0"/>
            <c:spPr>
              <a:solidFill>
                <a:schemeClr val="accent6"/>
              </a:solidFill>
            </c:spPr>
            <c:extLst>
              <c:ext xmlns:c16="http://schemas.microsoft.com/office/drawing/2014/chart" uri="{C3380CC4-5D6E-409C-BE32-E72D297353CC}">
                <c16:uniqueId val="{00000001-A0FF-445B-A3B7-16A02DA04DDA}"/>
              </c:ext>
            </c:extLst>
          </c:dPt>
          <c:dPt>
            <c:idx val="1"/>
            <c:bubble3D val="0"/>
            <c:spPr>
              <a:solidFill>
                <a:schemeClr val="accent5"/>
              </a:solidFill>
            </c:spPr>
            <c:extLst>
              <c:ext xmlns:c16="http://schemas.microsoft.com/office/drawing/2014/chart" uri="{C3380CC4-5D6E-409C-BE32-E72D297353CC}">
                <c16:uniqueId val="{00000003-A0FF-445B-A3B7-16A02DA04DDA}"/>
              </c:ext>
            </c:extLst>
          </c:dPt>
          <c:dPt>
            <c:idx val="2"/>
            <c:bubble3D val="0"/>
            <c:spPr>
              <a:solidFill>
                <a:schemeClr val="accent2"/>
              </a:solidFill>
            </c:spPr>
            <c:extLst>
              <c:ext xmlns:c16="http://schemas.microsoft.com/office/drawing/2014/chart" uri="{C3380CC4-5D6E-409C-BE32-E72D297353CC}">
                <c16:uniqueId val="{00000005-A0FF-445B-A3B7-16A02DA04DDA}"/>
              </c:ext>
            </c:extLst>
          </c:dPt>
          <c:dPt>
            <c:idx val="3"/>
            <c:bubble3D val="0"/>
            <c:spPr>
              <a:solidFill>
                <a:schemeClr val="accent4"/>
              </a:solidFill>
            </c:spPr>
            <c:extLst>
              <c:ext xmlns:c16="http://schemas.microsoft.com/office/drawing/2014/chart" uri="{C3380CC4-5D6E-409C-BE32-E72D297353CC}">
                <c16:uniqueId val="{00000007-A0FF-445B-A3B7-16A02DA04DDA}"/>
              </c:ext>
            </c:extLst>
          </c:dPt>
          <c:dLbls>
            <c:dLbl>
              <c:idx val="0"/>
              <c:layout>
                <c:manualLayout>
                  <c:x val="-0.12782187655043531"/>
                  <c:y val="-2.5179588102463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0FF-445B-A3B7-16A02DA04DDA}"/>
                </c:ext>
              </c:extLst>
            </c:dLbl>
            <c:dLbl>
              <c:idx val="1"/>
              <c:layout>
                <c:manualLayout>
                  <c:x val="8.3318262701305351E-2"/>
                  <c:y val="-0.122936237723840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0FF-445B-A3B7-16A02DA04DDA}"/>
                </c:ext>
              </c:extLst>
            </c:dLbl>
            <c:dLbl>
              <c:idx val="2"/>
              <c:layout>
                <c:manualLayout>
                  <c:x val="9.5911405727103966E-2"/>
                  <c:y val="1.93069778205889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0FF-445B-A3B7-16A02DA04DDA}"/>
                </c:ext>
              </c:extLst>
            </c:dLbl>
            <c:dLbl>
              <c:idx val="3"/>
              <c:layout>
                <c:manualLayout>
                  <c:x val="7.6266555849933734E-2"/>
                  <c:y val="0.106452176462157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0FF-445B-A3B7-16A02DA04DDA}"/>
                </c:ext>
              </c:extLst>
            </c:dLbl>
            <c:spPr>
              <a:noFill/>
              <a:ln>
                <a:noFill/>
              </a:ln>
              <a:effectLst/>
            </c:spPr>
            <c:txPr>
              <a:bodyPr/>
              <a:lstStyle/>
              <a:p>
                <a:pPr>
                  <a:defRPr sz="1400">
                    <a:solidFill>
                      <a:schemeClr val="bg1"/>
                    </a:solidFill>
                    <a:latin typeface="Lato" pitchFamily="34" charset="0"/>
                    <a:ea typeface="Lato" pitchFamily="34" charset="0"/>
                    <a:cs typeface="Lato" pitchFamily="34" charset="0"/>
                  </a:defRPr>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6</c:v>
                </c:pt>
                <c:pt idx="1">
                  <c:v>3.5</c:v>
                </c:pt>
                <c:pt idx="2">
                  <c:v>1.5</c:v>
                </c:pt>
                <c:pt idx="3">
                  <c:v>2.5</c:v>
                </c:pt>
              </c:numCache>
            </c:numRef>
          </c:val>
          <c:extLst>
            <c:ext xmlns:c16="http://schemas.microsoft.com/office/drawing/2014/chart" uri="{C3380CC4-5D6E-409C-BE32-E72D297353CC}">
              <c16:uniqueId val="{00000008-A0FF-445B-A3B7-16A02DA04DDA}"/>
            </c:ext>
          </c:extLst>
        </c:ser>
        <c:dLbls>
          <c:showLegendKey val="0"/>
          <c:showVal val="0"/>
          <c:showCatName val="0"/>
          <c:showSerName val="0"/>
          <c:showPercent val="0"/>
          <c:showBubbleSize val="0"/>
          <c:showLeaderLines val="1"/>
        </c:dLbls>
      </c:pie3DChart>
    </c:plotArea>
    <c:legend>
      <c:legendPos val="b"/>
      <c:layout>
        <c:manualLayout>
          <c:xMode val="edge"/>
          <c:yMode val="edge"/>
          <c:x val="0.32298991506182662"/>
          <c:y val="0.93807658326435672"/>
          <c:w val="0.47984664556508394"/>
          <c:h val="4.3931769713892302E-2"/>
        </c:manualLayout>
      </c:layout>
      <c:overlay val="0"/>
      <c:txPr>
        <a:bodyPr rot="0" vert="horz"/>
        <a:lstStyle/>
        <a:p>
          <a:pPr>
            <a:defRPr sz="2000">
              <a:solidFill>
                <a:schemeClr val="bg1">
                  <a:lumMod val="75000"/>
                </a:schemeClr>
              </a:solidFill>
              <a:latin typeface="Lato Regular"/>
              <a:cs typeface="Lato Regular"/>
            </a:defRPr>
          </a:pPr>
          <a:endParaRPr lang="zh-CN"/>
        </a:p>
      </c:txPr>
    </c:legend>
    <c:plotVisOnly val="1"/>
    <c:dispBlanksAs val="gap"/>
    <c:showDLblsOverMax val="0"/>
  </c:chart>
  <c:txPr>
    <a:bodyPr/>
    <a:lstStyle/>
    <a:p>
      <a:pPr>
        <a:defRPr sz="1800"/>
      </a:pPr>
      <a:endParaRPr lang="zh-CN"/>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4"/>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36EC-4274-B166-BB50926AA509}"/>
            </c:ext>
          </c:extLst>
        </c:ser>
        <c:ser>
          <c:idx val="1"/>
          <c:order val="1"/>
          <c:tx>
            <c:strRef>
              <c:f>Sheet1!$C$1</c:f>
              <c:strCache>
                <c:ptCount val="1"/>
                <c:pt idx="0">
                  <c:v>Series 2</c:v>
                </c:pt>
              </c:strCache>
            </c:strRef>
          </c:tx>
          <c:spPr>
            <a:solidFill>
              <a:schemeClr val="accent5"/>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2.5</c:v>
                </c:pt>
                <c:pt idx="1">
                  <c:v>4.4000000000000004</c:v>
                </c:pt>
                <c:pt idx="2">
                  <c:v>2.2000000000000002</c:v>
                </c:pt>
                <c:pt idx="3">
                  <c:v>3</c:v>
                </c:pt>
              </c:numCache>
            </c:numRef>
          </c:val>
          <c:extLst>
            <c:ext xmlns:c16="http://schemas.microsoft.com/office/drawing/2014/chart" uri="{C3380CC4-5D6E-409C-BE32-E72D297353CC}">
              <c16:uniqueId val="{00000001-36EC-4274-B166-BB50926AA509}"/>
            </c:ext>
          </c:extLst>
        </c:ser>
        <c:dLbls>
          <c:showLegendKey val="0"/>
          <c:showVal val="0"/>
          <c:showCatName val="0"/>
          <c:showSerName val="0"/>
          <c:showPercent val="0"/>
          <c:showBubbleSize val="0"/>
        </c:dLbls>
        <c:axId val="752125616"/>
        <c:axId val="752126008"/>
      </c:areaChart>
      <c:catAx>
        <c:axId val="752125616"/>
        <c:scaling>
          <c:orientation val="minMax"/>
        </c:scaling>
        <c:delete val="1"/>
        <c:axPos val="b"/>
        <c:numFmt formatCode="General" sourceLinked="0"/>
        <c:majorTickMark val="out"/>
        <c:minorTickMark val="none"/>
        <c:tickLblPos val="nextTo"/>
        <c:crossAx val="752126008"/>
        <c:crosses val="autoZero"/>
        <c:auto val="1"/>
        <c:lblAlgn val="ctr"/>
        <c:lblOffset val="100"/>
        <c:noMultiLvlLbl val="0"/>
      </c:catAx>
      <c:valAx>
        <c:axId val="752126008"/>
        <c:scaling>
          <c:orientation val="minMax"/>
        </c:scaling>
        <c:delete val="0"/>
        <c:axPos val="l"/>
        <c:majorGridlines>
          <c:spPr>
            <a:ln>
              <a:noFill/>
            </a:ln>
          </c:spPr>
        </c:majorGridlines>
        <c:numFmt formatCode="General" sourceLinked="1"/>
        <c:majorTickMark val="out"/>
        <c:minorTickMark val="none"/>
        <c:tickLblPos val="nextTo"/>
        <c:txPr>
          <a:bodyPr/>
          <a:lstStyle/>
          <a:p>
            <a:pPr>
              <a:defRPr>
                <a:solidFill>
                  <a:schemeClr val="bg1">
                    <a:lumMod val="85000"/>
                  </a:schemeClr>
                </a:solidFill>
                <a:latin typeface="Lato Regular"/>
                <a:cs typeface="Lato Regular"/>
              </a:defRPr>
            </a:pPr>
            <a:endParaRPr lang="zh-CN"/>
          </a:p>
        </c:txPr>
        <c:crossAx val="752125616"/>
        <c:crosses val="autoZero"/>
        <c:crossBetween val="midCat"/>
      </c:valAx>
      <c:spPr>
        <a:noFill/>
        <a:ln>
          <a:noFill/>
        </a:ln>
      </c:spPr>
    </c:plotArea>
    <c:plotVisOnly val="1"/>
    <c:dispBlanksAs val="gap"/>
    <c:showDLblsOverMax val="0"/>
  </c:chart>
  <c:txPr>
    <a:bodyPr/>
    <a:lstStyle/>
    <a:p>
      <a:pPr>
        <a:defRPr sz="1800"/>
      </a:pPr>
      <a:endParaRPr lang="zh-CN"/>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1"/>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1</c:v>
                </c:pt>
                <c:pt idx="2">
                  <c:v>3.5</c:v>
                </c:pt>
                <c:pt idx="3">
                  <c:v>4.5</c:v>
                </c:pt>
              </c:numCache>
            </c:numRef>
          </c:val>
          <c:extLst>
            <c:ext xmlns:c16="http://schemas.microsoft.com/office/drawing/2014/chart" uri="{C3380CC4-5D6E-409C-BE32-E72D297353CC}">
              <c16:uniqueId val="{00000000-E21F-4877-8B76-A03A007066EE}"/>
            </c:ext>
          </c:extLst>
        </c:ser>
        <c:ser>
          <c:idx val="1"/>
          <c:order val="1"/>
          <c:tx>
            <c:strRef>
              <c:f>Sheet1!$C$1</c:f>
              <c:strCache>
                <c:ptCount val="1"/>
                <c:pt idx="0">
                  <c:v>Series 2</c:v>
                </c:pt>
              </c:strCache>
            </c:strRef>
          </c:tx>
          <c:spPr>
            <a:solidFill>
              <a:schemeClr val="accent2"/>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c:v>
                </c:pt>
                <c:pt idx="1">
                  <c:v>3</c:v>
                </c:pt>
                <c:pt idx="2">
                  <c:v>2</c:v>
                </c:pt>
                <c:pt idx="3">
                  <c:v>2.8</c:v>
                </c:pt>
              </c:numCache>
            </c:numRef>
          </c:val>
          <c:extLst>
            <c:ext xmlns:c16="http://schemas.microsoft.com/office/drawing/2014/chart" uri="{C3380CC4-5D6E-409C-BE32-E72D297353CC}">
              <c16:uniqueId val="{00000001-E21F-4877-8B76-A03A007066EE}"/>
            </c:ext>
          </c:extLst>
        </c:ser>
        <c:dLbls>
          <c:showLegendKey val="0"/>
          <c:showVal val="0"/>
          <c:showCatName val="0"/>
          <c:showSerName val="0"/>
          <c:showPercent val="0"/>
          <c:showBubbleSize val="0"/>
        </c:dLbls>
        <c:axId val="752126792"/>
        <c:axId val="752127184"/>
      </c:areaChart>
      <c:catAx>
        <c:axId val="752126792"/>
        <c:scaling>
          <c:orientation val="minMax"/>
        </c:scaling>
        <c:delete val="1"/>
        <c:axPos val="b"/>
        <c:numFmt formatCode="General" sourceLinked="0"/>
        <c:majorTickMark val="out"/>
        <c:minorTickMark val="none"/>
        <c:tickLblPos val="nextTo"/>
        <c:crossAx val="752127184"/>
        <c:crosses val="autoZero"/>
        <c:auto val="1"/>
        <c:lblAlgn val="ctr"/>
        <c:lblOffset val="100"/>
        <c:noMultiLvlLbl val="0"/>
      </c:catAx>
      <c:valAx>
        <c:axId val="752127184"/>
        <c:scaling>
          <c:orientation val="minMax"/>
        </c:scaling>
        <c:delete val="0"/>
        <c:axPos val="l"/>
        <c:majorGridlines>
          <c:spPr>
            <a:ln>
              <a:noFill/>
            </a:ln>
          </c:spPr>
        </c:majorGridlines>
        <c:numFmt formatCode="General" sourceLinked="1"/>
        <c:majorTickMark val="out"/>
        <c:minorTickMark val="none"/>
        <c:tickLblPos val="nextTo"/>
        <c:txPr>
          <a:bodyPr/>
          <a:lstStyle/>
          <a:p>
            <a:pPr>
              <a:defRPr>
                <a:solidFill>
                  <a:schemeClr val="bg1">
                    <a:lumMod val="85000"/>
                  </a:schemeClr>
                </a:solidFill>
                <a:latin typeface="Lato Regular"/>
                <a:cs typeface="Lato Regular"/>
              </a:defRPr>
            </a:pPr>
            <a:endParaRPr lang="zh-CN"/>
          </a:p>
        </c:txPr>
        <c:crossAx val="752126792"/>
        <c:crosses val="autoZero"/>
        <c:crossBetween val="midCat"/>
      </c:valAx>
      <c:spPr>
        <a:noFill/>
        <a:ln>
          <a:noFill/>
        </a:ln>
      </c:spPr>
    </c:plotArea>
    <c:plotVisOnly val="1"/>
    <c:dispBlanksAs val="gap"/>
    <c:showDLblsOverMax val="0"/>
  </c:chart>
  <c:txPr>
    <a:bodyPr/>
    <a:lstStyle/>
    <a:p>
      <a:pPr>
        <a:defRPr sz="1800"/>
      </a:pPr>
      <a:endParaRPr lang="zh-CN"/>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3"/>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3</c:v>
                </c:pt>
                <c:pt idx="1">
                  <c:v>1.5</c:v>
                </c:pt>
                <c:pt idx="2">
                  <c:v>3</c:v>
                </c:pt>
                <c:pt idx="3">
                  <c:v>4.5</c:v>
                </c:pt>
              </c:numCache>
            </c:numRef>
          </c:val>
          <c:extLst>
            <c:ext xmlns:c16="http://schemas.microsoft.com/office/drawing/2014/chart" uri="{C3380CC4-5D6E-409C-BE32-E72D297353CC}">
              <c16:uniqueId val="{00000000-0EB2-4D2F-8118-A1A16C78EE74}"/>
            </c:ext>
          </c:extLst>
        </c:ser>
        <c:ser>
          <c:idx val="1"/>
          <c:order val="1"/>
          <c:tx>
            <c:strRef>
              <c:f>Sheet1!$C$1</c:f>
              <c:strCache>
                <c:ptCount val="1"/>
                <c:pt idx="0">
                  <c:v>Series 2</c:v>
                </c:pt>
              </c:strCache>
            </c:strRef>
          </c:tx>
          <c:spPr>
            <a:solidFill>
              <a:schemeClr val="accent6"/>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3</c:v>
                </c:pt>
                <c:pt idx="2">
                  <c:v>2.4</c:v>
                </c:pt>
                <c:pt idx="3">
                  <c:v>2.8</c:v>
                </c:pt>
              </c:numCache>
            </c:numRef>
          </c:val>
          <c:extLst>
            <c:ext xmlns:c16="http://schemas.microsoft.com/office/drawing/2014/chart" uri="{C3380CC4-5D6E-409C-BE32-E72D297353CC}">
              <c16:uniqueId val="{00000001-0EB2-4D2F-8118-A1A16C78EE74}"/>
            </c:ext>
          </c:extLst>
        </c:ser>
        <c:dLbls>
          <c:showLegendKey val="0"/>
          <c:showVal val="0"/>
          <c:showCatName val="0"/>
          <c:showSerName val="0"/>
          <c:showPercent val="0"/>
          <c:showBubbleSize val="0"/>
        </c:dLbls>
        <c:axId val="752127968"/>
        <c:axId val="752128360"/>
      </c:areaChart>
      <c:catAx>
        <c:axId val="752127968"/>
        <c:scaling>
          <c:orientation val="minMax"/>
        </c:scaling>
        <c:delete val="1"/>
        <c:axPos val="b"/>
        <c:numFmt formatCode="General" sourceLinked="0"/>
        <c:majorTickMark val="out"/>
        <c:minorTickMark val="none"/>
        <c:tickLblPos val="nextTo"/>
        <c:crossAx val="752128360"/>
        <c:crosses val="autoZero"/>
        <c:auto val="1"/>
        <c:lblAlgn val="ctr"/>
        <c:lblOffset val="100"/>
        <c:noMultiLvlLbl val="0"/>
      </c:catAx>
      <c:valAx>
        <c:axId val="752128360"/>
        <c:scaling>
          <c:orientation val="minMax"/>
        </c:scaling>
        <c:delete val="0"/>
        <c:axPos val="l"/>
        <c:majorGridlines>
          <c:spPr>
            <a:ln>
              <a:noFill/>
            </a:ln>
          </c:spPr>
        </c:majorGridlines>
        <c:numFmt formatCode="General" sourceLinked="1"/>
        <c:majorTickMark val="out"/>
        <c:minorTickMark val="none"/>
        <c:tickLblPos val="nextTo"/>
        <c:txPr>
          <a:bodyPr/>
          <a:lstStyle/>
          <a:p>
            <a:pPr>
              <a:defRPr>
                <a:solidFill>
                  <a:schemeClr val="bg1">
                    <a:lumMod val="85000"/>
                  </a:schemeClr>
                </a:solidFill>
                <a:latin typeface="Lato Regular"/>
                <a:cs typeface="Lato Regular"/>
              </a:defRPr>
            </a:pPr>
            <a:endParaRPr lang="zh-CN"/>
          </a:p>
        </c:txPr>
        <c:crossAx val="752127968"/>
        <c:crosses val="autoZero"/>
        <c:crossBetween val="midCat"/>
      </c:valAx>
      <c:spPr>
        <a:noFill/>
        <a:ln>
          <a:noFill/>
        </a:ln>
      </c:spPr>
    </c:plotArea>
    <c:plotVisOnly val="1"/>
    <c:dispBlanksAs val="gap"/>
    <c:showDLblsOverMax val="0"/>
  </c:chart>
  <c:txPr>
    <a:bodyPr/>
    <a:lstStyle/>
    <a:p>
      <a:pPr>
        <a:defRPr sz="1800"/>
      </a:pPr>
      <a:endParaRPr lang="zh-CN"/>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552316266750786E-2"/>
          <c:y val="9.2409240924092403E-2"/>
          <c:w val="0.88662266778011656"/>
          <c:h val="0.8394165952028273"/>
        </c:manualLayout>
      </c:layout>
      <c:areaChart>
        <c:grouping val="standard"/>
        <c:varyColors val="0"/>
        <c:ser>
          <c:idx val="0"/>
          <c:order val="0"/>
          <c:tx>
            <c:strRef>
              <c:f>Sheet1!$B$1</c:f>
              <c:strCache>
                <c:ptCount val="1"/>
                <c:pt idx="0">
                  <c:v>Series 1</c:v>
                </c:pt>
              </c:strCache>
            </c:strRef>
          </c:tx>
          <c:spPr>
            <a:solidFill>
              <a:srgbClr val="2078C2"/>
            </a:solidFill>
            <a:ln>
              <a:noFill/>
            </a:ln>
            <a:effectLst/>
            <a:sp3d/>
          </c:spPr>
          <c:cat>
            <c:strRef>
              <c:f>Sheet1!$A$2:$A$5</c:f>
              <c:strCache>
                <c:ptCount val="4"/>
                <c:pt idx="0">
                  <c:v>Marketing</c:v>
                </c:pt>
                <c:pt idx="1">
                  <c:v>Social</c:v>
                </c:pt>
                <c:pt idx="2">
                  <c:v>Consult</c:v>
                </c:pt>
                <c:pt idx="3">
                  <c:v>Manage</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642C-41F0-A034-A1FA6F926A25}"/>
            </c:ext>
          </c:extLst>
        </c:ser>
        <c:ser>
          <c:idx val="1"/>
          <c:order val="1"/>
          <c:tx>
            <c:strRef>
              <c:f>Sheet1!$C$1</c:f>
              <c:strCache>
                <c:ptCount val="1"/>
                <c:pt idx="0">
                  <c:v>Series 2</c:v>
                </c:pt>
              </c:strCache>
            </c:strRef>
          </c:tx>
          <c:spPr>
            <a:solidFill>
              <a:srgbClr val="05A39C"/>
            </a:solidFill>
            <a:ln>
              <a:noFill/>
            </a:ln>
            <a:effectLst/>
            <a:sp3d/>
          </c:spPr>
          <c:cat>
            <c:strRef>
              <c:f>Sheet1!$A$2:$A$5</c:f>
              <c:strCache>
                <c:ptCount val="4"/>
                <c:pt idx="0">
                  <c:v>Marketing</c:v>
                </c:pt>
                <c:pt idx="1">
                  <c:v>Social</c:v>
                </c:pt>
                <c:pt idx="2">
                  <c:v>Consult</c:v>
                </c:pt>
                <c:pt idx="3">
                  <c:v>Manage</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42C-41F0-A034-A1FA6F926A25}"/>
            </c:ext>
          </c:extLst>
        </c:ser>
        <c:ser>
          <c:idx val="2"/>
          <c:order val="2"/>
          <c:tx>
            <c:strRef>
              <c:f>Sheet1!$D$1</c:f>
              <c:strCache>
                <c:ptCount val="1"/>
                <c:pt idx="0">
                  <c:v>Series 3</c:v>
                </c:pt>
              </c:strCache>
            </c:strRef>
          </c:tx>
          <c:spPr>
            <a:solidFill>
              <a:srgbClr val="F3572D"/>
            </a:solidFill>
            <a:ln>
              <a:noFill/>
            </a:ln>
            <a:effectLst/>
            <a:sp3d/>
          </c:spPr>
          <c:cat>
            <c:strRef>
              <c:f>Sheet1!$A$2:$A$5</c:f>
              <c:strCache>
                <c:ptCount val="4"/>
                <c:pt idx="0">
                  <c:v>Marketing</c:v>
                </c:pt>
                <c:pt idx="1">
                  <c:v>Social</c:v>
                </c:pt>
                <c:pt idx="2">
                  <c:v>Consult</c:v>
                </c:pt>
                <c:pt idx="3">
                  <c:v>Manage</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42C-41F0-A034-A1FA6F926A25}"/>
            </c:ext>
          </c:extLst>
        </c:ser>
        <c:ser>
          <c:idx val="3"/>
          <c:order val="3"/>
          <c:tx>
            <c:strRef>
              <c:f>Sheet1!$E$1</c:f>
              <c:strCache>
                <c:ptCount val="1"/>
                <c:pt idx="0">
                  <c:v>Series 4</c:v>
                </c:pt>
              </c:strCache>
            </c:strRef>
          </c:tx>
          <c:spPr>
            <a:solidFill>
              <a:srgbClr val="F9AF44"/>
            </a:solidFill>
            <a:ln>
              <a:noFill/>
            </a:ln>
            <a:effectLst/>
            <a:sp3d/>
          </c:spPr>
          <c:cat>
            <c:strRef>
              <c:f>Sheet1!$A$2:$A$5</c:f>
              <c:strCache>
                <c:ptCount val="4"/>
                <c:pt idx="0">
                  <c:v>Marketing</c:v>
                </c:pt>
                <c:pt idx="1">
                  <c:v>Social</c:v>
                </c:pt>
                <c:pt idx="2">
                  <c:v>Consult</c:v>
                </c:pt>
                <c:pt idx="3">
                  <c:v>Manage</c:v>
                </c:pt>
              </c:strCache>
            </c:strRef>
          </c:cat>
          <c:val>
            <c:numRef>
              <c:f>Sheet1!$E$2:$E$5</c:f>
              <c:numCache>
                <c:formatCode>General</c:formatCode>
                <c:ptCount val="4"/>
                <c:pt idx="0">
                  <c:v>2</c:v>
                </c:pt>
                <c:pt idx="1">
                  <c:v>3</c:v>
                </c:pt>
                <c:pt idx="2">
                  <c:v>2</c:v>
                </c:pt>
                <c:pt idx="3">
                  <c:v>1</c:v>
                </c:pt>
              </c:numCache>
            </c:numRef>
          </c:val>
          <c:extLst>
            <c:ext xmlns:c16="http://schemas.microsoft.com/office/drawing/2014/chart" uri="{C3380CC4-5D6E-409C-BE32-E72D297353CC}">
              <c16:uniqueId val="{00000003-642C-41F0-A034-A1FA6F926A25}"/>
            </c:ext>
          </c:extLst>
        </c:ser>
        <c:dLbls>
          <c:showLegendKey val="0"/>
          <c:showVal val="0"/>
          <c:showCatName val="0"/>
          <c:showSerName val="0"/>
          <c:showPercent val="0"/>
          <c:showBubbleSize val="0"/>
        </c:dLbls>
        <c:axId val="634370104"/>
        <c:axId val="752124048"/>
      </c:areaChart>
      <c:catAx>
        <c:axId val="634370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52124048"/>
        <c:crosses val="autoZero"/>
        <c:auto val="1"/>
        <c:lblAlgn val="ctr"/>
        <c:lblOffset val="100"/>
        <c:noMultiLvlLbl val="0"/>
      </c:catAx>
      <c:valAx>
        <c:axId val="75212404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634370104"/>
        <c:crosses val="autoZero"/>
        <c:crossBetween val="midCat"/>
      </c:valAx>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explosion val="11"/>
            <c:spPr>
              <a:solidFill>
                <a:srgbClr val="2078C2"/>
              </a:solidFill>
              <a:ln>
                <a:noFill/>
              </a:ln>
              <a:effectLst/>
              <a:sp3d/>
            </c:spPr>
            <c:extLst>
              <c:ext xmlns:c16="http://schemas.microsoft.com/office/drawing/2014/chart" uri="{C3380CC4-5D6E-409C-BE32-E72D297353CC}">
                <c16:uniqueId val="{00000001-E227-43C3-A933-3A5D109E807B}"/>
              </c:ext>
            </c:extLst>
          </c:dPt>
          <c:dPt>
            <c:idx val="1"/>
            <c:bubble3D val="0"/>
            <c:spPr>
              <a:solidFill>
                <a:srgbClr val="BFBFBF"/>
              </a:solidFill>
              <a:ln>
                <a:noFill/>
              </a:ln>
              <a:effectLst/>
              <a:sp3d/>
            </c:spPr>
            <c:extLst>
              <c:ext xmlns:c16="http://schemas.microsoft.com/office/drawing/2014/chart" uri="{C3380CC4-5D6E-409C-BE32-E72D297353CC}">
                <c16:uniqueId val="{00000003-E227-43C3-A933-3A5D109E807B}"/>
              </c:ext>
            </c:extLst>
          </c:dPt>
          <c:dPt>
            <c:idx val="2"/>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a:sp3d/>
            </c:spPr>
            <c:extLst>
              <c:ext xmlns:c16="http://schemas.microsoft.com/office/drawing/2014/chart" uri="{C3380CC4-5D6E-409C-BE32-E72D297353CC}">
                <c16:uniqueId val="{00000005-E227-43C3-A933-3A5D109E807B}"/>
              </c:ext>
            </c:extLst>
          </c:dPt>
          <c:dPt>
            <c:idx val="3"/>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a:sp3d/>
            </c:spPr>
            <c:extLst>
              <c:ext xmlns:c16="http://schemas.microsoft.com/office/drawing/2014/chart" uri="{C3380CC4-5D6E-409C-BE32-E72D297353CC}">
                <c16:uniqueId val="{00000007-E227-43C3-A933-3A5D109E807B}"/>
              </c:ext>
            </c:extLst>
          </c:dPt>
          <c:dLbls>
            <c:dLbl>
              <c:idx val="0"/>
              <c:tx>
                <c:rich>
                  <a:bodyPr/>
                  <a:lstStyle/>
                  <a:p>
                    <a:fld id="{E9459EC2-93C9-4C03-A040-ED69ED748FD6}"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E227-43C3-A933-3A5D109E807B}"/>
                </c:ext>
              </c:extLst>
            </c:dLbl>
            <c:dLbl>
              <c:idx val="1"/>
              <c:tx>
                <c:rich>
                  <a:bodyPr/>
                  <a:lstStyle/>
                  <a:p>
                    <a:fld id="{90DD96C0-3A30-4C62-9F51-F158CBA65E91}"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E227-43C3-A933-3A5D109E807B}"/>
                </c:ext>
              </c:extLst>
            </c:dLbl>
            <c:dLbl>
              <c:idx val="2"/>
              <c:delete val="1"/>
              <c:extLst>
                <c:ext xmlns:c15="http://schemas.microsoft.com/office/drawing/2012/chart" uri="{CE6537A1-D6FC-4f65-9D91-7224C49458BB}"/>
                <c:ext xmlns:c16="http://schemas.microsoft.com/office/drawing/2014/chart" uri="{C3380CC4-5D6E-409C-BE32-E72D297353CC}">
                  <c16:uniqueId val="{00000005-E227-43C3-A933-3A5D109E807B}"/>
                </c:ext>
              </c:extLst>
            </c:dLbl>
            <c:dLbl>
              <c:idx val="3"/>
              <c:delete val="1"/>
              <c:extLst>
                <c:ext xmlns:c15="http://schemas.microsoft.com/office/drawing/2012/chart" uri="{CE6537A1-D6FC-4f65-9D91-7224C49458BB}"/>
                <c:ext xmlns:c16="http://schemas.microsoft.com/office/drawing/2014/chart" uri="{C3380CC4-5D6E-409C-BE32-E72D297353CC}">
                  <c16:uniqueId val="{00000007-E227-43C3-A933-3A5D109E807B}"/>
                </c:ext>
              </c:extLst>
            </c:dLbl>
            <c:spPr>
              <a:noFill/>
              <a:ln>
                <a:noFill/>
              </a:ln>
              <a:effectLst/>
            </c:spPr>
            <c:txPr>
              <a:bodyPr rot="0" spcFirstLastPara="1" vertOverflow="ellipsis" vert="horz" wrap="square" anchor="ctr" anchorCtr="1"/>
              <a:lstStyle/>
              <a:p>
                <a:pPr>
                  <a:defRPr lang="zh-CN" sz="1195" b="0" i="0" u="none" strike="noStrike" kern="1200" baseline="0">
                    <a:solidFill>
                      <a:schemeClr val="tx2"/>
                    </a:solidFill>
                    <a:latin typeface="+mn-lt"/>
                    <a:ea typeface="+mn-ea"/>
                    <a:cs typeface="+mn-ea"/>
                    <a:sym typeface="+mn-lt"/>
                  </a:defRPr>
                </a:pPr>
                <a:endParaRPr lang="zh-CN"/>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2"/>
                <c:pt idx="0">
                  <c:v>Man</c:v>
                </c:pt>
                <c:pt idx="1">
                  <c:v>Women</c:v>
                </c:pt>
              </c:strCache>
            </c:strRef>
          </c:cat>
          <c:val>
            <c:numRef>
              <c:f>Sheet1!$B$2:$B$5</c:f>
              <c:numCache>
                <c:formatCode>General</c:formatCode>
                <c:ptCount val="4"/>
                <c:pt idx="0">
                  <c:v>33</c:v>
                </c:pt>
                <c:pt idx="1">
                  <c:v>11</c:v>
                </c:pt>
              </c:numCache>
            </c:numRef>
          </c:val>
          <c:extLst>
            <c:ext xmlns:c16="http://schemas.microsoft.com/office/drawing/2014/chart" uri="{C3380CC4-5D6E-409C-BE32-E72D297353CC}">
              <c16:uniqueId val="{00000008-E227-43C3-A933-3A5D109E807B}"/>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explosion val="19"/>
            <c:spPr>
              <a:solidFill>
                <a:srgbClr val="2078C2"/>
              </a:solidFill>
              <a:ln>
                <a:noFill/>
              </a:ln>
              <a:effectLst/>
              <a:sp3d/>
            </c:spPr>
            <c:extLst>
              <c:ext xmlns:c16="http://schemas.microsoft.com/office/drawing/2014/chart" uri="{C3380CC4-5D6E-409C-BE32-E72D297353CC}">
                <c16:uniqueId val="{00000001-DB06-42C3-ACAB-473527FFD880}"/>
              </c:ext>
            </c:extLst>
          </c:dPt>
          <c:dPt>
            <c:idx val="1"/>
            <c:bubble3D val="0"/>
            <c:spPr>
              <a:solidFill>
                <a:srgbClr val="BFBFBF"/>
              </a:solidFill>
              <a:ln>
                <a:noFill/>
              </a:ln>
              <a:effectLst/>
              <a:sp3d/>
            </c:spPr>
            <c:extLst>
              <c:ext xmlns:c16="http://schemas.microsoft.com/office/drawing/2014/chart" uri="{C3380CC4-5D6E-409C-BE32-E72D297353CC}">
                <c16:uniqueId val="{00000003-DB06-42C3-ACAB-473527FFD880}"/>
              </c:ext>
            </c:extLst>
          </c:dPt>
          <c:dPt>
            <c:idx val="2"/>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a:sp3d/>
            </c:spPr>
            <c:extLst>
              <c:ext xmlns:c16="http://schemas.microsoft.com/office/drawing/2014/chart" uri="{C3380CC4-5D6E-409C-BE32-E72D297353CC}">
                <c16:uniqueId val="{00000005-DB06-42C3-ACAB-473527FFD880}"/>
              </c:ext>
            </c:extLst>
          </c:dPt>
          <c:dPt>
            <c:idx val="3"/>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a:sp3d/>
            </c:spPr>
            <c:extLst>
              <c:ext xmlns:c16="http://schemas.microsoft.com/office/drawing/2014/chart" uri="{C3380CC4-5D6E-409C-BE32-E72D297353CC}">
                <c16:uniqueId val="{00000007-DB06-42C3-ACAB-473527FFD880}"/>
              </c:ext>
            </c:extLst>
          </c:dPt>
          <c:dLbls>
            <c:dLbl>
              <c:idx val="0"/>
              <c:tx>
                <c:rich>
                  <a:bodyPr/>
                  <a:lstStyle/>
                  <a:p>
                    <a:fld id="{8DDC46D2-AEE6-4653-B44D-341D826AF39E}"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DB06-42C3-ACAB-473527FFD880}"/>
                </c:ext>
              </c:extLst>
            </c:dLbl>
            <c:dLbl>
              <c:idx val="1"/>
              <c:tx>
                <c:rich>
                  <a:bodyPr/>
                  <a:lstStyle/>
                  <a:p>
                    <a:fld id="{34601B31-E5C3-436B-81FD-86C15BE3C590}"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DB06-42C3-ACAB-473527FFD880}"/>
                </c:ext>
              </c:extLst>
            </c:dLbl>
            <c:dLbl>
              <c:idx val="2"/>
              <c:delete val="1"/>
              <c:extLst>
                <c:ext xmlns:c15="http://schemas.microsoft.com/office/drawing/2012/chart" uri="{CE6537A1-D6FC-4f65-9D91-7224C49458BB}"/>
                <c:ext xmlns:c16="http://schemas.microsoft.com/office/drawing/2014/chart" uri="{C3380CC4-5D6E-409C-BE32-E72D297353CC}">
                  <c16:uniqueId val="{00000005-DB06-42C3-ACAB-473527FFD880}"/>
                </c:ext>
              </c:extLst>
            </c:dLbl>
            <c:dLbl>
              <c:idx val="3"/>
              <c:delete val="1"/>
              <c:extLst>
                <c:ext xmlns:c15="http://schemas.microsoft.com/office/drawing/2012/chart" uri="{CE6537A1-D6FC-4f65-9D91-7224C49458BB}"/>
                <c:ext xmlns:c16="http://schemas.microsoft.com/office/drawing/2014/chart" uri="{C3380CC4-5D6E-409C-BE32-E72D297353CC}">
                  <c16:uniqueId val="{00000007-DB06-42C3-ACAB-473527FFD880}"/>
                </c:ext>
              </c:extLst>
            </c:dLbl>
            <c:spPr>
              <a:noFill/>
              <a:ln>
                <a:noFill/>
              </a:ln>
              <a:effectLst/>
            </c:spPr>
            <c:txPr>
              <a:bodyPr rot="0" spcFirstLastPara="1" vertOverflow="ellipsis" vert="horz" wrap="square" anchor="ctr" anchorCtr="1"/>
              <a:lstStyle/>
              <a:p>
                <a:pPr>
                  <a:defRPr lang="zh-CN" sz="1195" b="0" i="0" u="none" strike="noStrike" kern="1200" baseline="0">
                    <a:solidFill>
                      <a:schemeClr val="tx2"/>
                    </a:solidFill>
                    <a:latin typeface="+mn-lt"/>
                    <a:ea typeface="+mn-ea"/>
                    <a:cs typeface="+mn-ea"/>
                    <a:sym typeface="+mn-lt"/>
                  </a:defRPr>
                </a:pPr>
                <a:endParaRPr lang="zh-CN"/>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2"/>
                <c:pt idx="0">
                  <c:v>Women</c:v>
                </c:pt>
                <c:pt idx="1">
                  <c:v>man</c:v>
                </c:pt>
              </c:strCache>
            </c:strRef>
          </c:cat>
          <c:val>
            <c:numRef>
              <c:f>Sheet1!$B$2:$B$5</c:f>
              <c:numCache>
                <c:formatCode>General</c:formatCode>
                <c:ptCount val="4"/>
                <c:pt idx="0">
                  <c:v>66</c:v>
                </c:pt>
                <c:pt idx="1">
                  <c:v>60</c:v>
                </c:pt>
              </c:numCache>
            </c:numRef>
          </c:val>
          <c:extLst>
            <c:ext xmlns:c16="http://schemas.microsoft.com/office/drawing/2014/chart" uri="{C3380CC4-5D6E-409C-BE32-E72D297353CC}">
              <c16:uniqueId val="{00000008-DB06-42C3-ACAB-473527FFD880}"/>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zh-CN"/>
              <a:t>图表标题</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系列 1</c:v>
                </c:pt>
              </c:strCache>
            </c:strRef>
          </c:tx>
          <c:spPr>
            <a:solidFill>
              <a:schemeClr val="tx1">
                <a:lumMod val="50000"/>
                <a:lumOff val="50000"/>
              </a:schemeClr>
            </a:solidFill>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3</c:v>
                </c:pt>
                <c:pt idx="1">
                  <c:v>2.5</c:v>
                </c:pt>
                <c:pt idx="2">
                  <c:v>3.5</c:v>
                </c:pt>
                <c:pt idx="3">
                  <c:v>4.5</c:v>
                </c:pt>
              </c:numCache>
            </c:numRef>
          </c:val>
          <c:extLst>
            <c:ext xmlns:c16="http://schemas.microsoft.com/office/drawing/2014/chart" uri="{C3380CC4-5D6E-409C-BE32-E72D297353CC}">
              <c16:uniqueId val="{00000000-9D73-4C17-A04E-D54FE7243F28}"/>
            </c:ext>
          </c:extLst>
        </c:ser>
        <c:ser>
          <c:idx val="1"/>
          <c:order val="1"/>
          <c:tx>
            <c:strRef>
              <c:f>Sheet1!$C$1</c:f>
              <c:strCache>
                <c:ptCount val="1"/>
                <c:pt idx="0">
                  <c:v>系列 2</c:v>
                </c:pt>
              </c:strCache>
            </c:strRef>
          </c:tx>
          <c:spPr>
            <a:solidFill>
              <a:schemeClr val="accent2"/>
            </a:solidFill>
          </c:spPr>
          <c:invertIfNegative val="0"/>
          <c:dPt>
            <c:idx val="0"/>
            <c:invertIfNegative val="0"/>
            <c:bubble3D val="0"/>
            <c:spPr>
              <a:solidFill>
                <a:schemeClr val="accent1"/>
              </a:solidFill>
            </c:spPr>
            <c:extLst>
              <c:ext xmlns:c16="http://schemas.microsoft.com/office/drawing/2014/chart" uri="{C3380CC4-5D6E-409C-BE32-E72D297353CC}">
                <c16:uniqueId val="{00000002-9D73-4C17-A04E-D54FE7243F28}"/>
              </c:ext>
            </c:extLst>
          </c:dPt>
          <c:dPt>
            <c:idx val="2"/>
            <c:invertIfNegative val="0"/>
            <c:bubble3D val="0"/>
            <c:spPr>
              <a:solidFill>
                <a:schemeClr val="accent3"/>
              </a:solidFill>
            </c:spPr>
            <c:extLst>
              <c:ext xmlns:c16="http://schemas.microsoft.com/office/drawing/2014/chart" uri="{C3380CC4-5D6E-409C-BE32-E72D297353CC}">
                <c16:uniqueId val="{00000004-9D73-4C17-A04E-D54FE7243F28}"/>
              </c:ext>
            </c:extLst>
          </c:dPt>
          <c:dPt>
            <c:idx val="3"/>
            <c:invertIfNegative val="0"/>
            <c:bubble3D val="0"/>
            <c:spPr>
              <a:solidFill>
                <a:schemeClr val="accent4"/>
              </a:solidFill>
            </c:spPr>
            <c:extLst>
              <c:ext xmlns:c16="http://schemas.microsoft.com/office/drawing/2014/chart" uri="{C3380CC4-5D6E-409C-BE32-E72D297353CC}">
                <c16:uniqueId val="{00000006-9D73-4C17-A04E-D54FE7243F28}"/>
              </c:ext>
            </c:extLst>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7-9D73-4C17-A04E-D54FE7243F28}"/>
            </c:ext>
          </c:extLst>
        </c:ser>
        <c:dLbls>
          <c:showLegendKey val="0"/>
          <c:showVal val="0"/>
          <c:showCatName val="0"/>
          <c:showSerName val="0"/>
          <c:showPercent val="0"/>
          <c:showBubbleSize val="0"/>
        </c:dLbls>
        <c:gapWidth val="150"/>
        <c:shape val="box"/>
        <c:axId val="748057976"/>
        <c:axId val="748058368"/>
        <c:axId val="0"/>
      </c:bar3DChart>
      <c:catAx>
        <c:axId val="748057976"/>
        <c:scaling>
          <c:orientation val="minMax"/>
        </c:scaling>
        <c:delete val="0"/>
        <c:axPos val="b"/>
        <c:numFmt formatCode="General" sourceLinked="0"/>
        <c:majorTickMark val="none"/>
        <c:minorTickMark val="none"/>
        <c:tickLblPos val="nextTo"/>
        <c:crossAx val="748058368"/>
        <c:crosses val="autoZero"/>
        <c:auto val="1"/>
        <c:lblAlgn val="ctr"/>
        <c:lblOffset val="100"/>
        <c:noMultiLvlLbl val="0"/>
      </c:catAx>
      <c:valAx>
        <c:axId val="748058368"/>
        <c:scaling>
          <c:orientation val="minMax"/>
        </c:scaling>
        <c:delete val="0"/>
        <c:axPos val="l"/>
        <c:majorGridlines/>
        <c:numFmt formatCode="General" sourceLinked="1"/>
        <c:majorTickMark val="none"/>
        <c:minorTickMark val="none"/>
        <c:tickLblPos val="nextTo"/>
        <c:crossAx val="748057976"/>
        <c:crosses val="autoZero"/>
        <c:crossBetween val="between"/>
      </c:valAx>
    </c:plotArea>
    <c:legend>
      <c:legendPos val="r"/>
      <c:overlay val="0"/>
    </c:legend>
    <c:plotVisOnly val="1"/>
    <c:dispBlanksAs val="gap"/>
    <c:showDLblsOverMax val="0"/>
  </c:chart>
  <c:txPr>
    <a:bodyPr/>
    <a:lstStyle/>
    <a:p>
      <a:pPr>
        <a:defRPr sz="1200" b="0">
          <a:solidFill>
            <a:schemeClr val="tx1">
              <a:lumMod val="85000"/>
              <a:lumOff val="15000"/>
            </a:schemeClr>
          </a:solidFill>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a:gsLst>
                <a:gs pos="0">
                  <a:srgbClr val="6033A4"/>
                </a:gs>
                <a:gs pos="100000">
                  <a:srgbClr val="E25E06"/>
                </a:gs>
              </a:gsLst>
              <a:lin ang="18900000" scaled="1"/>
            </a:gradFill>
            <a:ln w="9525" cap="flat">
              <a:noFill/>
              <a:prstDash val="solid"/>
              <a:round/>
            </a:ln>
            <a:effectLst/>
          </c:spPr>
          <c:dPt>
            <c:idx val="1"/>
            <c:bubble3D val="0"/>
            <c:extLst>
              <c:ext xmlns:c16="http://schemas.microsoft.com/office/drawing/2014/chart" uri="{C3380CC4-5D6E-409C-BE32-E72D297353CC}">
                <c16:uniqueId val="{00000001-49AF-454E-AD08-AA8538F0C5D6}"/>
              </c:ext>
            </c:extLst>
          </c:dPt>
          <c:dPt>
            <c:idx val="2"/>
            <c:bubble3D val="0"/>
            <c:extLst>
              <c:ext xmlns:c16="http://schemas.microsoft.com/office/drawing/2014/chart" uri="{C3380CC4-5D6E-409C-BE32-E72D297353CC}">
                <c16:uniqueId val="{00000003-49AF-454E-AD08-AA8538F0C5D6}"/>
              </c:ext>
            </c:extLst>
          </c:dPt>
          <c:dPt>
            <c:idx val="3"/>
            <c:bubble3D val="0"/>
            <c:extLst>
              <c:ext xmlns:c16="http://schemas.microsoft.com/office/drawing/2014/chart" uri="{C3380CC4-5D6E-409C-BE32-E72D297353CC}">
                <c16:uniqueId val="{00000005-49AF-454E-AD08-AA8538F0C5D6}"/>
              </c:ext>
            </c:extLst>
          </c:dPt>
          <c:dPt>
            <c:idx val="4"/>
            <c:bubble3D val="0"/>
            <c:extLst>
              <c:ext xmlns:c16="http://schemas.microsoft.com/office/drawing/2014/chart" uri="{C3380CC4-5D6E-409C-BE32-E72D297353CC}">
                <c16:uniqueId val="{00000007-49AF-454E-AD08-AA8538F0C5D6}"/>
              </c:ext>
            </c:extLst>
          </c:dPt>
          <c:cat>
            <c:strRef>
              <c:f>Sheet1!$B$1:$F$1</c:f>
              <c:strCache>
                <c:ptCount val="4"/>
                <c:pt idx="0">
                  <c:v>1st Qtr</c:v>
                </c:pt>
                <c:pt idx="1">
                  <c:v>2nd Qtr</c:v>
                </c:pt>
                <c:pt idx="2">
                  <c:v>3rd Qtr</c:v>
                </c:pt>
                <c:pt idx="3">
                  <c:v>4th Qtr</c:v>
                </c:pt>
              </c:strCache>
            </c:strRef>
          </c:cat>
          <c:val>
            <c:numRef>
              <c:f>Sheet1!$B$2:$F$2</c:f>
              <c:numCache>
                <c:formatCode>General</c:formatCode>
                <c:ptCount val="5"/>
                <c:pt idx="0">
                  <c:v>1</c:v>
                </c:pt>
                <c:pt idx="1">
                  <c:v>0.16</c:v>
                </c:pt>
                <c:pt idx="2">
                  <c:v>0.21</c:v>
                </c:pt>
                <c:pt idx="3">
                  <c:v>0.19</c:v>
                </c:pt>
                <c:pt idx="4">
                  <c:v>0.23</c:v>
                </c:pt>
              </c:numCache>
            </c:numRef>
          </c:val>
          <c:extLst>
            <c:ext xmlns:c16="http://schemas.microsoft.com/office/drawing/2014/chart" uri="{C3380CC4-5D6E-409C-BE32-E72D297353CC}">
              <c16:uniqueId val="{00000008-49AF-454E-AD08-AA8538F0C5D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title>
    <c:autoTitleDeleted val="0"/>
    <c:plotArea>
      <c:layout/>
      <c:barChart>
        <c:barDir val="col"/>
        <c:grouping val="clustered"/>
        <c:varyColors val="0"/>
        <c:ser>
          <c:idx val="0"/>
          <c:order val="0"/>
          <c:tx>
            <c:strRef>
              <c:f>Sheet1!$B$1</c:f>
              <c:strCache>
                <c:ptCount val="1"/>
                <c:pt idx="0">
                  <c:v>系列 1</c:v>
                </c:pt>
              </c:strCache>
            </c:strRef>
          </c:tx>
          <c:spPr>
            <a:solidFill>
              <a:schemeClr val="accent2"/>
            </a:solidFill>
          </c:spPr>
          <c:invertIfNegative val="0"/>
          <c:dPt>
            <c:idx val="0"/>
            <c:invertIfNegative val="0"/>
            <c:bubble3D val="0"/>
            <c:spPr>
              <a:solidFill>
                <a:schemeClr val="accent1"/>
              </a:solidFill>
            </c:spPr>
            <c:extLst>
              <c:ext xmlns:c16="http://schemas.microsoft.com/office/drawing/2014/chart" uri="{C3380CC4-5D6E-409C-BE32-E72D297353CC}">
                <c16:uniqueId val="{00000001-668B-41EB-9D9F-42834A4BA6C6}"/>
              </c:ext>
            </c:extLst>
          </c:dPt>
          <c:dPt>
            <c:idx val="2"/>
            <c:invertIfNegative val="0"/>
            <c:bubble3D val="0"/>
            <c:spPr>
              <a:solidFill>
                <a:schemeClr val="accent3"/>
              </a:solidFill>
            </c:spPr>
            <c:extLst>
              <c:ext xmlns:c16="http://schemas.microsoft.com/office/drawing/2014/chart" uri="{C3380CC4-5D6E-409C-BE32-E72D297353CC}">
                <c16:uniqueId val="{00000003-668B-41EB-9D9F-42834A4BA6C6}"/>
              </c:ext>
            </c:extLst>
          </c:dPt>
          <c:dPt>
            <c:idx val="3"/>
            <c:invertIfNegative val="0"/>
            <c:bubble3D val="0"/>
            <c:spPr>
              <a:solidFill>
                <a:schemeClr val="accent4"/>
              </a:solidFill>
            </c:spPr>
            <c:extLst>
              <c:ext xmlns:c16="http://schemas.microsoft.com/office/drawing/2014/chart" uri="{C3380CC4-5D6E-409C-BE32-E72D297353CC}">
                <c16:uniqueId val="{00000005-668B-41EB-9D9F-42834A4BA6C6}"/>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668B-41EB-9D9F-42834A4BA6C6}"/>
            </c:ext>
          </c:extLst>
        </c:ser>
        <c:ser>
          <c:idx val="1"/>
          <c:order val="1"/>
          <c:tx>
            <c:strRef>
              <c:f>Sheet1!$C$1</c:f>
              <c:strCache>
                <c:ptCount val="1"/>
                <c:pt idx="0">
                  <c:v>系列 2</c:v>
                </c:pt>
              </c:strCache>
            </c:strRef>
          </c:tx>
          <c:spPr>
            <a:solidFill>
              <a:schemeClr val="tx1">
                <a:lumMod val="50000"/>
                <a:lumOff val="50000"/>
              </a:schemeClr>
            </a:solidFill>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3</c:v>
                </c:pt>
                <c:pt idx="1">
                  <c:v>4.4000000000000004</c:v>
                </c:pt>
                <c:pt idx="2">
                  <c:v>1.8</c:v>
                </c:pt>
                <c:pt idx="3">
                  <c:v>2.8</c:v>
                </c:pt>
              </c:numCache>
            </c:numRef>
          </c:val>
          <c:extLst>
            <c:ext xmlns:c16="http://schemas.microsoft.com/office/drawing/2014/chart" uri="{C3380CC4-5D6E-409C-BE32-E72D297353CC}">
              <c16:uniqueId val="{00000007-668B-41EB-9D9F-42834A4BA6C6}"/>
            </c:ext>
          </c:extLst>
        </c:ser>
        <c:dLbls>
          <c:showLegendKey val="0"/>
          <c:showVal val="0"/>
          <c:showCatName val="0"/>
          <c:showSerName val="0"/>
          <c:showPercent val="0"/>
          <c:showBubbleSize val="0"/>
        </c:dLbls>
        <c:gapWidth val="150"/>
        <c:axId val="748056800"/>
        <c:axId val="748057192"/>
      </c:barChart>
      <c:catAx>
        <c:axId val="748056800"/>
        <c:scaling>
          <c:orientation val="minMax"/>
        </c:scaling>
        <c:delete val="0"/>
        <c:axPos val="b"/>
        <c:numFmt formatCode="General" sourceLinked="0"/>
        <c:majorTickMark val="none"/>
        <c:minorTickMark val="none"/>
        <c:tickLblPos val="nextTo"/>
        <c:crossAx val="748057192"/>
        <c:crosses val="autoZero"/>
        <c:auto val="1"/>
        <c:lblAlgn val="ctr"/>
        <c:lblOffset val="100"/>
        <c:noMultiLvlLbl val="0"/>
      </c:catAx>
      <c:valAx>
        <c:axId val="748057192"/>
        <c:scaling>
          <c:orientation val="minMax"/>
        </c:scaling>
        <c:delete val="0"/>
        <c:axPos val="l"/>
        <c:majorGridlines/>
        <c:numFmt formatCode="General" sourceLinked="1"/>
        <c:majorTickMark val="none"/>
        <c:minorTickMark val="none"/>
        <c:tickLblPos val="nextTo"/>
        <c:crossAx val="748056800"/>
        <c:crosses val="autoZero"/>
        <c:crossBetween val="between"/>
      </c:valAx>
    </c:plotArea>
    <c:legend>
      <c:legendPos val="r"/>
      <c:overlay val="0"/>
    </c:legend>
    <c:plotVisOnly val="1"/>
    <c:dispBlanksAs val="gap"/>
    <c:showDLblsOverMax val="0"/>
  </c:chart>
  <c:txPr>
    <a:bodyPr/>
    <a:lstStyle/>
    <a:p>
      <a:pPr>
        <a:defRPr sz="1200">
          <a:solidFill>
            <a:schemeClr val="tx1">
              <a:lumMod val="95000"/>
              <a:lumOff val="5000"/>
            </a:schemeClr>
          </a:solidFill>
          <a:latin typeface="+mn-lt"/>
          <a:ea typeface="+mn-ea"/>
          <a:cs typeface="+mn-ea"/>
          <a:sym typeface="+mn-lt"/>
        </a:defRPr>
      </a:pPr>
      <a:endParaRPr lang="zh-CN"/>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系列 1</c:v>
                </c:pt>
              </c:strCache>
            </c:strRef>
          </c:tx>
          <c:spPr>
            <a:solidFill>
              <a:srgbClr val="05A39C"/>
            </a:solidFill>
          </c:spPr>
          <c:invertIfNegative val="0"/>
          <c:dPt>
            <c:idx val="0"/>
            <c:invertIfNegative val="0"/>
            <c:bubble3D val="0"/>
            <c:extLst>
              <c:ext xmlns:c16="http://schemas.microsoft.com/office/drawing/2014/chart" uri="{C3380CC4-5D6E-409C-BE32-E72D297353CC}">
                <c16:uniqueId val="{00000000-E6D0-4572-958C-C6191FC00FD6}"/>
              </c:ext>
            </c:extLst>
          </c:dPt>
          <c:dPt>
            <c:idx val="1"/>
            <c:invertIfNegative val="0"/>
            <c:bubble3D val="0"/>
            <c:extLst>
              <c:ext xmlns:c16="http://schemas.microsoft.com/office/drawing/2014/chart" uri="{C3380CC4-5D6E-409C-BE32-E72D297353CC}">
                <c16:uniqueId val="{00000001-E6D0-4572-958C-C6191FC00FD6}"/>
              </c:ext>
            </c:extLst>
          </c:dPt>
          <c:dPt>
            <c:idx val="2"/>
            <c:invertIfNegative val="0"/>
            <c:bubble3D val="0"/>
            <c:extLst>
              <c:ext xmlns:c16="http://schemas.microsoft.com/office/drawing/2014/chart" uri="{C3380CC4-5D6E-409C-BE32-E72D297353CC}">
                <c16:uniqueId val="{00000002-E6D0-4572-958C-C6191FC00FD6}"/>
              </c:ext>
            </c:extLst>
          </c:dPt>
          <c:dPt>
            <c:idx val="3"/>
            <c:invertIfNegative val="0"/>
            <c:bubble3D val="0"/>
            <c:extLst>
              <c:ext xmlns:c16="http://schemas.microsoft.com/office/drawing/2014/chart" uri="{C3380CC4-5D6E-409C-BE32-E72D297353CC}">
                <c16:uniqueId val="{00000003-E6D0-4572-958C-C6191FC00FD6}"/>
              </c:ext>
            </c:extLst>
          </c:dPt>
          <c:dPt>
            <c:idx val="4"/>
            <c:invertIfNegative val="0"/>
            <c:bubble3D val="0"/>
            <c:extLst>
              <c:ext xmlns:c16="http://schemas.microsoft.com/office/drawing/2014/chart" uri="{C3380CC4-5D6E-409C-BE32-E72D297353CC}">
                <c16:uniqueId val="{00000004-E6D0-4572-958C-C6191FC00FD6}"/>
              </c:ext>
            </c:extLst>
          </c:dPt>
          <c:cat>
            <c:strRef>
              <c:f>Sheet1!$A$2:$A$6</c:f>
              <c:strCache>
                <c:ptCount val="5"/>
                <c:pt idx="0">
                  <c:v>A</c:v>
                </c:pt>
                <c:pt idx="1">
                  <c:v>B</c:v>
                </c:pt>
                <c:pt idx="2">
                  <c:v>C</c:v>
                </c:pt>
                <c:pt idx="3">
                  <c:v>D</c:v>
                </c:pt>
                <c:pt idx="4">
                  <c:v>E</c:v>
                </c:pt>
              </c:strCache>
            </c:strRef>
          </c:cat>
          <c:val>
            <c:numRef>
              <c:f>Sheet1!$B$2:$B$6</c:f>
              <c:numCache>
                <c:formatCode>General</c:formatCode>
                <c:ptCount val="5"/>
                <c:pt idx="0">
                  <c:v>666</c:v>
                </c:pt>
                <c:pt idx="1">
                  <c:v>688</c:v>
                </c:pt>
                <c:pt idx="2">
                  <c:v>389</c:v>
                </c:pt>
                <c:pt idx="3">
                  <c:v>650</c:v>
                </c:pt>
                <c:pt idx="4">
                  <c:v>910</c:v>
                </c:pt>
              </c:numCache>
            </c:numRef>
          </c:val>
          <c:extLst>
            <c:ext xmlns:c16="http://schemas.microsoft.com/office/drawing/2014/chart" uri="{C3380CC4-5D6E-409C-BE32-E72D297353CC}">
              <c16:uniqueId val="{00000005-E6D0-4572-958C-C6191FC00FD6}"/>
            </c:ext>
          </c:extLst>
        </c:ser>
        <c:dLbls>
          <c:showLegendKey val="0"/>
          <c:showVal val="0"/>
          <c:showCatName val="0"/>
          <c:showSerName val="0"/>
          <c:showPercent val="0"/>
          <c:showBubbleSize val="0"/>
        </c:dLbls>
        <c:gapWidth val="150"/>
        <c:overlap val="100"/>
        <c:axId val="748053664"/>
        <c:axId val="748054056"/>
      </c:barChart>
      <c:catAx>
        <c:axId val="748053664"/>
        <c:scaling>
          <c:orientation val="minMax"/>
        </c:scaling>
        <c:delete val="0"/>
        <c:axPos val="b"/>
        <c:numFmt formatCode="General" sourceLinked="0"/>
        <c:majorTickMark val="out"/>
        <c:minorTickMark val="none"/>
        <c:tickLblPos val="nextTo"/>
        <c:spPr>
          <a:ln w="9525" cap="flat" cmpd="sng" algn="ctr">
            <a:solidFill>
              <a:schemeClr val="bg1">
                <a:lumMod val="65000"/>
              </a:schemeClr>
            </a:solidFill>
            <a:prstDash val="solid"/>
            <a:round/>
          </a:ln>
        </c:spPr>
        <c:txPr>
          <a:bodyPr rot="-60000000" vert="horz"/>
          <a:lstStyle/>
          <a:p>
            <a:pPr>
              <a:defRPr/>
            </a:pPr>
            <a:endParaRPr lang="zh-CN"/>
          </a:p>
        </c:txPr>
        <c:crossAx val="748054056"/>
        <c:crosses val="autoZero"/>
        <c:auto val="1"/>
        <c:lblAlgn val="ctr"/>
        <c:lblOffset val="100"/>
        <c:noMultiLvlLbl val="0"/>
      </c:catAx>
      <c:valAx>
        <c:axId val="748054056"/>
        <c:scaling>
          <c:orientation val="minMax"/>
        </c:scaling>
        <c:delete val="0"/>
        <c:axPos val="l"/>
        <c:majorGridlines>
          <c:spPr>
            <a:ln w="9525" cap="flat" cmpd="sng" algn="ctr">
              <a:noFill/>
              <a:prstDash val="solid"/>
              <a:round/>
            </a:ln>
          </c:spPr>
        </c:majorGridlines>
        <c:numFmt formatCode="General" sourceLinked="1"/>
        <c:majorTickMark val="out"/>
        <c:minorTickMark val="none"/>
        <c:tickLblPos val="nextTo"/>
        <c:spPr>
          <a:ln w="9525" cap="flat" cmpd="sng" algn="ctr">
            <a:solidFill>
              <a:schemeClr val="bg1">
                <a:lumMod val="65000"/>
              </a:schemeClr>
            </a:solidFill>
            <a:prstDash val="solid"/>
            <a:round/>
          </a:ln>
        </c:spPr>
        <c:txPr>
          <a:bodyPr rot="-60000000" vert="horz"/>
          <a:lstStyle/>
          <a:p>
            <a:pPr>
              <a:defRPr/>
            </a:pPr>
            <a:endParaRPr lang="zh-CN"/>
          </a:p>
        </c:txPr>
        <c:crossAx val="748053664"/>
        <c:crosses val="autoZero"/>
        <c:crossBetween val="between"/>
      </c:valAx>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系列 1</c:v>
                </c:pt>
              </c:strCache>
            </c:strRef>
          </c:tx>
          <c:spPr>
            <a:solidFill>
              <a:srgbClr val="9D399B"/>
            </a:solidFill>
          </c:spPr>
          <c:invertIfNegative val="0"/>
          <c:dPt>
            <c:idx val="0"/>
            <c:invertIfNegative val="0"/>
            <c:bubble3D val="0"/>
            <c:extLst>
              <c:ext xmlns:c16="http://schemas.microsoft.com/office/drawing/2014/chart" uri="{C3380CC4-5D6E-409C-BE32-E72D297353CC}">
                <c16:uniqueId val="{00000000-5DD1-4625-82F8-B51EF4CC409D}"/>
              </c:ext>
            </c:extLst>
          </c:dPt>
          <c:dPt>
            <c:idx val="1"/>
            <c:invertIfNegative val="0"/>
            <c:bubble3D val="0"/>
            <c:extLst>
              <c:ext xmlns:c16="http://schemas.microsoft.com/office/drawing/2014/chart" uri="{C3380CC4-5D6E-409C-BE32-E72D297353CC}">
                <c16:uniqueId val="{00000001-5DD1-4625-82F8-B51EF4CC409D}"/>
              </c:ext>
            </c:extLst>
          </c:dPt>
          <c:dPt>
            <c:idx val="2"/>
            <c:invertIfNegative val="0"/>
            <c:bubble3D val="0"/>
            <c:extLst>
              <c:ext xmlns:c16="http://schemas.microsoft.com/office/drawing/2014/chart" uri="{C3380CC4-5D6E-409C-BE32-E72D297353CC}">
                <c16:uniqueId val="{00000002-5DD1-4625-82F8-B51EF4CC409D}"/>
              </c:ext>
            </c:extLst>
          </c:dPt>
          <c:dPt>
            <c:idx val="3"/>
            <c:invertIfNegative val="0"/>
            <c:bubble3D val="0"/>
            <c:extLst>
              <c:ext xmlns:c16="http://schemas.microsoft.com/office/drawing/2014/chart" uri="{C3380CC4-5D6E-409C-BE32-E72D297353CC}">
                <c16:uniqueId val="{00000003-5DD1-4625-82F8-B51EF4CC409D}"/>
              </c:ext>
            </c:extLst>
          </c:dPt>
          <c:dPt>
            <c:idx val="4"/>
            <c:invertIfNegative val="0"/>
            <c:bubble3D val="0"/>
            <c:extLst>
              <c:ext xmlns:c16="http://schemas.microsoft.com/office/drawing/2014/chart" uri="{C3380CC4-5D6E-409C-BE32-E72D297353CC}">
                <c16:uniqueId val="{00000004-5DD1-4625-82F8-B51EF4CC409D}"/>
              </c:ext>
            </c:extLst>
          </c:dPt>
          <c:cat>
            <c:strRef>
              <c:f>Sheet1!$A$2:$A$6</c:f>
              <c:strCache>
                <c:ptCount val="5"/>
                <c:pt idx="0">
                  <c:v>A</c:v>
                </c:pt>
                <c:pt idx="1">
                  <c:v>B</c:v>
                </c:pt>
                <c:pt idx="2">
                  <c:v>C</c:v>
                </c:pt>
                <c:pt idx="3">
                  <c:v>D</c:v>
                </c:pt>
                <c:pt idx="4">
                  <c:v>E</c:v>
                </c:pt>
              </c:strCache>
            </c:strRef>
          </c:cat>
          <c:val>
            <c:numRef>
              <c:f>Sheet1!$B$2:$B$6</c:f>
              <c:numCache>
                <c:formatCode>General</c:formatCode>
                <c:ptCount val="5"/>
                <c:pt idx="0">
                  <c:v>528</c:v>
                </c:pt>
                <c:pt idx="1">
                  <c:v>888</c:v>
                </c:pt>
                <c:pt idx="2">
                  <c:v>430</c:v>
                </c:pt>
                <c:pt idx="3">
                  <c:v>571</c:v>
                </c:pt>
                <c:pt idx="4">
                  <c:v>757</c:v>
                </c:pt>
              </c:numCache>
            </c:numRef>
          </c:val>
          <c:extLst>
            <c:ext xmlns:c16="http://schemas.microsoft.com/office/drawing/2014/chart" uri="{C3380CC4-5D6E-409C-BE32-E72D297353CC}">
              <c16:uniqueId val="{00000005-5DD1-4625-82F8-B51EF4CC409D}"/>
            </c:ext>
          </c:extLst>
        </c:ser>
        <c:dLbls>
          <c:showLegendKey val="0"/>
          <c:showVal val="0"/>
          <c:showCatName val="0"/>
          <c:showSerName val="0"/>
          <c:showPercent val="0"/>
          <c:showBubbleSize val="0"/>
        </c:dLbls>
        <c:gapWidth val="150"/>
        <c:overlap val="100"/>
        <c:axId val="748055624"/>
        <c:axId val="748056016"/>
      </c:barChart>
      <c:catAx>
        <c:axId val="748055624"/>
        <c:scaling>
          <c:orientation val="minMax"/>
        </c:scaling>
        <c:delete val="0"/>
        <c:axPos val="b"/>
        <c:numFmt formatCode="General" sourceLinked="0"/>
        <c:majorTickMark val="out"/>
        <c:minorTickMark val="none"/>
        <c:tickLblPos val="nextTo"/>
        <c:spPr>
          <a:ln w="9525" cap="flat" cmpd="sng" algn="ctr">
            <a:solidFill>
              <a:schemeClr val="bg1">
                <a:lumMod val="65000"/>
              </a:schemeClr>
            </a:solidFill>
            <a:prstDash val="solid"/>
            <a:round/>
          </a:ln>
        </c:spPr>
        <c:txPr>
          <a:bodyPr rot="-60000000" vert="horz"/>
          <a:lstStyle/>
          <a:p>
            <a:pPr>
              <a:defRPr/>
            </a:pPr>
            <a:endParaRPr lang="zh-CN"/>
          </a:p>
        </c:txPr>
        <c:crossAx val="748056016"/>
        <c:crosses val="autoZero"/>
        <c:auto val="1"/>
        <c:lblAlgn val="ctr"/>
        <c:lblOffset val="100"/>
        <c:noMultiLvlLbl val="0"/>
      </c:catAx>
      <c:valAx>
        <c:axId val="748056016"/>
        <c:scaling>
          <c:orientation val="minMax"/>
        </c:scaling>
        <c:delete val="0"/>
        <c:axPos val="l"/>
        <c:majorGridlines>
          <c:spPr>
            <a:ln w="9525" cap="flat" cmpd="sng" algn="ctr">
              <a:noFill/>
              <a:prstDash val="solid"/>
              <a:round/>
            </a:ln>
          </c:spPr>
        </c:majorGridlines>
        <c:numFmt formatCode="General" sourceLinked="1"/>
        <c:majorTickMark val="out"/>
        <c:minorTickMark val="none"/>
        <c:tickLblPos val="nextTo"/>
        <c:spPr>
          <a:ln w="9525" cap="flat" cmpd="sng" algn="ctr">
            <a:solidFill>
              <a:schemeClr val="bg1">
                <a:lumMod val="65000"/>
              </a:schemeClr>
            </a:solidFill>
            <a:prstDash val="solid"/>
            <a:round/>
          </a:ln>
        </c:spPr>
        <c:txPr>
          <a:bodyPr rot="-60000000" vert="horz"/>
          <a:lstStyle/>
          <a:p>
            <a:pPr>
              <a:defRPr/>
            </a:pPr>
            <a:endParaRPr lang="zh-CN"/>
          </a:p>
        </c:txPr>
        <c:crossAx val="748055624"/>
        <c:crosses val="autoZero"/>
        <c:crossBetween val="between"/>
      </c:valAx>
    </c:plotArea>
    <c:plotVisOnly val="1"/>
    <c:dispBlanksAs val="gap"/>
    <c:showDLblsOverMax val="0"/>
  </c:chart>
  <c:txPr>
    <a:bodyPr/>
    <a:lstStyle/>
    <a:p>
      <a:pPr>
        <a:defRPr lang="zh-CN" sz="1800">
          <a:latin typeface="+mn-lt"/>
          <a:ea typeface="+mn-ea"/>
          <a:cs typeface="+mn-ea"/>
          <a:sym typeface="+mn-lt"/>
        </a:defRPr>
      </a:pPr>
      <a:endParaRPr lang="zh-CN"/>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ndard"/>
        <c:varyColors val="0"/>
        <c:ser>
          <c:idx val="0"/>
          <c:order val="0"/>
          <c:tx>
            <c:strRef>
              <c:f>Sheet1!$B$1</c:f>
              <c:strCache>
                <c:ptCount val="1"/>
                <c:pt idx="0">
                  <c:v>Product 01</c:v>
                </c:pt>
              </c:strCache>
            </c:strRef>
          </c:tx>
          <c:spPr>
            <a:solidFill>
              <a:srgbClr val="F3572D"/>
            </a:solidFill>
            <a:ln>
              <a:noFill/>
            </a:ln>
            <a:effectLst/>
          </c:spPr>
          <c:cat>
            <c:strRef>
              <c:f>Sheet1!$A$2:$A$5</c:f>
              <c:strCache>
                <c:ptCount val="4"/>
                <c:pt idx="0">
                  <c:v>USA</c:v>
                </c:pt>
                <c:pt idx="1">
                  <c:v>HUNGRY</c:v>
                </c:pt>
                <c:pt idx="2">
                  <c:v>CHINA</c:v>
                </c:pt>
                <c:pt idx="3">
                  <c:v>INDIA</c:v>
                </c:pt>
              </c:strCache>
            </c:strRef>
          </c:cat>
          <c:val>
            <c:numRef>
              <c:f>Sheet1!$B$2:$B$5</c:f>
              <c:numCache>
                <c:formatCode>General</c:formatCode>
                <c:ptCount val="4"/>
                <c:pt idx="0">
                  <c:v>6</c:v>
                </c:pt>
                <c:pt idx="1">
                  <c:v>2.5</c:v>
                </c:pt>
                <c:pt idx="2">
                  <c:v>3.5</c:v>
                </c:pt>
                <c:pt idx="3">
                  <c:v>4.5</c:v>
                </c:pt>
              </c:numCache>
            </c:numRef>
          </c:val>
          <c:extLst>
            <c:ext xmlns:c16="http://schemas.microsoft.com/office/drawing/2014/chart" uri="{C3380CC4-5D6E-409C-BE32-E72D297353CC}">
              <c16:uniqueId val="{00000000-6429-4CD7-8D50-3ADE684F0AD9}"/>
            </c:ext>
          </c:extLst>
        </c:ser>
        <c:ser>
          <c:idx val="1"/>
          <c:order val="1"/>
          <c:tx>
            <c:strRef>
              <c:f>Sheet1!$C$1</c:f>
              <c:strCache>
                <c:ptCount val="1"/>
                <c:pt idx="0">
                  <c:v>Product 02</c:v>
                </c:pt>
              </c:strCache>
            </c:strRef>
          </c:tx>
          <c:spPr>
            <a:solidFill>
              <a:srgbClr val="2078C2"/>
            </a:solidFill>
            <a:ln>
              <a:noFill/>
            </a:ln>
            <a:effectLst/>
          </c:spPr>
          <c:cat>
            <c:strRef>
              <c:f>Sheet1!$A$2:$A$5</c:f>
              <c:strCache>
                <c:ptCount val="4"/>
                <c:pt idx="0">
                  <c:v>USA</c:v>
                </c:pt>
                <c:pt idx="1">
                  <c:v>HUNGRY</c:v>
                </c:pt>
                <c:pt idx="2">
                  <c:v>CHINA</c:v>
                </c:pt>
                <c:pt idx="3">
                  <c:v>INDIA</c:v>
                </c:pt>
              </c:strCache>
            </c:strRef>
          </c:cat>
          <c:val>
            <c:numRef>
              <c:f>Sheet1!$C$2:$C$5</c:f>
              <c:numCache>
                <c:formatCode>General</c:formatCode>
                <c:ptCount val="4"/>
                <c:pt idx="0">
                  <c:v>4</c:v>
                </c:pt>
                <c:pt idx="1">
                  <c:v>4.4000000000000004</c:v>
                </c:pt>
                <c:pt idx="2">
                  <c:v>1.8</c:v>
                </c:pt>
                <c:pt idx="3">
                  <c:v>2.8</c:v>
                </c:pt>
              </c:numCache>
            </c:numRef>
          </c:val>
          <c:extLst>
            <c:ext xmlns:c16="http://schemas.microsoft.com/office/drawing/2014/chart" uri="{C3380CC4-5D6E-409C-BE32-E72D297353CC}">
              <c16:uniqueId val="{00000001-6429-4CD7-8D50-3ADE684F0AD9}"/>
            </c:ext>
          </c:extLst>
        </c:ser>
        <c:ser>
          <c:idx val="2"/>
          <c:order val="2"/>
          <c:tx>
            <c:strRef>
              <c:f>Sheet1!$D$1</c:f>
              <c:strCache>
                <c:ptCount val="1"/>
                <c:pt idx="0">
                  <c:v>Product 03</c:v>
                </c:pt>
              </c:strCache>
            </c:strRef>
          </c:tx>
          <c:spPr>
            <a:solidFill>
              <a:srgbClr val="F9AF44"/>
            </a:solidFill>
            <a:ln>
              <a:noFill/>
            </a:ln>
            <a:effectLst/>
          </c:spPr>
          <c:cat>
            <c:strRef>
              <c:f>Sheet1!$A$2:$A$5</c:f>
              <c:strCache>
                <c:ptCount val="4"/>
                <c:pt idx="0">
                  <c:v>USA</c:v>
                </c:pt>
                <c:pt idx="1">
                  <c:v>HUNGRY</c:v>
                </c:pt>
                <c:pt idx="2">
                  <c:v>CHINA</c:v>
                </c:pt>
                <c:pt idx="3">
                  <c:v>INDIA</c:v>
                </c:pt>
              </c:strCache>
            </c:strRef>
          </c:cat>
          <c:val>
            <c:numRef>
              <c:f>Sheet1!$D$2:$D$5</c:f>
              <c:numCache>
                <c:formatCode>General</c:formatCode>
                <c:ptCount val="4"/>
                <c:pt idx="0">
                  <c:v>3</c:v>
                </c:pt>
                <c:pt idx="1">
                  <c:v>2</c:v>
                </c:pt>
                <c:pt idx="2">
                  <c:v>3</c:v>
                </c:pt>
                <c:pt idx="3">
                  <c:v>5</c:v>
                </c:pt>
              </c:numCache>
            </c:numRef>
          </c:val>
          <c:extLst>
            <c:ext xmlns:c16="http://schemas.microsoft.com/office/drawing/2014/chart" uri="{C3380CC4-5D6E-409C-BE32-E72D297353CC}">
              <c16:uniqueId val="{00000002-6429-4CD7-8D50-3ADE684F0AD9}"/>
            </c:ext>
          </c:extLst>
        </c:ser>
        <c:dLbls>
          <c:showLegendKey val="0"/>
          <c:showVal val="0"/>
          <c:showCatName val="0"/>
          <c:showSerName val="0"/>
          <c:showPercent val="0"/>
          <c:showBubbleSize val="0"/>
        </c:dLbls>
        <c:axId val="748052096"/>
        <c:axId val="748052488"/>
      </c:areaChart>
      <c:catAx>
        <c:axId val="74805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48052488"/>
        <c:crosses val="autoZero"/>
        <c:auto val="1"/>
        <c:lblAlgn val="ctr"/>
        <c:lblOffset val="100"/>
        <c:noMultiLvlLbl val="0"/>
      </c:catAx>
      <c:valAx>
        <c:axId val="748052488"/>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748052096"/>
        <c:crosses val="autoZero"/>
        <c:crossBetween val="midCat"/>
      </c:valAx>
      <c:spPr>
        <a:noFill/>
        <a:ln>
          <a:noFill/>
        </a:ln>
        <a:effectLst/>
      </c:spPr>
    </c:plotArea>
    <c:plotVisOnly val="1"/>
    <c:dispBlanksAs val="zero"/>
    <c:showDLblsOverMax val="0"/>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rgbClr val="F9AF44"/>
              </a:solidFill>
            </c:spPr>
            <c:extLst>
              <c:ext xmlns:c16="http://schemas.microsoft.com/office/drawing/2014/chart" uri="{C3380CC4-5D6E-409C-BE32-E72D297353CC}">
                <c16:uniqueId val="{00000001-648A-4071-BFAE-DC64CCCF1508}"/>
              </c:ext>
            </c:extLst>
          </c:dPt>
          <c:dPt>
            <c:idx val="1"/>
            <c:bubble3D val="0"/>
            <c:spPr>
              <a:solidFill>
                <a:srgbClr val="2078C2"/>
              </a:solidFill>
            </c:spPr>
            <c:extLst>
              <c:ext xmlns:c16="http://schemas.microsoft.com/office/drawing/2014/chart" uri="{C3380CC4-5D6E-409C-BE32-E72D297353CC}">
                <c16:uniqueId val="{00000003-648A-4071-BFAE-DC64CCCF1508}"/>
              </c:ext>
            </c:extLst>
          </c:dPt>
          <c:dPt>
            <c:idx val="2"/>
            <c:bubble3D val="0"/>
            <c:spPr>
              <a:solidFill>
                <a:srgbClr val="05A39C"/>
              </a:solidFill>
            </c:spPr>
            <c:extLst>
              <c:ext xmlns:c16="http://schemas.microsoft.com/office/drawing/2014/chart" uri="{C3380CC4-5D6E-409C-BE32-E72D297353CC}">
                <c16:uniqueId val="{00000006-648A-4071-BFAE-DC64CCCF1508}"/>
              </c:ext>
            </c:extLst>
          </c:dPt>
          <c:dPt>
            <c:idx val="3"/>
            <c:bubble3D val="0"/>
            <c:spPr>
              <a:solidFill>
                <a:srgbClr val="F3572D"/>
              </a:solidFill>
            </c:spPr>
            <c:extLst>
              <c:ext xmlns:c16="http://schemas.microsoft.com/office/drawing/2014/chart" uri="{C3380CC4-5D6E-409C-BE32-E72D297353CC}">
                <c16:uniqueId val="{00000005-648A-4071-BFAE-DC64CCCF1508}"/>
              </c:ext>
            </c:extLst>
          </c:dPt>
          <c:dLbls>
            <c:dLbl>
              <c:idx val="0"/>
              <c:layout>
                <c:manualLayout>
                  <c:x val="-0.22397755905511813"/>
                  <c:y val="0.113032211882605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8A-4071-BFAE-DC64CCCF1508}"/>
                </c:ext>
              </c:extLst>
            </c:dLbl>
            <c:dLbl>
              <c:idx val="1"/>
              <c:layout>
                <c:manualLayout>
                  <c:x val="3.7971259842520103E-2"/>
                  <c:y val="-0.269629205440229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48A-4071-BFAE-DC64CCCF1508}"/>
                </c:ext>
              </c:extLst>
            </c:dLbl>
            <c:dLbl>
              <c:idx val="2"/>
              <c:layout>
                <c:manualLayout>
                  <c:x val="0.15983989501312582"/>
                  <c:y val="6.738725841088086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48A-4071-BFAE-DC64CCCF1508}"/>
                </c:ext>
              </c:extLst>
            </c:dLbl>
            <c:dLbl>
              <c:idx val="3"/>
              <c:layout>
                <c:manualLayout>
                  <c:x val="9.5941469816273245E-2"/>
                  <c:y val="0.203234788833214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48A-4071-BFAE-DC64CCCF1508}"/>
                </c:ext>
              </c:extLst>
            </c:dLbl>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0.3</c:v>
                </c:pt>
                <c:pt idx="1">
                  <c:v>0.25</c:v>
                </c:pt>
                <c:pt idx="2">
                  <c:v>0.2</c:v>
                </c:pt>
                <c:pt idx="3">
                  <c:v>0.15</c:v>
                </c:pt>
              </c:numCache>
            </c:numRef>
          </c:val>
          <c:extLst>
            <c:ext xmlns:c16="http://schemas.microsoft.com/office/drawing/2014/chart" uri="{C3380CC4-5D6E-409C-BE32-E72D297353CC}">
              <c16:uniqueId val="{00000007-648A-4071-BFAE-DC64CCCF150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400">
          <a:solidFill>
            <a:schemeClr val="bg1"/>
          </a:solidFill>
          <a:latin typeface="+mn-lt"/>
          <a:ea typeface="+mn-ea"/>
          <a:cs typeface="+mn-ea"/>
          <a:sym typeface="+mn-lt"/>
        </a:defRPr>
      </a:pPr>
      <a:endParaRPr lang="zh-CN"/>
    </a:p>
  </c:tx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E71D35"/>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2.6347305389221601E-2"/>
                      <c:h val="4.4075375279463397E-2"/>
                    </c:manualLayout>
                  </c15:layout>
                </c:ext>
                <c:ext xmlns:c16="http://schemas.microsoft.com/office/drawing/2014/chart" uri="{C3380CC4-5D6E-409C-BE32-E72D297353CC}">
                  <c16:uniqueId val="{00000000-033C-4E6E-B25A-90BA90AAB445}"/>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2.6467065868263501E-2"/>
                      <c:h val="4.4075375279463397E-2"/>
                    </c:manualLayout>
                  </c15:layout>
                </c:ext>
                <c:ext xmlns:c16="http://schemas.microsoft.com/office/drawing/2014/chart" uri="{C3380CC4-5D6E-409C-BE32-E72D297353CC}">
                  <c16:uniqueId val="{00000001-033C-4E6E-B25A-90BA90AAB445}"/>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2.7904191616766501E-2"/>
                      <c:h val="4.4075375279463397E-2"/>
                    </c:manualLayout>
                  </c15:layout>
                </c:ext>
                <c:ext xmlns:c16="http://schemas.microsoft.com/office/drawing/2014/chart" uri="{C3380CC4-5D6E-409C-BE32-E72D297353CC}">
                  <c16:uniqueId val="{00000002-033C-4E6E-B25A-90BA90AAB445}"/>
                </c:ext>
              </c:extLst>
            </c:dLbl>
            <c:spPr>
              <a:blipFill rotWithShape="1">
                <a:blip xmlns:r="http://schemas.openxmlformats.org/officeDocument/2006/relationships" r:embed="rId3"/>
                <a:stretch>
                  <a:fillRect/>
                </a:stretch>
              </a:blipFill>
              <a:ln>
                <a:noFill/>
              </a:ln>
              <a:effectLst/>
            </c:spPr>
            <c:txPr>
              <a:bodyPr rot="0" spcFirstLastPara="0" vertOverflow="ellipsis" vert="horz" wrap="square" lIns="38100" tIns="19050" rIns="38100" bIns="19050" anchor="ctr" anchorCtr="1"/>
              <a:lstStyle/>
              <a:p>
                <a:pPr>
                  <a:defRPr lang="zh-CN" sz="900" b="0" i="0" u="none" strike="noStrike" kern="1200" baseline="0">
                    <a:no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Sheet1!$B$2:$E$2</c:f>
              <c:numCache>
                <c:formatCode>General</c:formatCode>
                <c:ptCount val="4"/>
                <c:pt idx="0">
                  <c:v>11</c:v>
                </c:pt>
                <c:pt idx="1">
                  <c:v>2.4</c:v>
                </c:pt>
                <c:pt idx="2">
                  <c:v>2</c:v>
                </c:pt>
                <c:pt idx="3">
                  <c:v>2</c:v>
                </c:pt>
              </c:numCache>
            </c:numRef>
          </c:val>
          <c:extLst>
            <c:ext xmlns:c16="http://schemas.microsoft.com/office/drawing/2014/chart" uri="{C3380CC4-5D6E-409C-BE32-E72D297353CC}">
              <c16:uniqueId val="{00000003-033C-4E6E-B25A-90BA90AAB445}"/>
            </c:ext>
          </c:extLst>
        </c:ser>
        <c:ser>
          <c:idx val="1"/>
          <c:order val="1"/>
          <c:spPr>
            <a:solidFill>
              <a:srgbClr val="2EC5B6"/>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2.47904191616766E-2"/>
                      <c:h val="4.4075375279463397E-2"/>
                    </c:manualLayout>
                  </c15:layout>
                </c:ext>
                <c:ext xmlns:c16="http://schemas.microsoft.com/office/drawing/2014/chart" uri="{C3380CC4-5D6E-409C-BE32-E72D297353CC}">
                  <c16:uniqueId val="{00000004-033C-4E6E-B25A-90BA90AAB445}"/>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2.55089820359281E-2"/>
                      <c:h val="4.4075375279463397E-2"/>
                    </c:manualLayout>
                  </c15:layout>
                </c:ext>
                <c:ext xmlns:c16="http://schemas.microsoft.com/office/drawing/2014/chart" uri="{C3380CC4-5D6E-409C-BE32-E72D297353CC}">
                  <c16:uniqueId val="{00000005-033C-4E6E-B25A-90BA90AAB445}"/>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2.2754491017964101E-2"/>
                      <c:h val="4.4075375279463397E-2"/>
                    </c:manualLayout>
                  </c15:layout>
                </c:ext>
                <c:ext xmlns:c16="http://schemas.microsoft.com/office/drawing/2014/chart" uri="{C3380CC4-5D6E-409C-BE32-E72D297353CC}">
                  <c16:uniqueId val="{00000006-033C-4E6E-B25A-90BA90AAB445}"/>
                </c:ext>
              </c:extLst>
            </c:dLbl>
            <c:spPr>
              <a:blipFill rotWithShape="1">
                <a:blip xmlns:r="http://schemas.openxmlformats.org/officeDocument/2006/relationships" r:embed="rId4"/>
                <a:stretch>
                  <a:fillRect/>
                </a:stretch>
              </a:blipFill>
              <a:ln>
                <a:noFill/>
              </a:ln>
              <a:effectLst/>
            </c:spPr>
            <c:txPr>
              <a:bodyPr rot="0" spcFirstLastPara="0" vertOverflow="ellipsis" vert="horz" wrap="square" lIns="38100" tIns="19050" rIns="38100" bIns="19050" anchor="ctr" anchorCtr="1"/>
              <a:lstStyle/>
              <a:p>
                <a:pPr>
                  <a:defRPr lang="zh-CN" sz="900" b="0" i="0" u="none" strike="noStrike" kern="1200" baseline="0">
                    <a:no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Sheet1!$B$3:$E$3</c:f>
              <c:numCache>
                <c:formatCode>General</c:formatCode>
                <c:ptCount val="4"/>
                <c:pt idx="0">
                  <c:v>2.5</c:v>
                </c:pt>
                <c:pt idx="1">
                  <c:v>4.4000000000000004</c:v>
                </c:pt>
                <c:pt idx="2">
                  <c:v>2</c:v>
                </c:pt>
                <c:pt idx="3">
                  <c:v>3</c:v>
                </c:pt>
              </c:numCache>
            </c:numRef>
          </c:val>
          <c:extLst>
            <c:ext xmlns:c16="http://schemas.microsoft.com/office/drawing/2014/chart" uri="{C3380CC4-5D6E-409C-BE32-E72D297353CC}">
              <c16:uniqueId val="{00000007-033C-4E6E-B25A-90BA90AAB445}"/>
            </c:ext>
          </c:extLst>
        </c:ser>
        <c:ser>
          <c:idx val="2"/>
          <c:order val="2"/>
          <c:spPr>
            <a:solidFill>
              <a:schemeClr val="bg1">
                <a:lumMod val="75000"/>
              </a:schemeClr>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2.8862275449101801E-2"/>
                      <c:h val="4.4075375279463397E-2"/>
                    </c:manualLayout>
                  </c15:layout>
                </c:ext>
                <c:ext xmlns:c16="http://schemas.microsoft.com/office/drawing/2014/chart" uri="{C3380CC4-5D6E-409C-BE32-E72D297353CC}">
                  <c16:uniqueId val="{00000008-033C-4E6E-B25A-90BA90AAB445}"/>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2.9940119760479E-2"/>
                      <c:h val="4.4075375279463397E-2"/>
                    </c:manualLayout>
                  </c15:layout>
                </c:ext>
                <c:ext xmlns:c16="http://schemas.microsoft.com/office/drawing/2014/chart" uri="{C3380CC4-5D6E-409C-BE32-E72D297353CC}">
                  <c16:uniqueId val="{00000009-033C-4E6E-B25A-90BA90AAB445}"/>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3.1377245508982E-2"/>
                      <c:h val="4.4075375279463397E-2"/>
                    </c:manualLayout>
                  </c15:layout>
                </c:ext>
                <c:ext xmlns:c16="http://schemas.microsoft.com/office/drawing/2014/chart" uri="{C3380CC4-5D6E-409C-BE32-E72D297353CC}">
                  <c16:uniqueId val="{0000000A-033C-4E6E-B25A-90BA90AAB445}"/>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2.9700598802395201E-2"/>
                      <c:h val="4.4075375279463397E-2"/>
                    </c:manualLayout>
                  </c15:layout>
                </c:ext>
                <c:ext xmlns:c16="http://schemas.microsoft.com/office/drawing/2014/chart" uri="{C3380CC4-5D6E-409C-BE32-E72D297353CC}">
                  <c16:uniqueId val="{0000000B-033C-4E6E-B25A-90BA90AAB445}"/>
                </c:ext>
              </c:extLst>
            </c:dLbl>
            <c:spPr>
              <a:blipFill rotWithShape="1">
                <a:blip xmlns:r="http://schemas.openxmlformats.org/officeDocument/2006/relationships" r:embed="rId5"/>
                <a:stretch>
                  <a:fillRect/>
                </a:stretch>
              </a:blipFill>
              <a:ln>
                <a:noFill/>
              </a:ln>
              <a:effectLst/>
            </c:spPr>
            <c:txPr>
              <a:bodyPr rot="0" spcFirstLastPara="0" vertOverflow="ellipsis" vert="horz" wrap="square" lIns="38100" tIns="19050" rIns="38100" bIns="19050" anchor="ctr" anchorCtr="1"/>
              <a:lstStyle/>
              <a:p>
                <a:pPr>
                  <a:defRPr lang="zh-CN" sz="900" b="0" i="0" u="none" strike="noStrike" kern="1200" baseline="0">
                    <a:no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Sheet1!$B$4:$E$4</c:f>
              <c:numCache>
                <c:formatCode>General</c:formatCode>
                <c:ptCount val="4"/>
                <c:pt idx="0">
                  <c:v>3.5</c:v>
                </c:pt>
                <c:pt idx="1">
                  <c:v>1.8</c:v>
                </c:pt>
                <c:pt idx="2">
                  <c:v>3</c:v>
                </c:pt>
                <c:pt idx="3">
                  <c:v>1</c:v>
                </c:pt>
              </c:numCache>
            </c:numRef>
          </c:val>
          <c:extLst>
            <c:ext xmlns:c16="http://schemas.microsoft.com/office/drawing/2014/chart" uri="{C3380CC4-5D6E-409C-BE32-E72D297353CC}">
              <c16:uniqueId val="{0000000C-033C-4E6E-B25A-90BA90AAB445}"/>
            </c:ext>
          </c:extLst>
        </c:ser>
        <c:ser>
          <c:idx val="3"/>
          <c:order val="3"/>
          <c:spPr>
            <a:solidFill>
              <a:schemeClr val="tx1">
                <a:lumMod val="50000"/>
                <a:lumOff val="50000"/>
              </a:schemeClr>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3.5568862275449101E-2"/>
                      <c:h val="4.4075375279463397E-2"/>
                    </c:manualLayout>
                  </c15:layout>
                </c:ext>
                <c:ext xmlns:c16="http://schemas.microsoft.com/office/drawing/2014/chart" uri="{C3380CC4-5D6E-409C-BE32-E72D297353CC}">
                  <c16:uniqueId val="{0000000D-033C-4E6E-B25A-90BA90AAB445}"/>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3.3892215568862301E-2"/>
                      <c:h val="4.4075375279463397E-2"/>
                    </c:manualLayout>
                  </c15:layout>
                </c:ext>
                <c:ext xmlns:c16="http://schemas.microsoft.com/office/drawing/2014/chart" uri="{C3380CC4-5D6E-409C-BE32-E72D297353CC}">
                  <c16:uniqueId val="{0000000E-033C-4E6E-B25A-90BA90AAB445}"/>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3.8682634730538901E-2"/>
                      <c:h val="4.4075375279463397E-2"/>
                    </c:manualLayout>
                  </c15:layout>
                </c:ext>
                <c:ext xmlns:c16="http://schemas.microsoft.com/office/drawing/2014/chart" uri="{C3380CC4-5D6E-409C-BE32-E72D297353CC}">
                  <c16:uniqueId val="{0000000F-033C-4E6E-B25A-90BA90AAB445}"/>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3.43712574850299E-2"/>
                      <c:h val="4.4075375279463397E-2"/>
                    </c:manualLayout>
                  </c15:layout>
                </c:ext>
                <c:ext xmlns:c16="http://schemas.microsoft.com/office/drawing/2014/chart" uri="{C3380CC4-5D6E-409C-BE32-E72D297353CC}">
                  <c16:uniqueId val="{00000010-033C-4E6E-B25A-90BA90AAB445}"/>
                </c:ext>
              </c:extLst>
            </c:dLbl>
            <c:spPr>
              <a:blipFill rotWithShape="1">
                <a:blip xmlns:r="http://schemas.openxmlformats.org/officeDocument/2006/relationships" r:embed="rId6"/>
                <a:stretch>
                  <a:fillRect/>
                </a:stretch>
              </a:blipFill>
              <a:ln>
                <a:noFill/>
              </a:ln>
              <a:effectLst/>
            </c:spPr>
            <c:txPr>
              <a:bodyPr rot="0" spcFirstLastPara="0" vertOverflow="ellipsis" vert="horz" wrap="square" lIns="38100" tIns="19050" rIns="38100" bIns="19050" anchor="ctr" anchorCtr="1"/>
              <a:lstStyle/>
              <a:p>
                <a:pPr>
                  <a:defRPr lang="zh-CN" sz="900" b="0" i="0" u="none" strike="noStrike" kern="1200" baseline="0">
                    <a:no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Sheet1!$B$5:$E$5</c:f>
              <c:numCache>
                <c:formatCode>General</c:formatCode>
                <c:ptCount val="4"/>
                <c:pt idx="0">
                  <c:v>4.5</c:v>
                </c:pt>
                <c:pt idx="1">
                  <c:v>2.8</c:v>
                </c:pt>
                <c:pt idx="2">
                  <c:v>5</c:v>
                </c:pt>
                <c:pt idx="3">
                  <c:v>4</c:v>
                </c:pt>
              </c:numCache>
            </c:numRef>
          </c:val>
          <c:extLst>
            <c:ext xmlns:c16="http://schemas.microsoft.com/office/drawing/2014/chart" uri="{C3380CC4-5D6E-409C-BE32-E72D297353CC}">
              <c16:uniqueId val="{00000011-033C-4E6E-B25A-90BA90AAB445}"/>
            </c:ext>
          </c:extLst>
        </c:ser>
        <c:dLbls>
          <c:showLegendKey val="0"/>
          <c:showVal val="1"/>
          <c:showCatName val="0"/>
          <c:showSerName val="0"/>
          <c:showPercent val="0"/>
          <c:showBubbleSize val="0"/>
        </c:dLbls>
        <c:gapWidth val="449"/>
        <c:overlap val="-22"/>
        <c:axId val="501612712"/>
        <c:axId val="243780608"/>
      </c:barChart>
      <c:catAx>
        <c:axId val="5016127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crossAx val="243780608"/>
        <c:crosses val="autoZero"/>
        <c:auto val="1"/>
        <c:lblAlgn val="ctr"/>
        <c:lblOffset val="100"/>
        <c:noMultiLvlLbl val="0"/>
      </c:catAx>
      <c:valAx>
        <c:axId val="243780608"/>
        <c:scaling>
          <c:orientation val="minMax"/>
        </c:scaling>
        <c:delete val="1"/>
        <c:axPos val="l"/>
        <c:numFmt formatCode="General" sourceLinked="1"/>
        <c:majorTickMark val="none"/>
        <c:minorTickMark val="none"/>
        <c:tickLblPos val="nextTo"/>
        <c:crossAx val="50161271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legendEntry>
        <c:idx val="3"/>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
    <c:plotVisOnly val="1"/>
    <c:dispBlanksAs val="gap"/>
    <c:showDLblsOverMax val="0"/>
  </c:chart>
  <c:spPr>
    <a:noFill/>
    <a:ln>
      <a:noFill/>
    </a:ln>
    <a:effectLst/>
  </c:spPr>
  <c:txPr>
    <a:bodyPr/>
    <a:lstStyle/>
    <a:p>
      <a:pPr>
        <a:defRPr lang="zh-CN">
          <a:latin typeface="黑体" panose="02010609060101010101" charset="-122"/>
          <a:ea typeface="黑体" panose="02010609060101010101" charset="-122"/>
          <a:cs typeface="黑体" panose="02010609060101010101" charset="-122"/>
          <a:sym typeface="黑体" panose="02010609060101010101" charset="-122"/>
        </a:defRPr>
      </a:pPr>
      <a:endParaRPr lang="zh-CN"/>
    </a:p>
  </c:txPr>
  <c:externalData r:id="rId7">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blipFill rotWithShape="1">
              <a:blip xmlns:r="http://schemas.openxmlformats.org/officeDocument/2006/relationships" r:embed="rId3"/>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Sheet1!$B$2:$B$5</c:f>
              <c:numCache>
                <c:formatCode>General</c:formatCode>
                <c:ptCount val="4"/>
                <c:pt idx="0">
                  <c:v>12</c:v>
                </c:pt>
                <c:pt idx="1">
                  <c:v>2.5</c:v>
                </c:pt>
                <c:pt idx="2">
                  <c:v>3.5</c:v>
                </c:pt>
                <c:pt idx="3">
                  <c:v>8</c:v>
                </c:pt>
              </c:numCache>
            </c:numRef>
          </c:val>
          <c:extLst>
            <c:ext xmlns:c16="http://schemas.microsoft.com/office/drawing/2014/chart" uri="{C3380CC4-5D6E-409C-BE32-E72D297353CC}">
              <c16:uniqueId val="{00000000-C064-43AD-8D3E-4865B294F0DF}"/>
            </c:ext>
          </c:extLst>
        </c:ser>
        <c:ser>
          <c:idx val="1"/>
          <c:order val="1"/>
          <c:tx>
            <c:strRef>
              <c:f>Sheet1!$C$1</c:f>
              <c:strCache>
                <c:ptCount val="1"/>
                <c:pt idx="0">
                  <c:v>系列 2</c:v>
                </c:pt>
              </c:strCache>
            </c:strRef>
          </c:tx>
          <c:spPr>
            <a:blipFill rotWithShape="1">
              <a:blip xmlns:r="http://schemas.openxmlformats.org/officeDocument/2006/relationships" r:embed="rId4"/>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Sheet1!$C$2:$C$5</c:f>
              <c:numCache>
                <c:formatCode>General</c:formatCode>
                <c:ptCount val="4"/>
                <c:pt idx="0">
                  <c:v>6</c:v>
                </c:pt>
                <c:pt idx="1">
                  <c:v>4.4000000000000004</c:v>
                </c:pt>
                <c:pt idx="2">
                  <c:v>1.8</c:v>
                </c:pt>
                <c:pt idx="3">
                  <c:v>2.8</c:v>
                </c:pt>
              </c:numCache>
            </c:numRef>
          </c:val>
          <c:extLst>
            <c:ext xmlns:c16="http://schemas.microsoft.com/office/drawing/2014/chart" uri="{C3380CC4-5D6E-409C-BE32-E72D297353CC}">
              <c16:uniqueId val="{00000001-C064-43AD-8D3E-4865B294F0DF}"/>
            </c:ext>
          </c:extLst>
        </c:ser>
        <c:dLbls>
          <c:showLegendKey val="0"/>
          <c:showVal val="0"/>
          <c:showCatName val="0"/>
          <c:showSerName val="0"/>
          <c:showPercent val="0"/>
          <c:showBubbleSize val="0"/>
        </c:dLbls>
        <c:gapWidth val="77"/>
        <c:overlap val="-6"/>
        <c:axId val="48523342"/>
        <c:axId val="867903024"/>
      </c:barChart>
      <c:catAx>
        <c:axId val="48523342"/>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crossAx val="867903024"/>
        <c:crosses val="autoZero"/>
        <c:auto val="1"/>
        <c:lblAlgn val="ctr"/>
        <c:lblOffset val="100"/>
        <c:noMultiLvlLbl val="0"/>
      </c:catAx>
      <c:valAx>
        <c:axId val="867903024"/>
        <c:scaling>
          <c:orientation val="minMax"/>
        </c:scaling>
        <c:delete val="0"/>
        <c:axPos val="b"/>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crossAx val="4852334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legend>
    <c:plotVisOnly val="1"/>
    <c:dispBlanksAs val="gap"/>
    <c:showDLblsOverMax val="0"/>
  </c:chart>
  <c:spPr>
    <a:noFill/>
    <a:ln>
      <a:noFill/>
    </a:ln>
    <a:effectLst/>
  </c:spPr>
  <c:txPr>
    <a:bodyPr/>
    <a:lstStyle/>
    <a:p>
      <a:pPr>
        <a:defRPr lang="zh-CN">
          <a:latin typeface="黑体" panose="02010609060101010101" charset="-122"/>
          <a:ea typeface="黑体" panose="02010609060101010101" charset="-122"/>
          <a:cs typeface="黑体" panose="02010609060101010101" charset="-122"/>
          <a:sym typeface="黑体" panose="02010609060101010101" charset="-122"/>
        </a:defRPr>
      </a:pPr>
      <a:endParaRPr lang="zh-CN"/>
    </a:p>
  </c:txPr>
  <c:externalData r:id="rId5">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c:v>
                </c:pt>
              </c:strCache>
            </c:strRef>
          </c:tx>
          <c:spPr>
            <a:ln w="28575" cap="rnd">
              <a:solidFill>
                <a:schemeClr val="tx1">
                  <a:lumMod val="50000"/>
                  <a:lumOff val="50000"/>
                </a:schemeClr>
              </a:solidFill>
              <a:round/>
            </a:ln>
            <a:effectLst/>
          </c:spPr>
          <c:marker>
            <c:symbol val="none"/>
          </c:marker>
          <c:dPt>
            <c:idx val="11"/>
            <c:marker>
              <c:symbol val="none"/>
            </c:marker>
            <c:bubble3D val="0"/>
            <c:spPr>
              <a:ln w="28575" cap="rnd">
                <a:solidFill>
                  <a:schemeClr val="tx1">
                    <a:lumMod val="50000"/>
                    <a:lumOff val="50000"/>
                  </a:schemeClr>
                </a:solidFill>
                <a:round/>
              </a:ln>
              <a:effectLst/>
            </c:spPr>
            <c:extLst>
              <c:ext xmlns:c16="http://schemas.microsoft.com/office/drawing/2014/chart" uri="{C3380CC4-5D6E-409C-BE32-E72D297353CC}">
                <c16:uniqueId val="{00000001-9FE6-4B6C-A262-E626D90EB32E}"/>
              </c:ext>
            </c:extLst>
          </c:dPt>
          <c:dLbls>
            <c:dLbl>
              <c:idx val="1"/>
              <c:layout>
                <c:manualLayout>
                  <c:x val="0"/>
                  <c:y val="-4.30416068866571E-3"/>
                </c:manualLayout>
              </c:layout>
              <c:spPr>
                <a:solidFill>
                  <a:srgbClr val="DEC7BF"/>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FE6-4B6C-A262-E626D90EB32E}"/>
                </c:ext>
              </c:extLst>
            </c:dLbl>
            <c:dLbl>
              <c:idx val="5"/>
              <c:spPr>
                <a:solidFill>
                  <a:srgbClr val="ACD0CE"/>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3-9FE6-4B6C-A262-E626D90EB32E}"/>
                </c:ext>
              </c:extLst>
            </c:dLbl>
            <c:dLbl>
              <c:idx val="9"/>
              <c:spPr>
                <a:solidFill>
                  <a:srgbClr val="7C7877"/>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5-9FE6-4B6C-A262-E626D90EB32E}"/>
                </c:ext>
              </c:extLst>
            </c:dLbl>
            <c:dLbl>
              <c:idx val="11"/>
              <c:spPr>
                <a:solidFill>
                  <a:srgbClr val="D9D4D0"/>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9FE6-4B6C-A262-E626D90EB32E}"/>
                </c:ext>
              </c:extLst>
            </c:dLbl>
            <c:spPr>
              <a:solidFill>
                <a:schemeClr val="bg1"/>
              </a:solidFill>
              <a:ln w="3175" cmpd="sng">
                <a:noFill/>
                <a:prstDash val="solid"/>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4.5</c:v>
                </c:pt>
                <c:pt idx="1">
                  <c:v>3.1</c:v>
                </c:pt>
                <c:pt idx="2">
                  <c:v>3.6</c:v>
                </c:pt>
                <c:pt idx="3">
                  <c:v>5.0999999999999996</c:v>
                </c:pt>
                <c:pt idx="4">
                  <c:v>4.2</c:v>
                </c:pt>
                <c:pt idx="5">
                  <c:v>6.5</c:v>
                </c:pt>
                <c:pt idx="6">
                  <c:v>5.9</c:v>
                </c:pt>
                <c:pt idx="7">
                  <c:v>4.8</c:v>
                </c:pt>
                <c:pt idx="8">
                  <c:v>4.0999999999999996</c:v>
                </c:pt>
                <c:pt idx="9">
                  <c:v>2.5</c:v>
                </c:pt>
                <c:pt idx="10">
                  <c:v>2.4</c:v>
                </c:pt>
                <c:pt idx="11">
                  <c:v>3</c:v>
                </c:pt>
              </c:numCache>
            </c:numRef>
          </c:val>
          <c:smooth val="1"/>
          <c:extLst>
            <c:ext xmlns:c16="http://schemas.microsoft.com/office/drawing/2014/chart" uri="{C3380CC4-5D6E-409C-BE32-E72D297353CC}">
              <c16:uniqueId val="{00000006-9FE6-4B6C-A262-E626D90EB32E}"/>
            </c:ext>
          </c:extLst>
        </c:ser>
        <c:dLbls>
          <c:showLegendKey val="0"/>
          <c:showVal val="1"/>
          <c:showCatName val="0"/>
          <c:showSerName val="0"/>
          <c:showPercent val="0"/>
          <c:showBubbleSize val="0"/>
        </c:dLbls>
        <c:smooth val="0"/>
        <c:axId val="683836554"/>
        <c:axId val="34405214"/>
      </c:lineChart>
      <c:catAx>
        <c:axId val="683836554"/>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4405214"/>
        <c:crosses val="autoZero"/>
        <c:auto val="1"/>
        <c:lblAlgn val="ctr"/>
        <c:lblOffset val="100"/>
        <c:noMultiLvlLbl val="0"/>
      </c:catAx>
      <c:valAx>
        <c:axId val="34405214"/>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8383655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blipFill rotWithShape="1">
                <a:blip xmlns:r="http://schemas.openxmlformats.org/officeDocument/2006/relationships" r:embed="rId3"/>
                <a:stretch>
                  <a:fillRect/>
                </a:stretch>
              </a:blipFill>
              <a:ln>
                <a:noFill/>
              </a:ln>
              <a:effectLst/>
            </c:spPr>
            <c:pictureOptions>
              <c:pictureFormat val="stackScale"/>
              <c:pictureStackUnit val="4.5"/>
            </c:pictureOptions>
            <c:extLst>
              <c:ext xmlns:c16="http://schemas.microsoft.com/office/drawing/2014/chart" uri="{C3380CC4-5D6E-409C-BE32-E72D297353CC}">
                <c16:uniqueId val="{00000001-731E-45F0-83C2-4DCBD32E7BF3}"/>
              </c:ext>
            </c:extLst>
          </c:dPt>
          <c:dPt>
            <c:idx val="1"/>
            <c:invertIfNegative val="0"/>
            <c:bubble3D val="0"/>
            <c:spPr>
              <a:blipFill rotWithShape="1">
                <a:blip xmlns:r="http://schemas.openxmlformats.org/officeDocument/2006/relationships" r:embed="rId4"/>
                <a:stretch>
                  <a:fillRect/>
                </a:stretch>
              </a:blipFill>
              <a:ln>
                <a:noFill/>
              </a:ln>
              <a:effectLst/>
            </c:spPr>
            <c:pictureOptions>
              <c:pictureFormat val="stackScale"/>
              <c:pictureStackUnit val="4.5"/>
            </c:pictureOptions>
            <c:extLst>
              <c:ext xmlns:c16="http://schemas.microsoft.com/office/drawing/2014/chart" uri="{C3380CC4-5D6E-409C-BE32-E72D297353CC}">
                <c16:uniqueId val="{00000003-731E-45F0-83C2-4DCBD32E7BF3}"/>
              </c:ext>
            </c:extLst>
          </c:dPt>
          <c:cat>
            <c:strRef>
              <c:f>Sheet1!$A$2:$A$3</c:f>
              <c:strCache>
                <c:ptCount val="2"/>
                <c:pt idx="0">
                  <c:v>类别 1</c:v>
                </c:pt>
                <c:pt idx="1">
                  <c:v>类别 2</c:v>
                </c:pt>
              </c:strCache>
            </c:strRef>
          </c:cat>
          <c:val>
            <c:numRef>
              <c:f>Sheet1!$B$2:$B$3</c:f>
              <c:numCache>
                <c:formatCode>General</c:formatCode>
                <c:ptCount val="2"/>
                <c:pt idx="0">
                  <c:v>4.5</c:v>
                </c:pt>
                <c:pt idx="1">
                  <c:v>4.5</c:v>
                </c:pt>
              </c:numCache>
            </c:numRef>
          </c:val>
          <c:extLst>
            <c:ext xmlns:c16="http://schemas.microsoft.com/office/drawing/2014/chart" uri="{C3380CC4-5D6E-409C-BE32-E72D297353CC}">
              <c16:uniqueId val="{00000004-731E-45F0-83C2-4DCBD32E7BF3}"/>
            </c:ext>
          </c:extLst>
        </c:ser>
        <c:ser>
          <c:idx val="1"/>
          <c:order val="1"/>
          <c:tx>
            <c:strRef>
              <c:f>Sheet1!$C$1</c:f>
              <c:strCache>
                <c:ptCount val="1"/>
                <c:pt idx="0">
                  <c:v>系列 2</c:v>
                </c:pt>
              </c:strCache>
            </c:strRef>
          </c:tx>
          <c:spPr>
            <a:solidFill>
              <a:schemeClr val="accent2"/>
            </a:solidFill>
            <a:ln>
              <a:noFill/>
            </a:ln>
            <a:effectLst/>
          </c:spPr>
          <c:invertIfNegative val="0"/>
          <c:dPt>
            <c:idx val="0"/>
            <c:invertIfNegative val="0"/>
            <c:bubble3D val="0"/>
            <c:spPr>
              <a:blipFill rotWithShape="1">
                <a:blip xmlns:r="http://schemas.openxmlformats.org/officeDocument/2006/relationships" r:embed="rId5"/>
                <a:stretch>
                  <a:fillRect/>
                </a:stretch>
              </a:blipFill>
              <a:ln>
                <a:noFill/>
              </a:ln>
              <a:effectLst/>
            </c:spPr>
            <c:pictureOptions>
              <c:pictureFormat val="stackScale"/>
              <c:pictureStackUnit val="4.5"/>
            </c:pictureOptions>
            <c:extLst>
              <c:ext xmlns:c16="http://schemas.microsoft.com/office/drawing/2014/chart" uri="{C3380CC4-5D6E-409C-BE32-E72D297353CC}">
                <c16:uniqueId val="{00000006-731E-45F0-83C2-4DCBD32E7BF3}"/>
              </c:ext>
            </c:extLst>
          </c:dPt>
          <c:dPt>
            <c:idx val="1"/>
            <c:invertIfNegative val="0"/>
            <c:bubble3D val="0"/>
            <c:spPr>
              <a:blipFill rotWithShape="1">
                <a:blip xmlns:r="http://schemas.openxmlformats.org/officeDocument/2006/relationships" r:embed="rId6"/>
                <a:stretch>
                  <a:fillRect/>
                </a:stretch>
              </a:blipFill>
              <a:ln>
                <a:noFill/>
              </a:ln>
              <a:effectLst/>
            </c:spPr>
            <c:pictureOptions>
              <c:pictureFormat val="stackScale"/>
              <c:pictureStackUnit val="4.5"/>
            </c:pictureOptions>
            <c:extLst>
              <c:ext xmlns:c16="http://schemas.microsoft.com/office/drawing/2014/chart" uri="{C3380CC4-5D6E-409C-BE32-E72D297353CC}">
                <c16:uniqueId val="{00000008-731E-45F0-83C2-4DCBD32E7BF3}"/>
              </c:ext>
            </c:extLst>
          </c:dPt>
          <c:cat>
            <c:strRef>
              <c:f>Sheet1!$A$2:$A$3</c:f>
              <c:strCache>
                <c:ptCount val="2"/>
                <c:pt idx="0">
                  <c:v>类别 1</c:v>
                </c:pt>
                <c:pt idx="1">
                  <c:v>类别 2</c:v>
                </c:pt>
              </c:strCache>
            </c:strRef>
          </c:cat>
          <c:val>
            <c:numRef>
              <c:f>Sheet1!$C$2:$C$3</c:f>
              <c:numCache>
                <c:formatCode>General</c:formatCode>
                <c:ptCount val="2"/>
                <c:pt idx="0">
                  <c:v>2.2000000000000002</c:v>
                </c:pt>
                <c:pt idx="1">
                  <c:v>1.2</c:v>
                </c:pt>
              </c:numCache>
            </c:numRef>
          </c:val>
          <c:extLst>
            <c:ext xmlns:c16="http://schemas.microsoft.com/office/drawing/2014/chart" uri="{C3380CC4-5D6E-409C-BE32-E72D297353CC}">
              <c16:uniqueId val="{00000009-731E-45F0-83C2-4DCBD32E7BF3}"/>
            </c:ext>
          </c:extLst>
        </c:ser>
        <c:dLbls>
          <c:showLegendKey val="0"/>
          <c:showVal val="0"/>
          <c:showCatName val="0"/>
          <c:showSerName val="0"/>
          <c:showPercent val="0"/>
          <c:showBubbleSize val="0"/>
        </c:dLbls>
        <c:gapWidth val="133"/>
        <c:overlap val="100"/>
        <c:axId val="941511503"/>
        <c:axId val="110681664"/>
      </c:barChart>
      <c:catAx>
        <c:axId val="9415115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crossAx val="110681664"/>
        <c:crosses val="autoZero"/>
        <c:auto val="1"/>
        <c:lblAlgn val="ctr"/>
        <c:lblOffset val="100"/>
        <c:noMultiLvlLbl val="0"/>
      </c:catAx>
      <c:valAx>
        <c:axId val="110681664"/>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黑体" panose="02010609060101010101" charset="-122"/>
                <a:ea typeface="黑体" panose="02010609060101010101" charset="-122"/>
                <a:cs typeface="黑体" panose="02010609060101010101" charset="-122"/>
                <a:sym typeface="黑体" panose="02010609060101010101" charset="-122"/>
              </a:defRPr>
            </a:pPr>
            <a:endParaRPr lang="zh-CN"/>
          </a:p>
        </c:txPr>
        <c:crossAx val="941511503"/>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黑体" panose="02010609060101010101" charset="-122"/>
          <a:ea typeface="黑体" panose="02010609060101010101" charset="-122"/>
          <a:cs typeface="黑体" panose="02010609060101010101" charset="-122"/>
          <a:sym typeface="黑体" panose="02010609060101010101" charset="-122"/>
        </a:defRPr>
      </a:pPr>
      <a:endParaRPr lang="zh-CN"/>
    </a:p>
  </c:txPr>
  <c:externalData r:id="rId7">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产品01</c:v>
                </c:pt>
              </c:strCache>
            </c:strRef>
          </c:tx>
          <c:spPr>
            <a:ln w="50800" cap="rnd" cmpd="sng">
              <a:gradFill>
                <a:gsLst>
                  <a:gs pos="0">
                    <a:srgbClr val="3D45E3"/>
                  </a:gs>
                  <a:gs pos="36000">
                    <a:srgbClr val="F26D5C"/>
                  </a:gs>
                  <a:gs pos="30000">
                    <a:schemeClr val="accent1">
                      <a:lumMod val="45000"/>
                      <a:lumOff val="55000"/>
                    </a:schemeClr>
                  </a:gs>
                  <a:gs pos="93000">
                    <a:srgbClr val="3D45E3"/>
                  </a:gs>
                </a:gsLst>
                <a:lin ang="5400000" scaled="1"/>
              </a:gradFill>
              <a:prstDash val="solid"/>
              <a:round/>
            </a:ln>
            <a:effectLst/>
          </c:spPr>
          <c:marker>
            <c:symbol val="none"/>
          </c:marker>
          <c:dPt>
            <c:idx val="11"/>
            <c:marker>
              <c:symbol val="none"/>
            </c:marker>
            <c:bubble3D val="0"/>
            <c:spPr>
              <a:ln w="50800" cap="rnd" cmpd="sng">
                <a:gradFill>
                  <a:gsLst>
                    <a:gs pos="0">
                      <a:srgbClr val="3D45E3"/>
                    </a:gs>
                    <a:gs pos="36000">
                      <a:srgbClr val="F26D5C"/>
                    </a:gs>
                    <a:gs pos="30000">
                      <a:schemeClr val="accent1">
                        <a:lumMod val="45000"/>
                        <a:lumOff val="55000"/>
                      </a:schemeClr>
                    </a:gs>
                    <a:gs pos="93000">
                      <a:srgbClr val="3D45E3"/>
                    </a:gs>
                  </a:gsLst>
                  <a:lin ang="5400000" scaled="1"/>
                </a:gradFill>
                <a:prstDash val="solid"/>
                <a:round/>
              </a:ln>
              <a:effectLst/>
            </c:spPr>
            <c:extLst>
              <c:ext xmlns:c16="http://schemas.microsoft.com/office/drawing/2014/chart" uri="{C3380CC4-5D6E-409C-BE32-E72D297353CC}">
                <c16:uniqueId val="{00000001-255B-4588-A22A-2E2DF80BFFAB}"/>
              </c:ext>
            </c:extLst>
          </c:dPt>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333</c:v>
                </c:pt>
                <c:pt idx="1">
                  <c:v>3.1</c:v>
                </c:pt>
                <c:pt idx="2">
                  <c:v>3.6</c:v>
                </c:pt>
                <c:pt idx="3">
                  <c:v>156</c:v>
                </c:pt>
                <c:pt idx="4">
                  <c:v>4.2</c:v>
                </c:pt>
                <c:pt idx="5">
                  <c:v>6.5</c:v>
                </c:pt>
                <c:pt idx="6">
                  <c:v>5.9</c:v>
                </c:pt>
                <c:pt idx="7">
                  <c:v>4.8</c:v>
                </c:pt>
                <c:pt idx="8">
                  <c:v>4.0999999999999996</c:v>
                </c:pt>
                <c:pt idx="9">
                  <c:v>2.5</c:v>
                </c:pt>
                <c:pt idx="10">
                  <c:v>2.4</c:v>
                </c:pt>
                <c:pt idx="11">
                  <c:v>123</c:v>
                </c:pt>
              </c:numCache>
            </c:numRef>
          </c:val>
          <c:smooth val="1"/>
          <c:extLst>
            <c:ext xmlns:c16="http://schemas.microsoft.com/office/drawing/2014/chart" uri="{C3380CC4-5D6E-409C-BE32-E72D297353CC}">
              <c16:uniqueId val="{00000002-255B-4588-A22A-2E2DF80BFFAB}"/>
            </c:ext>
          </c:extLst>
        </c:ser>
        <c:dLbls>
          <c:showLegendKey val="0"/>
          <c:showVal val="0"/>
          <c:showCatName val="0"/>
          <c:showSerName val="0"/>
          <c:showPercent val="0"/>
          <c:showBubbleSize val="0"/>
        </c:dLbls>
        <c:smooth val="0"/>
        <c:axId val="683836554"/>
        <c:axId val="34405214"/>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28575" cap="rnd">
                    <a:gradFill>
                      <a:gsLst>
                        <a:gs pos="0">
                          <a:srgbClr val="F8695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rker>
                  <c:symbol val="none"/>
                </c:marker>
                <c:cat>
                  <c:strRef>
                    <c:extLst>
                      <c:ext uri="{02D57815-91ED-43cb-92C2-25804820EDAC}">
                        <c15:formulaRef>
                          <c15:sqref>Sheet1!$A$2:$A$13</c15:sqref>
                        </c15:formulaRef>
                      </c:ext>
                    </c:extLst>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extLst>
                      <c:ext uri="{02D57815-91ED-43cb-92C2-25804820EDAC}">
                        <c15:formulaRef>
                          <c15:sqref>Sheet1!#REF!</c15:sqref>
                        </c15:formulaRef>
                      </c:ext>
                    </c:extLst>
                    <c:numCache>
                      <c:formatCode>General</c:formatCode>
                      <c:ptCount val="1"/>
                      <c:pt idx="0">
                        <c:v>1</c:v>
                      </c:pt>
                    </c:numCache>
                  </c:numRef>
                </c:val>
                <c:smooth val="1"/>
                <c:extLst>
                  <c:ext xmlns:c16="http://schemas.microsoft.com/office/drawing/2014/chart" uri="{C3380CC4-5D6E-409C-BE32-E72D297353CC}">
                    <c16:uniqueId val="{00000003-255B-4588-A22A-2E2DF80BFFAB}"/>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ln w="28575" cap="rnd">
                    <a:solidFill>
                      <a:schemeClr val="accent3"/>
                    </a:solidFill>
                    <a:round/>
                  </a:ln>
                  <a:effectLst/>
                </c:spPr>
                <c:marker>
                  <c:symbol val="none"/>
                </c:marker>
                <c:cat>
                  <c:strRef>
                    <c:extLst xmlns:c15="http://schemas.microsoft.com/office/drawing/2012/chart">
                      <c:ext xmlns:c15="http://schemas.microsoft.com/office/drawing/2012/chart" uri="{02D57815-91ED-43cb-92C2-25804820EDAC}">
                        <c15:formulaRef>
                          <c15:sqref>Sheet1!$A$2:$A$13</c15:sqref>
                        </c15:formulaRef>
                      </c:ext>
                    </c:extLst>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smooth val="1"/>
                <c:extLst xmlns:c15="http://schemas.microsoft.com/office/drawing/2012/chart">
                  <c:ext xmlns:c16="http://schemas.microsoft.com/office/drawing/2014/chart" uri="{C3380CC4-5D6E-409C-BE32-E72D297353CC}">
                    <c16:uniqueId val="{00000004-255B-4588-A22A-2E2DF80BFFAB}"/>
                  </c:ext>
                </c:extLst>
              </c15:ser>
            </c15:filteredLineSeries>
          </c:ext>
        </c:extLst>
      </c:lineChart>
      <c:catAx>
        <c:axId val="683836554"/>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4405214"/>
        <c:crosses val="autoZero"/>
        <c:auto val="1"/>
        <c:lblAlgn val="ctr"/>
        <c:lblOffset val="100"/>
        <c:noMultiLvlLbl val="0"/>
      </c:catAx>
      <c:valAx>
        <c:axId val="34405214"/>
        <c:scaling>
          <c:orientation val="minMax"/>
        </c:scaling>
        <c:delete val="0"/>
        <c:axPos val="l"/>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83836554"/>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a:gsLst>
                <a:gs pos="0">
                  <a:srgbClr val="6033A4"/>
                </a:gs>
                <a:gs pos="100000">
                  <a:srgbClr val="E25E06"/>
                </a:gs>
              </a:gsLst>
              <a:lin ang="18900000" scaled="1"/>
            </a:gradFill>
            <a:ln w="9525" cap="flat">
              <a:noFill/>
              <a:prstDash val="solid"/>
              <a:round/>
            </a:ln>
            <a:effectLst/>
          </c:spPr>
          <c:dPt>
            <c:idx val="1"/>
            <c:bubble3D val="0"/>
            <c:extLst>
              <c:ext xmlns:c16="http://schemas.microsoft.com/office/drawing/2014/chart" uri="{C3380CC4-5D6E-409C-BE32-E72D297353CC}">
                <c16:uniqueId val="{00000001-190E-4B72-889E-AE9027900315}"/>
              </c:ext>
            </c:extLst>
          </c:dPt>
          <c:dPt>
            <c:idx val="2"/>
            <c:bubble3D val="0"/>
            <c:extLst>
              <c:ext xmlns:c16="http://schemas.microsoft.com/office/drawing/2014/chart" uri="{C3380CC4-5D6E-409C-BE32-E72D297353CC}">
                <c16:uniqueId val="{00000003-190E-4B72-889E-AE9027900315}"/>
              </c:ext>
            </c:extLst>
          </c:dPt>
          <c:dPt>
            <c:idx val="3"/>
            <c:bubble3D val="0"/>
            <c:extLst>
              <c:ext xmlns:c16="http://schemas.microsoft.com/office/drawing/2014/chart" uri="{C3380CC4-5D6E-409C-BE32-E72D297353CC}">
                <c16:uniqueId val="{00000005-190E-4B72-889E-AE9027900315}"/>
              </c:ext>
            </c:extLst>
          </c:dPt>
          <c:dPt>
            <c:idx val="4"/>
            <c:bubble3D val="0"/>
            <c:extLst>
              <c:ext xmlns:c16="http://schemas.microsoft.com/office/drawing/2014/chart" uri="{C3380CC4-5D6E-409C-BE32-E72D297353CC}">
                <c16:uniqueId val="{00000007-190E-4B72-889E-AE9027900315}"/>
              </c:ext>
            </c:extLst>
          </c:dPt>
          <c:dPt>
            <c:idx val="5"/>
            <c:bubble3D val="0"/>
            <c:extLst>
              <c:ext xmlns:c16="http://schemas.microsoft.com/office/drawing/2014/chart" uri="{C3380CC4-5D6E-409C-BE32-E72D297353CC}">
                <c16:uniqueId val="{00000009-190E-4B72-889E-AE9027900315}"/>
              </c:ext>
            </c:extLst>
          </c:dPt>
          <c:cat>
            <c:strRef>
              <c:f>Sheet1!$B$1:$G$1</c:f>
              <c:strCache>
                <c:ptCount val="6"/>
                <c:pt idx="0">
                  <c:v>1st Qtr</c:v>
                </c:pt>
                <c:pt idx="1">
                  <c:v>2nd Qtr</c:v>
                </c:pt>
                <c:pt idx="2">
                  <c:v>3rd Qtr</c:v>
                </c:pt>
                <c:pt idx="3">
                  <c:v>4th Qtr</c:v>
                </c:pt>
                <c:pt idx="4">
                  <c:v>1st Qtr</c:v>
                </c:pt>
                <c:pt idx="5">
                  <c:v>2nd Qtr</c:v>
                </c:pt>
              </c:strCache>
            </c:strRef>
          </c:cat>
          <c:val>
            <c:numRef>
              <c:f>Sheet1!$B$2:$G$2</c:f>
              <c:numCache>
                <c:formatCode>General</c:formatCode>
                <c:ptCount val="6"/>
                <c:pt idx="0">
                  <c:v>8.2000000000000011</c:v>
                </c:pt>
                <c:pt idx="1">
                  <c:v>3.2</c:v>
                </c:pt>
                <c:pt idx="2">
                  <c:v>1.4</c:v>
                </c:pt>
                <c:pt idx="3">
                  <c:v>1.2</c:v>
                </c:pt>
                <c:pt idx="4">
                  <c:v>3</c:v>
                </c:pt>
                <c:pt idx="5">
                  <c:v>3</c:v>
                </c:pt>
              </c:numCache>
            </c:numRef>
          </c:val>
          <c:extLst>
            <c:ext xmlns:c16="http://schemas.microsoft.com/office/drawing/2014/chart" uri="{C3380CC4-5D6E-409C-BE32-E72D297353CC}">
              <c16:uniqueId val="{0000000A-190E-4B72-889E-AE9027900315}"/>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a:outerShdw blurRad="50800" dist="38100" dir="2700000" algn="tl" rotWithShape="0">
                <a:prstClr val="black">
                  <a:alpha val="40000"/>
                </a:prstClr>
              </a:outerShdw>
            </a:effectLst>
          </c:spPr>
          <c:invertIfNegative val="0"/>
          <c:dPt>
            <c:idx val="1"/>
            <c:invertIfNegative val="0"/>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314A-4824-AF01-A7B066E460F0}"/>
              </c:ext>
            </c:extLst>
          </c:dPt>
          <c:dPt>
            <c:idx val="2"/>
            <c:invertIfNegative val="0"/>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314A-4824-AF01-A7B066E460F0}"/>
              </c:ext>
            </c:extLst>
          </c:dPt>
          <c:dPt>
            <c:idx val="3"/>
            <c:invertIfNegative val="0"/>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314A-4824-AF01-A7B066E460F0}"/>
              </c:ext>
            </c:extLst>
          </c:dPt>
          <c:dPt>
            <c:idx val="4"/>
            <c:invertIfNegative val="0"/>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314A-4824-AF01-A7B066E460F0}"/>
              </c:ext>
            </c:extLst>
          </c:dPt>
          <c:dPt>
            <c:idx val="5"/>
            <c:invertIfNegative val="0"/>
            <c:bubble3D val="0"/>
            <c:spPr>
              <a:solidFill>
                <a:schemeClr val="accent2"/>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314A-4824-AF01-A7B066E460F0}"/>
              </c:ext>
            </c:extLst>
          </c:dPt>
          <c:dLbls>
            <c:spPr>
              <a:noFill/>
              <a:ln>
                <a:noFill/>
              </a:ln>
              <a:effectLst/>
            </c:spPr>
            <c:txPr>
              <a:bodyPr rot="0" spcFirstLastPara="1" vertOverflow="ellipsis" vert="horz" wrap="square" lIns="38100" tIns="19050" rIns="38100" bIns="19050" anchor="ctr" anchorCtr="1">
                <a:spAutoFit/>
              </a:bodyPr>
              <a:lstStyle/>
              <a:p>
                <a:pPr>
                  <a:defRPr lang="zh-CN" sz="2000" b="0" i="0" u="none" strike="noStrike" kern="1200" baseline="0">
                    <a:solidFill>
                      <a:schemeClr val="bg2"/>
                    </a:solidFill>
                    <a:latin typeface="Roboto Condensed Light" panose="02000000000000000000" pitchFamily="2" charset="0"/>
                    <a:ea typeface="Roboto Condensed Light" panose="02000000000000000000" pitchFamily="2" charset="0"/>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Sheet1!$A$2:$A$7</c:f>
              <c:strCache>
                <c:ptCount val="4"/>
                <c:pt idx="0">
                  <c:v>Category 1</c:v>
                </c:pt>
                <c:pt idx="1">
                  <c:v>Category 2</c:v>
                </c:pt>
                <c:pt idx="2">
                  <c:v>Category 3</c:v>
                </c:pt>
                <c:pt idx="3">
                  <c:v>Category 4</c:v>
                </c:pt>
              </c:strCache>
            </c:strRef>
          </c:cat>
          <c:val>
            <c:numRef>
              <c:f>Sheet1!$B$2:$B$7</c:f>
              <c:numCache>
                <c:formatCode>General</c:formatCode>
                <c:ptCount val="6"/>
                <c:pt idx="0">
                  <c:v>22</c:v>
                </c:pt>
                <c:pt idx="1">
                  <c:v>25</c:v>
                </c:pt>
                <c:pt idx="2">
                  <c:v>80</c:v>
                </c:pt>
                <c:pt idx="3">
                  <c:v>60</c:v>
                </c:pt>
                <c:pt idx="4">
                  <c:v>40</c:v>
                </c:pt>
                <c:pt idx="5">
                  <c:v>25</c:v>
                </c:pt>
              </c:numCache>
            </c:numRef>
          </c:val>
          <c:extLst>
            <c:ext xmlns:c16="http://schemas.microsoft.com/office/drawing/2014/chart" uri="{C3380CC4-5D6E-409C-BE32-E72D297353CC}">
              <c16:uniqueId val="{0000000A-314A-4824-AF01-A7B066E460F0}"/>
            </c:ext>
          </c:extLst>
        </c:ser>
        <c:ser>
          <c:idx val="1"/>
          <c:order val="1"/>
          <c:tx>
            <c:strRef>
              <c:f>Sheet1!$C$1</c:f>
              <c:strCache>
                <c:ptCount val="1"/>
                <c:pt idx="0">
                  <c:v>Series 2</c:v>
                </c:pt>
              </c:strCache>
            </c:strRef>
          </c:tx>
          <c:spPr>
            <a:solidFill>
              <a:schemeClr val="accent4"/>
            </a:solidFill>
            <a:ln>
              <a:noFill/>
            </a:ln>
            <a:effectLst/>
          </c:spPr>
          <c:invertIfNegative val="0"/>
          <c:cat>
            <c:strRef>
              <c:f>Sheet1!$A$2:$A$7</c:f>
              <c:strCache>
                <c:ptCount val="4"/>
                <c:pt idx="0">
                  <c:v>Category 1</c:v>
                </c:pt>
                <c:pt idx="1">
                  <c:v>Category 2</c:v>
                </c:pt>
                <c:pt idx="2">
                  <c:v>Category 3</c:v>
                </c:pt>
                <c:pt idx="3">
                  <c:v>Category 4</c:v>
                </c:pt>
              </c:strCache>
            </c:strRef>
          </c:cat>
          <c:val>
            <c:numRef>
              <c:f>Sheet1!$C$2:$C$7</c:f>
              <c:numCache>
                <c:formatCode>General</c:formatCode>
                <c:ptCount val="6"/>
                <c:pt idx="0">
                  <c:v>77</c:v>
                </c:pt>
                <c:pt idx="1">
                  <c:v>75</c:v>
                </c:pt>
                <c:pt idx="2">
                  <c:v>20</c:v>
                </c:pt>
                <c:pt idx="3">
                  <c:v>40</c:v>
                </c:pt>
                <c:pt idx="4">
                  <c:v>60</c:v>
                </c:pt>
                <c:pt idx="5">
                  <c:v>75</c:v>
                </c:pt>
              </c:numCache>
            </c:numRef>
          </c:val>
          <c:extLst>
            <c:ext xmlns:c16="http://schemas.microsoft.com/office/drawing/2014/chart" uri="{C3380CC4-5D6E-409C-BE32-E72D297353CC}">
              <c16:uniqueId val="{0000000B-314A-4824-AF01-A7B066E460F0}"/>
            </c:ext>
          </c:extLst>
        </c:ser>
        <c:dLbls>
          <c:showLegendKey val="0"/>
          <c:showVal val="0"/>
          <c:showCatName val="0"/>
          <c:showSerName val="0"/>
          <c:showPercent val="0"/>
          <c:showBubbleSize val="0"/>
        </c:dLbls>
        <c:gapWidth val="150"/>
        <c:overlap val="100"/>
        <c:axId val="-421476528"/>
        <c:axId val="-421460208"/>
      </c:barChart>
      <c:catAx>
        <c:axId val="-421476528"/>
        <c:scaling>
          <c:orientation val="minMax"/>
        </c:scaling>
        <c:delete val="1"/>
        <c:axPos val="b"/>
        <c:numFmt formatCode="General" sourceLinked="1"/>
        <c:majorTickMark val="none"/>
        <c:minorTickMark val="none"/>
        <c:tickLblPos val="nextTo"/>
        <c:crossAx val="-421460208"/>
        <c:crosses val="autoZero"/>
        <c:auto val="1"/>
        <c:lblAlgn val="ctr"/>
        <c:lblOffset val="100"/>
        <c:noMultiLvlLbl val="0"/>
      </c:catAx>
      <c:valAx>
        <c:axId val="-421460208"/>
        <c:scaling>
          <c:orientation val="minMax"/>
        </c:scaling>
        <c:delete val="1"/>
        <c:axPos val="l"/>
        <c:numFmt formatCode="0%" sourceLinked="1"/>
        <c:majorTickMark val="none"/>
        <c:minorTickMark val="none"/>
        <c:tickLblPos val="nextTo"/>
        <c:crossAx val="-421476528"/>
        <c:crosses val="autoZero"/>
        <c:crossBetween val="between"/>
      </c:valAx>
      <c:spPr>
        <a:noFill/>
        <a:ln w="25400">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effectLst>
              <a:outerShdw blurRad="152400" dist="317500" dir="5400000" sx="90000" sy="-19000" rotWithShape="0">
                <a:prstClr val="black">
                  <a:alpha val="15000"/>
                </a:prstClr>
              </a:outerShdw>
            </a:effectLst>
          </c:spPr>
          <c:explosion val="5"/>
          <c:dPt>
            <c:idx val="0"/>
            <c:bubble3D val="0"/>
            <c:spPr>
              <a:solidFill>
                <a:schemeClr val="accent1"/>
              </a:solidFill>
              <a:ln>
                <a:noFill/>
              </a:ln>
              <a:effectLst>
                <a:outerShdw blurRad="152400" dist="317500" dir="5400000" sx="90000" sy="-19000" rotWithShape="0">
                  <a:prstClr val="black">
                    <a:alpha val="15000"/>
                  </a:prstClr>
                </a:outerShdw>
              </a:effectLst>
              <a:sp3d/>
            </c:spPr>
            <c:extLst>
              <c:ext xmlns:c16="http://schemas.microsoft.com/office/drawing/2014/chart" uri="{C3380CC4-5D6E-409C-BE32-E72D297353CC}">
                <c16:uniqueId val="{00000001-F94E-48E2-BD4D-F4A6C2B06586}"/>
              </c:ext>
            </c:extLst>
          </c:dPt>
          <c:dPt>
            <c:idx val="1"/>
            <c:bubble3D val="0"/>
            <c:explosion val="10"/>
            <c:spPr>
              <a:solidFill>
                <a:schemeClr val="accent2"/>
              </a:solidFill>
              <a:ln>
                <a:noFill/>
              </a:ln>
              <a:effectLst>
                <a:outerShdw blurRad="152400" dist="317500" dir="5400000" sx="90000" sy="-19000" rotWithShape="0">
                  <a:prstClr val="black">
                    <a:alpha val="15000"/>
                  </a:prstClr>
                </a:outerShdw>
              </a:effectLst>
              <a:sp3d/>
            </c:spPr>
            <c:extLst>
              <c:ext xmlns:c16="http://schemas.microsoft.com/office/drawing/2014/chart" uri="{C3380CC4-5D6E-409C-BE32-E72D297353CC}">
                <c16:uniqueId val="{00000003-F94E-48E2-BD4D-F4A6C2B06586}"/>
              </c:ext>
            </c:extLst>
          </c:dPt>
          <c:dPt>
            <c:idx val="2"/>
            <c:bubble3D val="0"/>
            <c:spPr>
              <a:solidFill>
                <a:schemeClr val="accent3"/>
              </a:solidFill>
              <a:ln>
                <a:noFill/>
              </a:ln>
              <a:effectLst>
                <a:outerShdw blurRad="152400" dist="317500" dir="5400000" sx="90000" sy="-19000" rotWithShape="0">
                  <a:prstClr val="black">
                    <a:alpha val="15000"/>
                  </a:prstClr>
                </a:outerShdw>
              </a:effectLst>
              <a:sp3d/>
            </c:spPr>
            <c:extLst>
              <c:ext xmlns:c16="http://schemas.microsoft.com/office/drawing/2014/chart" uri="{C3380CC4-5D6E-409C-BE32-E72D297353CC}">
                <c16:uniqueId val="{00000005-F94E-48E2-BD4D-F4A6C2B06586}"/>
              </c:ext>
            </c:extLst>
          </c:dPt>
          <c:dPt>
            <c:idx val="3"/>
            <c:bubble3D val="0"/>
            <c:spPr>
              <a:solidFill>
                <a:schemeClr val="accent4"/>
              </a:solidFill>
              <a:ln>
                <a:noFill/>
              </a:ln>
              <a:effectLst>
                <a:outerShdw blurRad="152400" dist="317500" dir="5400000" sx="90000" sy="-19000" rotWithShape="0">
                  <a:prstClr val="black">
                    <a:alpha val="15000"/>
                  </a:prstClr>
                </a:outerShdw>
              </a:effectLst>
              <a:sp3d/>
            </c:spPr>
            <c:extLst>
              <c:ext xmlns:c16="http://schemas.microsoft.com/office/drawing/2014/chart" uri="{C3380CC4-5D6E-409C-BE32-E72D297353CC}">
                <c16:uniqueId val="{00000007-F94E-48E2-BD4D-F4A6C2B0658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33</c:v>
                </c:pt>
                <c:pt idx="1">
                  <c:v>33</c:v>
                </c:pt>
                <c:pt idx="2">
                  <c:v>13</c:v>
                </c:pt>
                <c:pt idx="3">
                  <c:v>12</c:v>
                </c:pt>
              </c:numCache>
            </c:numRef>
          </c:val>
          <c:extLst>
            <c:ext xmlns:c16="http://schemas.microsoft.com/office/drawing/2014/chart" uri="{C3380CC4-5D6E-409C-BE32-E72D297353CC}">
              <c16:uniqueId val="{00000008-F94E-48E2-BD4D-F4A6C2B06586}"/>
            </c:ext>
          </c:extLst>
        </c:ser>
        <c:dLbls>
          <c:showLegendKey val="0"/>
          <c:showVal val="0"/>
          <c:showCatName val="0"/>
          <c:showSerName val="0"/>
          <c:showPercent val="0"/>
          <c:showBubbleSize val="0"/>
          <c:showLeaderLines val="1"/>
        </c:dLbls>
        <c:firstSliceAng val="183"/>
      </c:pie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cmpd="sng" algn="ctr">
              <a:noFill/>
              <a:prstDash val="solid"/>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8A63-40FA-8B62-BA62F09695E3}"/>
            </c:ext>
          </c:extLst>
        </c:ser>
        <c:ser>
          <c:idx val="1"/>
          <c:order val="1"/>
          <c:tx>
            <c:strRef>
              <c:f>Sheet1!$C$1</c:f>
              <c:strCache>
                <c:ptCount val="1"/>
                <c:pt idx="0">
                  <c:v>High</c:v>
                </c:pt>
              </c:strCache>
            </c:strRef>
          </c:tx>
          <c:spPr>
            <a:ln w="19050" cap="rnd" cmpd="sng" algn="ctr">
              <a:noFill/>
              <a:prstDash val="solid"/>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8A63-40FA-8B62-BA62F09695E3}"/>
            </c:ext>
          </c:extLst>
        </c:ser>
        <c:ser>
          <c:idx val="2"/>
          <c:order val="2"/>
          <c:tx>
            <c:strRef>
              <c:f>Sheet1!$D$1</c:f>
              <c:strCache>
                <c:ptCount val="1"/>
                <c:pt idx="0">
                  <c:v>Low</c:v>
                </c:pt>
              </c:strCache>
            </c:strRef>
          </c:tx>
          <c:spPr>
            <a:ln w="19050" cap="rnd" cmpd="sng" algn="ctr">
              <a:noFill/>
              <a:prstDash val="solid"/>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8A63-40FA-8B62-BA62F09695E3}"/>
            </c:ext>
          </c:extLst>
        </c:ser>
        <c:ser>
          <c:idx val="3"/>
          <c:order val="3"/>
          <c:tx>
            <c:strRef>
              <c:f>Sheet1!$E$1</c:f>
              <c:strCache>
                <c:ptCount val="1"/>
                <c:pt idx="0">
                  <c:v>Close</c:v>
                </c:pt>
              </c:strCache>
            </c:strRef>
          </c:tx>
          <c:spPr>
            <a:ln w="19050" cap="rnd" cmpd="sng" algn="ctr">
              <a:noFill/>
              <a:prstDash val="solid"/>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8A63-40FA-8B62-BA62F09695E3}"/>
            </c:ext>
          </c:extLst>
        </c:ser>
        <c:dLbls>
          <c:showLegendKey val="0"/>
          <c:showVal val="0"/>
          <c:showCatName val="0"/>
          <c:showSerName val="0"/>
          <c:showPercent val="0"/>
          <c:showBubbleSize val="0"/>
        </c:dLbls>
        <c:hiLowLines>
          <c:spPr>
            <a:ln w="9525" cap="flat" cmpd="sng" algn="ctr">
              <a:solidFill>
                <a:schemeClr val="tx2">
                  <a:lumMod val="25000"/>
                  <a:lumOff val="75000"/>
                </a:schemeClr>
              </a:solidFill>
              <a:prstDash val="solid"/>
              <a:round/>
            </a:ln>
            <a:effectLst/>
          </c:spPr>
        </c:hiLowLines>
        <c:upDownBars>
          <c:gapWidth val="150"/>
          <c:upBars>
            <c:spPr>
              <a:solidFill>
                <a:schemeClr val="accent3"/>
              </a:solidFill>
              <a:ln w="9525" cap="flat" cmpd="sng" algn="ctr">
                <a:noFill/>
                <a:prstDash val="solid"/>
                <a:round/>
              </a:ln>
              <a:effectLst/>
            </c:spPr>
          </c:upBars>
          <c:downBars>
            <c:spPr>
              <a:solidFill>
                <a:schemeClr val="accent2"/>
              </a:solidFill>
              <a:ln w="9525" cap="flat" cmpd="sng" algn="ctr">
                <a:noFill/>
                <a:prstDash val="solid"/>
                <a:round/>
              </a:ln>
              <a:effectLst/>
            </c:spPr>
          </c:downBars>
        </c:upDownBars>
        <c:axId val="-421472176"/>
        <c:axId val="-421470000"/>
      </c:stockChart>
      <c:dateAx>
        <c:axId val="-421472176"/>
        <c:scaling>
          <c:orientation val="minMax"/>
        </c:scaling>
        <c:delete val="1"/>
        <c:axPos val="b"/>
        <c:numFmt formatCode="m/d/yyyy" sourceLinked="1"/>
        <c:majorTickMark val="out"/>
        <c:minorTickMark val="none"/>
        <c:tickLblPos val="nextTo"/>
        <c:crossAx val="-421470000"/>
        <c:crosses val="autoZero"/>
        <c:auto val="1"/>
        <c:lblOffset val="100"/>
        <c:baseTimeUnit val="days"/>
      </c:dateAx>
      <c:valAx>
        <c:axId val="-421470000"/>
        <c:scaling>
          <c:orientation val="minMax"/>
        </c:scaling>
        <c:delete val="0"/>
        <c:axPos val="l"/>
        <c:majorGridlines>
          <c:spPr>
            <a:ln w="9525" cap="flat" cmpd="sng" algn="ctr">
              <a:solidFill>
                <a:schemeClr val="tx2">
                  <a:lumMod val="75000"/>
                  <a:lumOff val="25000"/>
                </a:schemeClr>
              </a:solidFill>
              <a:prstDash val="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600" b="0" i="0" u="none" strike="noStrike" kern="1200" baseline="0">
                <a:solidFill>
                  <a:schemeClr val="tx1"/>
                </a:solidFill>
                <a:latin typeface="+mn-ea"/>
                <a:ea typeface="+mn-ea"/>
                <a:cs typeface="+mn-cs"/>
              </a:defRPr>
            </a:pPr>
            <a:endParaRPr lang="zh-CN"/>
          </a:p>
        </c:txPr>
        <c:crossAx val="-421472176"/>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0552485767499"/>
          <c:y val="5.8941924822162602E-2"/>
          <c:w val="0.54829526962082098"/>
          <c:h val="0.86999264707032997"/>
        </c:manualLayout>
      </c:layout>
      <c:doughnutChart>
        <c:varyColors val="1"/>
        <c:ser>
          <c:idx val="0"/>
          <c:order val="0"/>
          <c:tx>
            <c:strRef>
              <c:f>Sheet1!$B$1</c:f>
              <c:strCache>
                <c:ptCount val="1"/>
                <c:pt idx="0">
                  <c:v>value</c:v>
                </c:pt>
              </c:strCache>
            </c:strRef>
          </c:tx>
          <c:spPr>
            <a:scene3d>
              <a:camera prst="orthographicFront"/>
              <a:lightRig rig="threePt" dir="t"/>
            </a:scene3d>
            <a:sp3d/>
          </c:spPr>
          <c:dPt>
            <c:idx val="0"/>
            <c:bubble3D val="0"/>
            <c:spPr>
              <a:solidFill>
                <a:schemeClr val="accent1"/>
              </a:solidFill>
              <a:ln>
                <a:noFill/>
              </a:ln>
              <a:effectLst/>
              <a:scene3d>
                <a:camera prst="orthographicFront"/>
                <a:lightRig rig="threePt" dir="t"/>
              </a:scene3d>
              <a:sp3d/>
            </c:spPr>
            <c:extLst>
              <c:ext xmlns:c16="http://schemas.microsoft.com/office/drawing/2014/chart" uri="{C3380CC4-5D6E-409C-BE32-E72D297353CC}">
                <c16:uniqueId val="{00000001-0B6E-46F7-A126-7203123FF806}"/>
              </c:ext>
            </c:extLst>
          </c:dPt>
          <c:dPt>
            <c:idx val="1"/>
            <c:bubble3D val="0"/>
            <c:spPr>
              <a:solidFill>
                <a:schemeClr val="accent2"/>
              </a:solidFill>
              <a:ln>
                <a:noFill/>
              </a:ln>
              <a:effectLst/>
              <a:scene3d>
                <a:camera prst="orthographicFront"/>
                <a:lightRig rig="threePt" dir="t"/>
              </a:scene3d>
              <a:sp3d/>
            </c:spPr>
            <c:extLst>
              <c:ext xmlns:c16="http://schemas.microsoft.com/office/drawing/2014/chart" uri="{C3380CC4-5D6E-409C-BE32-E72D297353CC}">
                <c16:uniqueId val="{00000003-0B6E-46F7-A126-7203123FF806}"/>
              </c:ext>
            </c:extLst>
          </c:dPt>
          <c:dPt>
            <c:idx val="2"/>
            <c:bubble3D val="0"/>
            <c:explosion val="38"/>
            <c:spPr>
              <a:solidFill>
                <a:schemeClr val="accent3"/>
              </a:solidFill>
              <a:ln>
                <a:noFill/>
              </a:ln>
              <a:effectLst>
                <a:outerShdw blurRad="50800" dist="38100" dir="2700000" algn="tl" rotWithShape="0">
                  <a:prstClr val="black">
                    <a:alpha val="40000"/>
                  </a:prstClr>
                </a:outerShdw>
              </a:effectLst>
              <a:scene3d>
                <a:camera prst="orthographicFront"/>
                <a:lightRig rig="threePt" dir="t"/>
              </a:scene3d>
              <a:sp3d/>
            </c:spPr>
            <c:extLst>
              <c:ext xmlns:c16="http://schemas.microsoft.com/office/drawing/2014/chart" uri="{C3380CC4-5D6E-409C-BE32-E72D297353CC}">
                <c16:uniqueId val="{00000005-0B6E-46F7-A126-7203123FF806}"/>
              </c:ext>
            </c:extLst>
          </c:dPt>
          <c:dPt>
            <c:idx val="3"/>
            <c:bubble3D val="0"/>
            <c:spPr>
              <a:solidFill>
                <a:schemeClr val="accent4"/>
              </a:solidFill>
              <a:ln>
                <a:noFill/>
              </a:ln>
              <a:effectLst/>
              <a:scene3d>
                <a:camera prst="orthographicFront"/>
                <a:lightRig rig="threePt" dir="t"/>
              </a:scene3d>
              <a:sp3d/>
            </c:spPr>
            <c:extLst>
              <c:ext xmlns:c16="http://schemas.microsoft.com/office/drawing/2014/chart" uri="{C3380CC4-5D6E-409C-BE32-E72D297353CC}">
                <c16:uniqueId val="{00000007-0B6E-46F7-A126-7203123FF806}"/>
              </c:ext>
            </c:extLst>
          </c:dPt>
          <c:dLbls>
            <c:spPr>
              <a:noFill/>
              <a:ln>
                <a:noFill/>
              </a:ln>
              <a:effectLst/>
            </c:spPr>
            <c:txPr>
              <a:bodyPr rot="0" spcFirstLastPara="1" vertOverflow="ellipsis" vert="horz" wrap="square" lIns="38100" tIns="19050" rIns="38100" bIns="19050" anchor="ctr" anchorCtr="1">
                <a:spAutoFit/>
              </a:bodyPr>
              <a:lstStyle/>
              <a:p>
                <a:pPr>
                  <a:defRPr lang="zh-CN" sz="2000" b="0" i="0" u="none" strike="noStrike" kern="1200" baseline="0">
                    <a:solidFill>
                      <a:schemeClr val="bg2"/>
                    </a:solidFill>
                    <a:latin typeface="+mn-ea"/>
                    <a:ea typeface="+mn-ea"/>
                    <a:cs typeface="Open Sans" panose="020B0606030504020204" pitchFamily="34" charset="0"/>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Sheet1!$A$2:$A$5</c:f>
              <c:strCache>
                <c:ptCount val="4"/>
                <c:pt idx="0">
                  <c:v>Sale</c:v>
                </c:pt>
                <c:pt idx="1">
                  <c:v>Revenue</c:v>
                </c:pt>
                <c:pt idx="2">
                  <c:v>Profit</c:v>
                </c:pt>
                <c:pt idx="3">
                  <c:v>Expenditure</c:v>
                </c:pt>
              </c:strCache>
            </c:strRef>
          </c:cat>
          <c:val>
            <c:numRef>
              <c:f>Sheet1!$B$2:$B$5</c:f>
              <c:numCache>
                <c:formatCode>General</c:formatCode>
                <c:ptCount val="4"/>
                <c:pt idx="0">
                  <c:v>12</c:v>
                </c:pt>
                <c:pt idx="1">
                  <c:v>3.2</c:v>
                </c:pt>
                <c:pt idx="2">
                  <c:v>1.4</c:v>
                </c:pt>
                <c:pt idx="3">
                  <c:v>1.2</c:v>
                </c:pt>
              </c:numCache>
            </c:numRef>
          </c:val>
          <c:extLst>
            <c:ext xmlns:c16="http://schemas.microsoft.com/office/drawing/2014/chart" uri="{C3380CC4-5D6E-409C-BE32-E72D297353CC}">
              <c16:uniqueId val="{00000008-0B6E-46F7-A126-7203123FF806}"/>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Series 1</c:v>
                </c:pt>
              </c:strCache>
            </c:strRef>
          </c:tx>
          <c:spPr>
            <a:solidFill>
              <a:schemeClr val="accent1"/>
            </a:solidFill>
            <a:ln>
              <a:noFill/>
            </a:ln>
            <a:effectLst/>
          </c:spPr>
          <c:dPt>
            <c:idx val="0"/>
            <c:bubble3D val="0"/>
            <c:extLst>
              <c:ext xmlns:c16="http://schemas.microsoft.com/office/drawing/2014/chart" uri="{C3380CC4-5D6E-409C-BE32-E72D297353CC}">
                <c16:uniqueId val="{00000001-22D6-4CBF-8A04-827F4AE0DA8A}"/>
              </c:ext>
            </c:extLst>
          </c:dPt>
          <c:dPt>
            <c:idx val="2"/>
            <c:bubble3D val="0"/>
            <c:extLst>
              <c:ext xmlns:c16="http://schemas.microsoft.com/office/drawing/2014/chart" uri="{C3380CC4-5D6E-409C-BE32-E72D297353CC}">
                <c16:uniqueId val="{00000003-22D6-4CBF-8A04-827F4AE0DA8A}"/>
              </c:ext>
            </c:extLst>
          </c:dPt>
          <c:dPt>
            <c:idx val="3"/>
            <c:bubble3D val="0"/>
            <c:extLst>
              <c:ext xmlns:c16="http://schemas.microsoft.com/office/drawing/2014/chart" uri="{C3380CC4-5D6E-409C-BE32-E72D297353CC}">
                <c16:uniqueId val="{00000005-22D6-4CBF-8A04-827F4AE0DA8A}"/>
              </c:ext>
            </c:extLst>
          </c:dPt>
          <c:dPt>
            <c:idx val="4"/>
            <c:bubble3D val="0"/>
            <c:extLst>
              <c:ext xmlns:c16="http://schemas.microsoft.com/office/drawing/2014/chart" uri="{C3380CC4-5D6E-409C-BE32-E72D297353CC}">
                <c16:uniqueId val="{00000007-22D6-4CBF-8A04-827F4AE0DA8A}"/>
              </c:ext>
            </c:extLst>
          </c:dPt>
          <c:dPt>
            <c:idx val="5"/>
            <c:bubble3D val="0"/>
            <c:extLst>
              <c:ext xmlns:c16="http://schemas.microsoft.com/office/drawing/2014/chart" uri="{C3380CC4-5D6E-409C-BE32-E72D297353CC}">
                <c16:uniqueId val="{00000009-22D6-4CBF-8A04-827F4AE0DA8A}"/>
              </c:ext>
            </c:extLst>
          </c:dPt>
          <c:dPt>
            <c:idx val="7"/>
            <c:bubble3D val="0"/>
            <c:extLst>
              <c:ext xmlns:c16="http://schemas.microsoft.com/office/drawing/2014/chart" uri="{C3380CC4-5D6E-409C-BE32-E72D297353CC}">
                <c16:uniqueId val="{0000000B-22D6-4CBF-8A04-827F4AE0DA8A}"/>
              </c:ext>
            </c:extLst>
          </c:dPt>
          <c:dPt>
            <c:idx val="8"/>
            <c:bubble3D val="0"/>
            <c:extLst>
              <c:ext xmlns:c16="http://schemas.microsoft.com/office/drawing/2014/chart" uri="{C3380CC4-5D6E-409C-BE32-E72D297353CC}">
                <c16:uniqueId val="{0000000D-22D6-4CBF-8A04-827F4AE0DA8A}"/>
              </c:ext>
            </c:extLst>
          </c:dPt>
          <c:dPt>
            <c:idx val="9"/>
            <c:bubble3D val="0"/>
            <c:extLst>
              <c:ext xmlns:c16="http://schemas.microsoft.com/office/drawing/2014/chart" uri="{C3380CC4-5D6E-409C-BE32-E72D297353CC}">
                <c16:uniqueId val="{0000000F-22D6-4CBF-8A04-827F4AE0DA8A}"/>
              </c:ext>
            </c:extLst>
          </c:dPt>
          <c:dPt>
            <c:idx val="10"/>
            <c:bubble3D val="0"/>
            <c:extLst>
              <c:ext xmlns:c16="http://schemas.microsoft.com/office/drawing/2014/chart" uri="{C3380CC4-5D6E-409C-BE32-E72D297353CC}">
                <c16:uniqueId val="{00000011-22D6-4CBF-8A04-827F4AE0DA8A}"/>
              </c:ext>
            </c:extLst>
          </c:dPt>
          <c:dPt>
            <c:idx val="11"/>
            <c:bubble3D val="0"/>
            <c:extLst>
              <c:ext xmlns:c16="http://schemas.microsoft.com/office/drawing/2014/chart" uri="{C3380CC4-5D6E-409C-BE32-E72D297353CC}">
                <c16:uniqueId val="{00000013-22D6-4CBF-8A04-827F4AE0DA8A}"/>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5</c:v>
                </c:pt>
                <c:pt idx="1">
                  <c:v>2</c:v>
                </c:pt>
                <c:pt idx="2">
                  <c:v>3</c:v>
                </c:pt>
                <c:pt idx="3">
                  <c:v>2.6</c:v>
                </c:pt>
                <c:pt idx="4">
                  <c:v>4</c:v>
                </c:pt>
                <c:pt idx="5">
                  <c:v>9</c:v>
                </c:pt>
                <c:pt idx="6">
                  <c:v>2</c:v>
                </c:pt>
                <c:pt idx="7">
                  <c:v>4</c:v>
                </c:pt>
                <c:pt idx="8">
                  <c:v>3</c:v>
                </c:pt>
                <c:pt idx="9">
                  <c:v>6</c:v>
                </c:pt>
                <c:pt idx="10">
                  <c:v>2.2999999999999998</c:v>
                </c:pt>
                <c:pt idx="11">
                  <c:v>7</c:v>
                </c:pt>
              </c:numCache>
            </c:numRef>
          </c:val>
          <c:extLst>
            <c:ext xmlns:c16="http://schemas.microsoft.com/office/drawing/2014/chart" uri="{C3380CC4-5D6E-409C-BE32-E72D297353CC}">
              <c16:uniqueId val="{00000014-22D6-4CBF-8A04-827F4AE0DA8A}"/>
            </c:ext>
          </c:extLst>
        </c:ser>
        <c:ser>
          <c:idx val="1"/>
          <c:order val="1"/>
          <c:tx>
            <c:strRef>
              <c:f>Sheet1!$C$1</c:f>
              <c:strCache>
                <c:ptCount val="1"/>
                <c:pt idx="0">
                  <c:v>Series 2</c:v>
                </c:pt>
              </c:strCache>
            </c:strRef>
          </c:tx>
          <c:spPr>
            <a:solidFill>
              <a:schemeClr val="accent2"/>
            </a:solidFill>
            <a:ln>
              <a:noFill/>
            </a:ln>
            <a:effectLst>
              <a:outerShdw blurRad="50800" dist="38100" dir="5400000" algn="t" rotWithShape="0">
                <a:prstClr val="black">
                  <a:alpha val="40000"/>
                </a:prst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6</c:v>
                </c:pt>
                <c:pt idx="1">
                  <c:v>8</c:v>
                </c:pt>
                <c:pt idx="2">
                  <c:v>2</c:v>
                </c:pt>
                <c:pt idx="3">
                  <c:v>3</c:v>
                </c:pt>
                <c:pt idx="4">
                  <c:v>5</c:v>
                </c:pt>
                <c:pt idx="5">
                  <c:v>3</c:v>
                </c:pt>
                <c:pt idx="6">
                  <c:v>8</c:v>
                </c:pt>
                <c:pt idx="7">
                  <c:v>8</c:v>
                </c:pt>
                <c:pt idx="8">
                  <c:v>6</c:v>
                </c:pt>
                <c:pt idx="9">
                  <c:v>4</c:v>
                </c:pt>
                <c:pt idx="10">
                  <c:v>2</c:v>
                </c:pt>
                <c:pt idx="11">
                  <c:v>1</c:v>
                </c:pt>
              </c:numCache>
            </c:numRef>
          </c:val>
          <c:extLst>
            <c:ext xmlns:c16="http://schemas.microsoft.com/office/drawing/2014/chart" uri="{C3380CC4-5D6E-409C-BE32-E72D297353CC}">
              <c16:uniqueId val="{00000015-22D6-4CBF-8A04-827F4AE0DA8A}"/>
            </c:ext>
          </c:extLst>
        </c:ser>
        <c:ser>
          <c:idx val="2"/>
          <c:order val="2"/>
          <c:tx>
            <c:strRef>
              <c:f>Sheet1!$D$1</c:f>
              <c:strCache>
                <c:ptCount val="1"/>
                <c:pt idx="0">
                  <c:v>Series 3</c:v>
                </c:pt>
              </c:strCache>
            </c:strRef>
          </c:tx>
          <c:spPr>
            <a:solidFill>
              <a:schemeClr val="accent3"/>
            </a:solidFill>
            <a:ln>
              <a:noFill/>
            </a:ln>
            <a:effectLst>
              <a:outerShdw blurRad="50800" dist="38100" dir="5400000" algn="t" rotWithShape="0">
                <a:prstClr val="black">
                  <a:alpha val="40000"/>
                </a:prst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8</c:v>
                </c:pt>
                <c:pt idx="1">
                  <c:v>5</c:v>
                </c:pt>
                <c:pt idx="2">
                  <c:v>3</c:v>
                </c:pt>
                <c:pt idx="3">
                  <c:v>8</c:v>
                </c:pt>
                <c:pt idx="4">
                  <c:v>3</c:v>
                </c:pt>
                <c:pt idx="5">
                  <c:v>2</c:v>
                </c:pt>
                <c:pt idx="6">
                  <c:v>5</c:v>
                </c:pt>
                <c:pt idx="7">
                  <c:v>4</c:v>
                </c:pt>
                <c:pt idx="8">
                  <c:v>7</c:v>
                </c:pt>
                <c:pt idx="9">
                  <c:v>4</c:v>
                </c:pt>
                <c:pt idx="10">
                  <c:v>6</c:v>
                </c:pt>
                <c:pt idx="11">
                  <c:v>2</c:v>
                </c:pt>
              </c:numCache>
            </c:numRef>
          </c:val>
          <c:extLst>
            <c:ext xmlns:c16="http://schemas.microsoft.com/office/drawing/2014/chart" uri="{C3380CC4-5D6E-409C-BE32-E72D297353CC}">
              <c16:uniqueId val="{00000016-22D6-4CBF-8A04-827F4AE0DA8A}"/>
            </c:ext>
          </c:extLst>
        </c:ser>
        <c:dLbls>
          <c:showLegendKey val="0"/>
          <c:showVal val="0"/>
          <c:showCatName val="0"/>
          <c:showSerName val="0"/>
          <c:showPercent val="0"/>
          <c:showBubbleSize val="0"/>
        </c:dLbls>
        <c:axId val="-421468368"/>
        <c:axId val="-421477616"/>
      </c:radarChart>
      <c:catAx>
        <c:axId val="-421468368"/>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600" b="0" i="0" u="none" strike="noStrike" kern="1200" baseline="0">
                <a:solidFill>
                  <a:schemeClr val="accent1"/>
                </a:solidFill>
                <a:latin typeface="Roboto Condensed Light" panose="02000000000000000000" pitchFamily="2" charset="0"/>
                <a:ea typeface="Roboto Condensed Light" panose="02000000000000000000" pitchFamily="2" charset="0"/>
                <a:cs typeface="+mn-cs"/>
              </a:defRPr>
            </a:pPr>
            <a:endParaRPr lang="zh-CN"/>
          </a:p>
        </c:txPr>
        <c:crossAx val="-421477616"/>
        <c:crosses val="autoZero"/>
        <c:auto val="1"/>
        <c:lblAlgn val="ctr"/>
        <c:lblOffset val="100"/>
        <c:noMultiLvlLbl val="0"/>
      </c:catAx>
      <c:valAx>
        <c:axId val="-421477616"/>
        <c:scaling>
          <c:orientation val="minMax"/>
        </c:scaling>
        <c:delete val="1"/>
        <c:axPos val="l"/>
        <c:majorGridlines>
          <c:spPr>
            <a:ln w="9525" cap="flat" cmpd="sng" algn="ctr">
              <a:noFill/>
              <a:prstDash val="dash"/>
              <a:round/>
            </a:ln>
            <a:effectLst/>
          </c:spPr>
        </c:majorGridlines>
        <c:numFmt formatCode="General" sourceLinked="1"/>
        <c:majorTickMark val="none"/>
        <c:minorTickMark val="none"/>
        <c:tickLblPos val="nextTo"/>
        <c:crossAx val="-42146836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Series 1</c:v>
                </c:pt>
              </c:strCache>
            </c:strRef>
          </c:tx>
          <c:spPr>
            <a:solidFill>
              <a:schemeClr val="accent3"/>
            </a:solidFill>
            <a:ln>
              <a:noFill/>
            </a:ln>
            <a:effectLst/>
          </c:spPr>
          <c:dPt>
            <c:idx val="0"/>
            <c:bubble3D val="0"/>
            <c:extLst>
              <c:ext xmlns:c16="http://schemas.microsoft.com/office/drawing/2014/chart" uri="{C3380CC4-5D6E-409C-BE32-E72D297353CC}">
                <c16:uniqueId val="{00000001-22D6-4CBF-8A04-827F4AE0DA8A}"/>
              </c:ext>
            </c:extLst>
          </c:dPt>
          <c:dPt>
            <c:idx val="2"/>
            <c:bubble3D val="0"/>
            <c:extLst>
              <c:ext xmlns:c16="http://schemas.microsoft.com/office/drawing/2014/chart" uri="{C3380CC4-5D6E-409C-BE32-E72D297353CC}">
                <c16:uniqueId val="{00000003-22D6-4CBF-8A04-827F4AE0DA8A}"/>
              </c:ext>
            </c:extLst>
          </c:dPt>
          <c:dPt>
            <c:idx val="3"/>
            <c:bubble3D val="0"/>
            <c:extLst>
              <c:ext xmlns:c16="http://schemas.microsoft.com/office/drawing/2014/chart" uri="{C3380CC4-5D6E-409C-BE32-E72D297353CC}">
                <c16:uniqueId val="{00000005-22D6-4CBF-8A04-827F4AE0DA8A}"/>
              </c:ext>
            </c:extLst>
          </c:dPt>
          <c:dPt>
            <c:idx val="4"/>
            <c:bubble3D val="0"/>
            <c:extLst>
              <c:ext xmlns:c16="http://schemas.microsoft.com/office/drawing/2014/chart" uri="{C3380CC4-5D6E-409C-BE32-E72D297353CC}">
                <c16:uniqueId val="{00000007-22D6-4CBF-8A04-827F4AE0DA8A}"/>
              </c:ext>
            </c:extLst>
          </c:dPt>
          <c:dPt>
            <c:idx val="5"/>
            <c:bubble3D val="0"/>
            <c:extLst>
              <c:ext xmlns:c16="http://schemas.microsoft.com/office/drawing/2014/chart" uri="{C3380CC4-5D6E-409C-BE32-E72D297353CC}">
                <c16:uniqueId val="{00000009-22D6-4CBF-8A04-827F4AE0DA8A}"/>
              </c:ext>
            </c:extLst>
          </c:dPt>
          <c:dPt>
            <c:idx val="7"/>
            <c:bubble3D val="0"/>
            <c:extLst>
              <c:ext xmlns:c16="http://schemas.microsoft.com/office/drawing/2014/chart" uri="{C3380CC4-5D6E-409C-BE32-E72D297353CC}">
                <c16:uniqueId val="{0000000B-22D6-4CBF-8A04-827F4AE0DA8A}"/>
              </c:ext>
            </c:extLst>
          </c:dPt>
          <c:dPt>
            <c:idx val="8"/>
            <c:bubble3D val="0"/>
            <c:extLst>
              <c:ext xmlns:c16="http://schemas.microsoft.com/office/drawing/2014/chart" uri="{C3380CC4-5D6E-409C-BE32-E72D297353CC}">
                <c16:uniqueId val="{0000000D-22D6-4CBF-8A04-827F4AE0DA8A}"/>
              </c:ext>
            </c:extLst>
          </c:dPt>
          <c:dPt>
            <c:idx val="9"/>
            <c:bubble3D val="0"/>
            <c:extLst>
              <c:ext xmlns:c16="http://schemas.microsoft.com/office/drawing/2014/chart" uri="{C3380CC4-5D6E-409C-BE32-E72D297353CC}">
                <c16:uniqueId val="{0000000F-22D6-4CBF-8A04-827F4AE0DA8A}"/>
              </c:ext>
            </c:extLst>
          </c:dPt>
          <c:dPt>
            <c:idx val="10"/>
            <c:bubble3D val="0"/>
            <c:extLst>
              <c:ext xmlns:c16="http://schemas.microsoft.com/office/drawing/2014/chart" uri="{C3380CC4-5D6E-409C-BE32-E72D297353CC}">
                <c16:uniqueId val="{00000011-22D6-4CBF-8A04-827F4AE0DA8A}"/>
              </c:ext>
            </c:extLst>
          </c:dPt>
          <c:dPt>
            <c:idx val="11"/>
            <c:bubble3D val="0"/>
            <c:extLst>
              <c:ext xmlns:c16="http://schemas.microsoft.com/office/drawing/2014/chart" uri="{C3380CC4-5D6E-409C-BE32-E72D297353CC}">
                <c16:uniqueId val="{00000013-22D6-4CBF-8A04-827F4AE0DA8A}"/>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11</c:v>
                </c:pt>
                <c:pt idx="2">
                  <c:v>7</c:v>
                </c:pt>
                <c:pt idx="3">
                  <c:v>9</c:v>
                </c:pt>
                <c:pt idx="4">
                  <c:v>7</c:v>
                </c:pt>
                <c:pt idx="5">
                  <c:v>9</c:v>
                </c:pt>
                <c:pt idx="6">
                  <c:v>5</c:v>
                </c:pt>
                <c:pt idx="7">
                  <c:v>4</c:v>
                </c:pt>
                <c:pt idx="8">
                  <c:v>8</c:v>
                </c:pt>
                <c:pt idx="9">
                  <c:v>6</c:v>
                </c:pt>
                <c:pt idx="10">
                  <c:v>8</c:v>
                </c:pt>
                <c:pt idx="11">
                  <c:v>10</c:v>
                </c:pt>
              </c:numCache>
            </c:numRef>
          </c:val>
          <c:extLst>
            <c:ext xmlns:c16="http://schemas.microsoft.com/office/drawing/2014/chart" uri="{C3380CC4-5D6E-409C-BE32-E72D297353CC}">
              <c16:uniqueId val="{00000014-22D6-4CBF-8A04-827F4AE0DA8A}"/>
            </c:ext>
          </c:extLst>
        </c:ser>
        <c:dLbls>
          <c:showLegendKey val="0"/>
          <c:showVal val="0"/>
          <c:showCatName val="0"/>
          <c:showSerName val="0"/>
          <c:showPercent val="0"/>
          <c:showBubbleSize val="0"/>
        </c:dLbls>
        <c:axId val="-421478160"/>
        <c:axId val="-421483600"/>
      </c:radarChart>
      <c:catAx>
        <c:axId val="-421478160"/>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600" b="0" i="0" u="none" strike="noStrike" kern="1200" baseline="0">
                <a:solidFill>
                  <a:schemeClr val="accent1"/>
                </a:solidFill>
                <a:latin typeface="Roboto Condensed Light" panose="02000000000000000000" pitchFamily="2" charset="0"/>
                <a:ea typeface="Roboto Condensed Light" panose="02000000000000000000" pitchFamily="2" charset="0"/>
                <a:cs typeface="+mn-cs"/>
              </a:defRPr>
            </a:pPr>
            <a:endParaRPr lang="zh-CN"/>
          </a:p>
        </c:txPr>
        <c:crossAx val="-421483600"/>
        <c:crosses val="autoZero"/>
        <c:auto val="1"/>
        <c:lblAlgn val="ctr"/>
        <c:lblOffset val="100"/>
        <c:noMultiLvlLbl val="0"/>
      </c:catAx>
      <c:valAx>
        <c:axId val="-421483600"/>
        <c:scaling>
          <c:orientation val="minMax"/>
        </c:scaling>
        <c:delete val="1"/>
        <c:axPos val="l"/>
        <c:majorGridlines>
          <c:spPr>
            <a:ln w="9525" cap="flat" cmpd="sng" algn="ctr">
              <a:noFill/>
              <a:prstDash val="dash"/>
              <a:round/>
            </a:ln>
            <a:effectLst/>
          </c:spPr>
        </c:majorGridlines>
        <c:numFmt formatCode="General" sourceLinked="1"/>
        <c:majorTickMark val="none"/>
        <c:minorTickMark val="none"/>
        <c:tickLblPos val="nextTo"/>
        <c:crossAx val="-421478160"/>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04716648857101E-2"/>
          <c:y val="0.12556223831458699"/>
          <c:w val="0.87929622767742299"/>
          <c:h val="0.717836632651906"/>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15</c:v>
                </c:pt>
                <c:pt idx="2">
                  <c:v>5</c:v>
                </c:pt>
                <c:pt idx="3">
                  <c:v>38</c:v>
                </c:pt>
                <c:pt idx="4">
                  <c:v>25</c:v>
                </c:pt>
                <c:pt idx="5">
                  <c:v>35</c:v>
                </c:pt>
                <c:pt idx="6">
                  <c:v>58</c:v>
                </c:pt>
                <c:pt idx="7">
                  <c:v>48.142857142857103</c:v>
                </c:pt>
                <c:pt idx="8">
                  <c:v>35</c:v>
                </c:pt>
                <c:pt idx="9">
                  <c:v>20</c:v>
                </c:pt>
                <c:pt idx="10">
                  <c:v>35</c:v>
                </c:pt>
                <c:pt idx="11">
                  <c:v>10</c:v>
                </c:pt>
              </c:numCache>
            </c:numRef>
          </c:val>
          <c:extLst>
            <c:ext xmlns:c16="http://schemas.microsoft.com/office/drawing/2014/chart" uri="{C3380CC4-5D6E-409C-BE32-E72D297353CC}">
              <c16:uniqueId val="{00000000-426E-4817-AB25-04C1FD64AF32}"/>
            </c:ext>
          </c:extLst>
        </c:ser>
        <c:ser>
          <c:idx val="1"/>
          <c:order val="1"/>
          <c:tx>
            <c:strRef>
              <c:f>Sheet1!$C$1</c:f>
              <c:strCache>
                <c:ptCount val="1"/>
                <c:pt idx="0">
                  <c:v>Series 2</c:v>
                </c:pt>
              </c:strCache>
            </c:strRef>
          </c:tx>
          <c:spPr>
            <a:solidFill>
              <a:schemeClr val="accent2"/>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12</c:v>
                </c:pt>
                <c:pt idx="1">
                  <c:v>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1-426E-4817-AB25-04C1FD64AF32}"/>
            </c:ext>
          </c:extLst>
        </c:ser>
        <c:ser>
          <c:idx val="2"/>
          <c:order val="2"/>
          <c:tx>
            <c:strRef>
              <c:f>Sheet1!$D$1</c:f>
              <c:strCache>
                <c:ptCount val="1"/>
                <c:pt idx="0">
                  <c:v>Series 3</c:v>
                </c:pt>
              </c:strCache>
            </c:strRef>
          </c:tx>
          <c:spPr>
            <a:solidFill>
              <a:schemeClr val="accent3"/>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3</c:v>
                </c:pt>
                <c:pt idx="1">
                  <c:v>5</c:v>
                </c:pt>
                <c:pt idx="2">
                  <c:v>6</c:v>
                </c:pt>
                <c:pt idx="3">
                  <c:v>8</c:v>
                </c:pt>
                <c:pt idx="4">
                  <c:v>10</c:v>
                </c:pt>
                <c:pt idx="5">
                  <c:v>8</c:v>
                </c:pt>
                <c:pt idx="6">
                  <c:v>15</c:v>
                </c:pt>
                <c:pt idx="7">
                  <c:v>60.714285714285701</c:v>
                </c:pt>
                <c:pt idx="8">
                  <c:v>80</c:v>
                </c:pt>
                <c:pt idx="9">
                  <c:v>80</c:v>
                </c:pt>
                <c:pt idx="10">
                  <c:v>85.999999999999901</c:v>
                </c:pt>
                <c:pt idx="11">
                  <c:v>94.428571428571402</c:v>
                </c:pt>
              </c:numCache>
            </c:numRef>
          </c:val>
          <c:extLst>
            <c:ext xmlns:c16="http://schemas.microsoft.com/office/drawing/2014/chart" uri="{C3380CC4-5D6E-409C-BE32-E72D297353CC}">
              <c16:uniqueId val="{00000002-426E-4817-AB25-04C1FD64AF32}"/>
            </c:ext>
          </c:extLst>
        </c:ser>
        <c:ser>
          <c:idx val="3"/>
          <c:order val="3"/>
          <c:tx>
            <c:strRef>
              <c:f>Sheet1!$E$1</c:f>
              <c:strCache>
                <c:ptCount val="1"/>
                <c:pt idx="0">
                  <c:v>Series 4</c:v>
                </c:pt>
              </c:strCache>
            </c:strRef>
          </c:tx>
          <c:spPr>
            <a:solidFill>
              <a:schemeClr val="accent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10</c:v>
                </c:pt>
                <c:pt idx="1">
                  <c:v>15</c:v>
                </c:pt>
                <c:pt idx="2">
                  <c:v>5</c:v>
                </c:pt>
                <c:pt idx="3">
                  <c:v>38</c:v>
                </c:pt>
                <c:pt idx="4">
                  <c:v>25</c:v>
                </c:pt>
                <c:pt idx="5">
                  <c:v>35</c:v>
                </c:pt>
                <c:pt idx="6">
                  <c:v>58</c:v>
                </c:pt>
                <c:pt idx="7">
                  <c:v>48.142857142857103</c:v>
                </c:pt>
                <c:pt idx="8">
                  <c:v>35</c:v>
                </c:pt>
                <c:pt idx="9">
                  <c:v>20</c:v>
                </c:pt>
                <c:pt idx="10">
                  <c:v>35</c:v>
                </c:pt>
                <c:pt idx="11">
                  <c:v>10</c:v>
                </c:pt>
              </c:numCache>
            </c:numRef>
          </c:val>
          <c:extLst>
            <c:ext xmlns:c16="http://schemas.microsoft.com/office/drawing/2014/chart" uri="{C3380CC4-5D6E-409C-BE32-E72D297353CC}">
              <c16:uniqueId val="{00000003-426E-4817-AB25-04C1FD64AF32}"/>
            </c:ext>
          </c:extLst>
        </c:ser>
        <c:ser>
          <c:idx val="4"/>
          <c:order val="4"/>
          <c:tx>
            <c:strRef>
              <c:f>Sheet1!$F$1</c:f>
              <c:strCache>
                <c:ptCount val="1"/>
                <c:pt idx="0">
                  <c:v>Series 5</c:v>
                </c:pt>
              </c:strCache>
            </c:strRef>
          </c:tx>
          <c:spPr>
            <a:solidFill>
              <a:schemeClr val="accent5"/>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4</c:v>
                </c:pt>
                <c:pt idx="1">
                  <c:v>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4-426E-4817-AB25-04C1FD64AF32}"/>
            </c:ext>
          </c:extLst>
        </c:ser>
        <c:dLbls>
          <c:showLegendKey val="0"/>
          <c:showVal val="0"/>
          <c:showCatName val="0"/>
          <c:showSerName val="0"/>
          <c:showPercent val="0"/>
          <c:showBubbleSize val="0"/>
        </c:dLbls>
        <c:axId val="-421478704"/>
        <c:axId val="-421471088"/>
      </c:areaChart>
      <c:catAx>
        <c:axId val="-421478704"/>
        <c:scaling>
          <c:orientation val="minMax"/>
        </c:scaling>
        <c:delete val="0"/>
        <c:axPos val="b"/>
        <c:numFmt formatCode="General" sourceLinked="1"/>
        <c:majorTickMark val="none"/>
        <c:minorTickMark val="none"/>
        <c:tickLblPos val="nextTo"/>
        <c:spPr>
          <a:noFill/>
          <a:ln w="12700" cap="flat" cmpd="sng" algn="ctr">
            <a:noFill/>
            <a:prstDash val="solid"/>
            <a:round/>
          </a:ln>
          <a:effectLst/>
        </c:spPr>
        <c:txPr>
          <a:bodyPr rot="-60000000" spcFirstLastPara="1" vertOverflow="ellipsis" vert="horz" wrap="square" anchor="ctr" anchorCtr="1"/>
          <a:lstStyle/>
          <a:p>
            <a:pPr>
              <a:defRPr lang="zh-CN" sz="1800" b="0" i="0" u="none" strike="noStrike" kern="1200" baseline="0">
                <a:solidFill>
                  <a:schemeClr val="accent1"/>
                </a:solidFill>
                <a:latin typeface="Roboto Condensed Light" panose="02000000000000000000" pitchFamily="2" charset="0"/>
                <a:ea typeface="Roboto Condensed Light" panose="02000000000000000000" pitchFamily="2" charset="0"/>
                <a:cs typeface="+mn-cs"/>
              </a:defRPr>
            </a:pPr>
            <a:endParaRPr lang="zh-CN"/>
          </a:p>
        </c:txPr>
        <c:crossAx val="-421471088"/>
        <c:crosses val="autoZero"/>
        <c:auto val="1"/>
        <c:lblAlgn val="ctr"/>
        <c:lblOffset val="100"/>
        <c:noMultiLvlLbl val="0"/>
      </c:catAx>
      <c:valAx>
        <c:axId val="-421471088"/>
        <c:scaling>
          <c:orientation val="minMax"/>
        </c:scaling>
        <c:delete val="1"/>
        <c:axPos val="l"/>
        <c:numFmt formatCode="General" sourceLinked="1"/>
        <c:majorTickMark val="none"/>
        <c:minorTickMark val="none"/>
        <c:tickLblPos val="nextTo"/>
        <c:crossAx val="-421478704"/>
        <c:crosses val="autoZero"/>
        <c:crossBetween val="midCat"/>
      </c:valAx>
      <c:spPr>
        <a:noFill/>
        <a:ln w="6350">
          <a:noFill/>
        </a:ln>
        <a:effectLst/>
      </c:spPr>
    </c:plotArea>
    <c:plotVisOnly val="1"/>
    <c:dispBlanksAs val="zero"/>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1月</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Sheet1!$B$2</c:f>
              <c:numCache>
                <c:formatCode>General</c:formatCode>
                <c:ptCount val="1"/>
                <c:pt idx="0">
                  <c:v>33</c:v>
                </c:pt>
              </c:numCache>
            </c:numRef>
          </c:val>
          <c:extLst>
            <c:ext xmlns:c16="http://schemas.microsoft.com/office/drawing/2014/chart" uri="{C3380CC4-5D6E-409C-BE32-E72D297353CC}">
              <c16:uniqueId val="{00000000-1F59-471C-A226-FF41E92EFA1C}"/>
            </c:ext>
          </c:extLst>
        </c:ser>
        <c:ser>
          <c:idx val="1"/>
          <c:order val="1"/>
          <c:tx>
            <c:strRef>
              <c:f>Sheet1!$C$1</c:f>
              <c:strCache>
                <c:ptCount val="1"/>
                <c:pt idx="0">
                  <c:v>2月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Sheet1!$C$2</c:f>
              <c:numCache>
                <c:formatCode>General</c:formatCode>
                <c:ptCount val="1"/>
                <c:pt idx="0">
                  <c:v>32</c:v>
                </c:pt>
              </c:numCache>
            </c:numRef>
          </c:val>
          <c:extLst>
            <c:ext xmlns:c16="http://schemas.microsoft.com/office/drawing/2014/chart" uri="{C3380CC4-5D6E-409C-BE32-E72D297353CC}">
              <c16:uniqueId val="{00000001-1F59-471C-A226-FF41E92EFA1C}"/>
            </c:ext>
          </c:extLst>
        </c:ser>
        <c:ser>
          <c:idx val="2"/>
          <c:order val="2"/>
          <c:tx>
            <c:strRef>
              <c:f>Sheet1!$D$1</c:f>
              <c:strCache>
                <c:ptCount val="1"/>
                <c:pt idx="0">
                  <c:v>3月</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Sheet1!$D$2</c:f>
              <c:numCache>
                <c:formatCode>General</c:formatCode>
                <c:ptCount val="1"/>
                <c:pt idx="0">
                  <c:v>52</c:v>
                </c:pt>
              </c:numCache>
            </c:numRef>
          </c:val>
          <c:extLst>
            <c:ext xmlns:c16="http://schemas.microsoft.com/office/drawing/2014/chart" uri="{C3380CC4-5D6E-409C-BE32-E72D297353CC}">
              <c16:uniqueId val="{00000002-1F59-471C-A226-FF41E92EFA1C}"/>
            </c:ext>
          </c:extLst>
        </c:ser>
        <c:ser>
          <c:idx val="3"/>
          <c:order val="3"/>
          <c:tx>
            <c:strRef>
              <c:f>Sheet1!$E$1</c:f>
              <c:strCache>
                <c:ptCount val="1"/>
                <c:pt idx="0">
                  <c:v>4月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Sheet1!$E$2</c:f>
              <c:numCache>
                <c:formatCode>General</c:formatCode>
                <c:ptCount val="1"/>
                <c:pt idx="0">
                  <c:v>36</c:v>
                </c:pt>
              </c:numCache>
            </c:numRef>
          </c:val>
          <c:extLst>
            <c:ext xmlns:c16="http://schemas.microsoft.com/office/drawing/2014/chart" uri="{C3380CC4-5D6E-409C-BE32-E72D297353CC}">
              <c16:uniqueId val="{00000003-1F59-471C-A226-FF41E92EFA1C}"/>
            </c:ext>
          </c:extLst>
        </c:ser>
        <c:ser>
          <c:idx val="4"/>
          <c:order val="4"/>
          <c:tx>
            <c:strRef>
              <c:f>Sheet1!$F$1</c:f>
              <c:strCache>
                <c:ptCount val="1"/>
                <c:pt idx="0">
                  <c:v>5月</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Sheet1!$F$2</c:f>
              <c:numCache>
                <c:formatCode>General</c:formatCode>
                <c:ptCount val="1"/>
                <c:pt idx="0">
                  <c:v>45</c:v>
                </c:pt>
              </c:numCache>
            </c:numRef>
          </c:val>
          <c:extLst>
            <c:ext xmlns:c16="http://schemas.microsoft.com/office/drawing/2014/chart" uri="{C3380CC4-5D6E-409C-BE32-E72D297353CC}">
              <c16:uniqueId val="{00000004-1F59-471C-A226-FF41E92EFA1C}"/>
            </c:ext>
          </c:extLst>
        </c:ser>
        <c:ser>
          <c:idx val="5"/>
          <c:order val="5"/>
          <c:tx>
            <c:strRef>
              <c:f>Sheet1!$G$1</c:f>
              <c:strCache>
                <c:ptCount val="1"/>
                <c:pt idx="0">
                  <c:v>6月</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销售额</c:v>
                </c:pt>
              </c:strCache>
            </c:strRef>
          </c:cat>
          <c:val>
            <c:numRef>
              <c:f>Sheet1!$G$2</c:f>
              <c:numCache>
                <c:formatCode>General</c:formatCode>
                <c:ptCount val="1"/>
                <c:pt idx="0">
                  <c:v>25</c:v>
                </c:pt>
              </c:numCache>
            </c:numRef>
          </c:val>
          <c:extLst>
            <c:ext xmlns:c16="http://schemas.microsoft.com/office/drawing/2014/chart" uri="{C3380CC4-5D6E-409C-BE32-E72D297353CC}">
              <c16:uniqueId val="{00000005-1F59-471C-A226-FF41E92EFA1C}"/>
            </c:ext>
          </c:extLst>
        </c:ser>
        <c:dLbls>
          <c:dLblPos val="outEnd"/>
          <c:showLegendKey val="0"/>
          <c:showVal val="1"/>
          <c:showCatName val="0"/>
          <c:showSerName val="0"/>
          <c:showPercent val="0"/>
          <c:showBubbleSize val="0"/>
        </c:dLbls>
        <c:gapWidth val="0"/>
        <c:overlap val="30"/>
        <c:axId val="-421465648"/>
        <c:axId val="-421459664"/>
      </c:barChart>
      <c:catAx>
        <c:axId val="-421465648"/>
        <c:scaling>
          <c:orientation val="minMax"/>
        </c:scaling>
        <c:delete val="1"/>
        <c:axPos val="b"/>
        <c:numFmt formatCode="General" sourceLinked="1"/>
        <c:majorTickMark val="out"/>
        <c:minorTickMark val="none"/>
        <c:tickLblPos val="nextTo"/>
        <c:crossAx val="-421459664"/>
        <c:crosses val="autoZero"/>
        <c:auto val="1"/>
        <c:lblAlgn val="ctr"/>
        <c:lblOffset val="100"/>
        <c:noMultiLvlLbl val="0"/>
      </c:catAx>
      <c:valAx>
        <c:axId val="-421459664"/>
        <c:scaling>
          <c:orientation val="minMax"/>
        </c:scaling>
        <c:delete val="1"/>
        <c:axPos val="l"/>
        <c:numFmt formatCode="General" sourceLinked="1"/>
        <c:majorTickMark val="none"/>
        <c:minorTickMark val="none"/>
        <c:tickLblPos val="nextTo"/>
        <c:crossAx val="-42146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807354428472424E-2"/>
          <c:y val="3.3085182622155845E-2"/>
          <c:w val="0.94654086863881715"/>
          <c:h val="0.84753746298935639"/>
        </c:manualLayout>
      </c:layout>
      <c:scatterChart>
        <c:scatterStyle val="smoothMarker"/>
        <c:varyColors val="0"/>
        <c:ser>
          <c:idx val="0"/>
          <c:order val="0"/>
          <c:tx>
            <c:strRef>
              <c:f>Sheet1!$B$1</c:f>
              <c:strCache>
                <c:ptCount val="1"/>
                <c:pt idx="0">
                  <c:v>Series 1</c:v>
                </c:pt>
              </c:strCache>
            </c:strRef>
          </c:tx>
          <c:spPr>
            <a:ln w="19050" cap="rnd" cmpd="sng" algn="ctr">
              <a:solidFill>
                <a:schemeClr val="accent1"/>
              </a:solidFill>
              <a:prstDash val="solid"/>
              <a:round/>
            </a:ln>
            <a:effectLst/>
          </c:spPr>
          <c:marker>
            <c:symbol val="none"/>
          </c:marker>
          <c:dPt>
            <c:idx val="0"/>
            <c:bubble3D val="0"/>
            <c:extLst>
              <c:ext xmlns:c16="http://schemas.microsoft.com/office/drawing/2014/chart" uri="{C3380CC4-5D6E-409C-BE32-E72D297353CC}">
                <c16:uniqueId val="{00000001-7855-48A4-A26D-9AC787217CAB}"/>
              </c:ext>
            </c:extLst>
          </c:dPt>
          <c:dPt>
            <c:idx val="2"/>
            <c:bubble3D val="0"/>
            <c:extLst>
              <c:ext xmlns:c16="http://schemas.microsoft.com/office/drawing/2014/chart" uri="{C3380CC4-5D6E-409C-BE32-E72D297353CC}">
                <c16:uniqueId val="{00000003-7855-48A4-A26D-9AC787217CAB}"/>
              </c:ext>
            </c:extLst>
          </c:dPt>
          <c:dPt>
            <c:idx val="3"/>
            <c:bubble3D val="0"/>
            <c:extLst>
              <c:ext xmlns:c16="http://schemas.microsoft.com/office/drawing/2014/chart" uri="{C3380CC4-5D6E-409C-BE32-E72D297353CC}">
                <c16:uniqueId val="{00000005-7855-48A4-A26D-9AC787217CAB}"/>
              </c:ext>
            </c:extLst>
          </c:dPt>
          <c:dPt>
            <c:idx val="4"/>
            <c:bubble3D val="0"/>
            <c:extLst>
              <c:ext xmlns:c16="http://schemas.microsoft.com/office/drawing/2014/chart" uri="{C3380CC4-5D6E-409C-BE32-E72D297353CC}">
                <c16:uniqueId val="{00000007-7855-48A4-A26D-9AC787217CAB}"/>
              </c:ext>
            </c:extLst>
          </c:dPt>
          <c:dPt>
            <c:idx val="5"/>
            <c:bubble3D val="0"/>
            <c:extLst>
              <c:ext xmlns:c16="http://schemas.microsoft.com/office/drawing/2014/chart" uri="{C3380CC4-5D6E-409C-BE32-E72D297353CC}">
                <c16:uniqueId val="{00000009-7855-48A4-A26D-9AC787217CAB}"/>
              </c:ext>
            </c:extLst>
          </c:dPt>
          <c:dPt>
            <c:idx val="7"/>
            <c:bubble3D val="0"/>
            <c:extLst>
              <c:ext xmlns:c16="http://schemas.microsoft.com/office/drawing/2014/chart" uri="{C3380CC4-5D6E-409C-BE32-E72D297353CC}">
                <c16:uniqueId val="{0000000B-7855-48A4-A26D-9AC787217CAB}"/>
              </c:ext>
            </c:extLst>
          </c:dPt>
          <c:dPt>
            <c:idx val="8"/>
            <c:bubble3D val="0"/>
            <c:extLst>
              <c:ext xmlns:c16="http://schemas.microsoft.com/office/drawing/2014/chart" uri="{C3380CC4-5D6E-409C-BE32-E72D297353CC}">
                <c16:uniqueId val="{0000000D-7855-48A4-A26D-9AC787217CAB}"/>
              </c:ext>
            </c:extLst>
          </c:dPt>
          <c:dPt>
            <c:idx val="9"/>
            <c:bubble3D val="0"/>
            <c:extLst>
              <c:ext xmlns:c16="http://schemas.microsoft.com/office/drawing/2014/chart" uri="{C3380CC4-5D6E-409C-BE32-E72D297353CC}">
                <c16:uniqueId val="{0000000F-7855-48A4-A26D-9AC787217CAB}"/>
              </c:ext>
            </c:extLst>
          </c:dPt>
          <c:dPt>
            <c:idx val="10"/>
            <c:bubble3D val="0"/>
            <c:extLst>
              <c:ext xmlns:c16="http://schemas.microsoft.com/office/drawing/2014/chart" uri="{C3380CC4-5D6E-409C-BE32-E72D297353CC}">
                <c16:uniqueId val="{00000011-7855-48A4-A26D-9AC787217CAB}"/>
              </c:ext>
            </c:extLst>
          </c:dPt>
          <c:dPt>
            <c:idx val="11"/>
            <c:bubble3D val="0"/>
            <c:extLst>
              <c:ext xmlns:c16="http://schemas.microsoft.com/office/drawing/2014/chart" uri="{C3380CC4-5D6E-409C-BE32-E72D297353CC}">
                <c16:uniqueId val="{00000013-7855-48A4-A26D-9AC787217CAB}"/>
              </c:ext>
            </c:extLst>
          </c:dPt>
          <c:xVal>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xVal>
          <c:yVal>
            <c:numRef>
              <c:f>Sheet1!$B$2:$B$13</c:f>
              <c:numCache>
                <c:formatCode>General</c:formatCode>
                <c:ptCount val="12"/>
                <c:pt idx="0">
                  <c:v>2</c:v>
                </c:pt>
                <c:pt idx="1">
                  <c:v>2</c:v>
                </c:pt>
                <c:pt idx="2">
                  <c:v>3</c:v>
                </c:pt>
                <c:pt idx="3">
                  <c:v>2.6</c:v>
                </c:pt>
                <c:pt idx="4">
                  <c:v>4.2</c:v>
                </c:pt>
                <c:pt idx="5">
                  <c:v>1.5</c:v>
                </c:pt>
                <c:pt idx="6">
                  <c:v>2</c:v>
                </c:pt>
                <c:pt idx="7">
                  <c:v>4</c:v>
                </c:pt>
                <c:pt idx="8">
                  <c:v>1.2</c:v>
                </c:pt>
                <c:pt idx="9">
                  <c:v>4</c:v>
                </c:pt>
                <c:pt idx="10">
                  <c:v>2.2999999999999998</c:v>
                </c:pt>
                <c:pt idx="11">
                  <c:v>1</c:v>
                </c:pt>
              </c:numCache>
            </c:numRef>
          </c:yVal>
          <c:smooth val="1"/>
          <c:extLst>
            <c:ext xmlns:c16="http://schemas.microsoft.com/office/drawing/2014/chart" uri="{C3380CC4-5D6E-409C-BE32-E72D297353CC}">
              <c16:uniqueId val="{00000014-7855-48A4-A26D-9AC787217CAB}"/>
            </c:ext>
          </c:extLst>
        </c:ser>
        <c:ser>
          <c:idx val="1"/>
          <c:order val="1"/>
          <c:tx>
            <c:strRef>
              <c:f>Sheet1!$C$1</c:f>
              <c:strCache>
                <c:ptCount val="1"/>
                <c:pt idx="0">
                  <c:v>Series 2</c:v>
                </c:pt>
              </c:strCache>
            </c:strRef>
          </c:tx>
          <c:spPr>
            <a:ln w="19050" cap="rnd" cmpd="sng" algn="ctr">
              <a:solidFill>
                <a:schemeClr val="accent2"/>
              </a:solidFill>
              <a:prstDash val="solid"/>
              <a:round/>
            </a:ln>
            <a:effectLst/>
          </c:spPr>
          <c:marker>
            <c:symbol val="none"/>
          </c:marker>
          <c:xVal>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xVal>
          <c:yVal>
            <c:numRef>
              <c:f>Sheet1!$C$2:$C$13</c:f>
              <c:numCache>
                <c:formatCode>General</c:formatCode>
                <c:ptCount val="12"/>
                <c:pt idx="0">
                  <c:v>3</c:v>
                </c:pt>
                <c:pt idx="1">
                  <c:v>3</c:v>
                </c:pt>
                <c:pt idx="2">
                  <c:v>2</c:v>
                </c:pt>
                <c:pt idx="3">
                  <c:v>3</c:v>
                </c:pt>
                <c:pt idx="4">
                  <c:v>5</c:v>
                </c:pt>
                <c:pt idx="5">
                  <c:v>3</c:v>
                </c:pt>
                <c:pt idx="6">
                  <c:v>1</c:v>
                </c:pt>
                <c:pt idx="7">
                  <c:v>5</c:v>
                </c:pt>
                <c:pt idx="8">
                  <c:v>6</c:v>
                </c:pt>
                <c:pt idx="9">
                  <c:v>4</c:v>
                </c:pt>
                <c:pt idx="10">
                  <c:v>2</c:v>
                </c:pt>
                <c:pt idx="11">
                  <c:v>1</c:v>
                </c:pt>
              </c:numCache>
            </c:numRef>
          </c:yVal>
          <c:smooth val="1"/>
          <c:extLst>
            <c:ext xmlns:c16="http://schemas.microsoft.com/office/drawing/2014/chart" uri="{C3380CC4-5D6E-409C-BE32-E72D297353CC}">
              <c16:uniqueId val="{00000015-7855-48A4-A26D-9AC787217CAB}"/>
            </c:ext>
          </c:extLst>
        </c:ser>
        <c:ser>
          <c:idx val="2"/>
          <c:order val="2"/>
          <c:tx>
            <c:strRef>
              <c:f>Sheet1!$D$1</c:f>
              <c:strCache>
                <c:ptCount val="1"/>
                <c:pt idx="0">
                  <c:v>Series 3</c:v>
                </c:pt>
              </c:strCache>
            </c:strRef>
          </c:tx>
          <c:spPr>
            <a:ln w="19050" cap="rnd" cmpd="sng" algn="ctr">
              <a:solidFill>
                <a:schemeClr val="accent3"/>
              </a:solidFill>
              <a:prstDash val="solid"/>
              <a:round/>
            </a:ln>
            <a:effectLst/>
          </c:spPr>
          <c:marker>
            <c:symbol val="none"/>
          </c:marker>
          <c:xVal>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xVal>
          <c:yVal>
            <c:numRef>
              <c:f>Sheet1!$D$2:$D$13</c:f>
              <c:numCache>
                <c:formatCode>General</c:formatCode>
                <c:ptCount val="12"/>
                <c:pt idx="0">
                  <c:v>4</c:v>
                </c:pt>
                <c:pt idx="1">
                  <c:v>2</c:v>
                </c:pt>
                <c:pt idx="2">
                  <c:v>3</c:v>
                </c:pt>
                <c:pt idx="3">
                  <c:v>5</c:v>
                </c:pt>
                <c:pt idx="4">
                  <c:v>3</c:v>
                </c:pt>
                <c:pt idx="5">
                  <c:v>2</c:v>
                </c:pt>
                <c:pt idx="6">
                  <c:v>5</c:v>
                </c:pt>
                <c:pt idx="7">
                  <c:v>4</c:v>
                </c:pt>
                <c:pt idx="8">
                  <c:v>7</c:v>
                </c:pt>
                <c:pt idx="9">
                  <c:v>4</c:v>
                </c:pt>
                <c:pt idx="10">
                  <c:v>6</c:v>
                </c:pt>
                <c:pt idx="11">
                  <c:v>2</c:v>
                </c:pt>
              </c:numCache>
            </c:numRef>
          </c:yVal>
          <c:smooth val="1"/>
          <c:extLst>
            <c:ext xmlns:c16="http://schemas.microsoft.com/office/drawing/2014/chart" uri="{C3380CC4-5D6E-409C-BE32-E72D297353CC}">
              <c16:uniqueId val="{00000016-7855-48A4-A26D-9AC787217CAB}"/>
            </c:ext>
          </c:extLst>
        </c:ser>
        <c:dLbls>
          <c:showLegendKey val="0"/>
          <c:showVal val="0"/>
          <c:showCatName val="0"/>
          <c:showSerName val="0"/>
          <c:showPercent val="0"/>
          <c:showBubbleSize val="0"/>
        </c:dLbls>
        <c:axId val="-421501008"/>
        <c:axId val="-421500464"/>
      </c:scatterChart>
      <c:valAx>
        <c:axId val="-421501008"/>
        <c:scaling>
          <c:orientation val="minMax"/>
        </c:scaling>
        <c:delete val="0"/>
        <c:axPos val="b"/>
        <c:numFmt formatCode="General" sourceLinked="1"/>
        <c:majorTickMark val="out"/>
        <c:minorTickMark val="none"/>
        <c:tickLblPos val="nextTo"/>
        <c:spPr>
          <a:solidFill>
            <a:srgbClr val="FBFAFF"/>
          </a:solidFill>
          <a:ln w="9525" cap="flat" cmpd="sng" algn="ctr">
            <a:noFill/>
            <a:prstDash val="solid"/>
            <a:round/>
          </a:ln>
          <a:effectLst/>
        </c:spPr>
        <c:txPr>
          <a:bodyPr rot="-60000000" spcFirstLastPara="1" vertOverflow="ellipsis" vert="horz" wrap="square" anchor="ctr" anchorCtr="1"/>
          <a:lstStyle/>
          <a:p>
            <a:pPr>
              <a:defRPr lang="zh-CN" sz="1600" b="0" i="0" u="none" strike="noStrike" kern="1200" baseline="0">
                <a:solidFill>
                  <a:schemeClr val="tx1"/>
                </a:solidFill>
                <a:latin typeface="Roboto Condensed Light" panose="02000000000000000000" pitchFamily="2" charset="0"/>
                <a:ea typeface="Roboto Condensed Light" panose="02000000000000000000" pitchFamily="2" charset="0"/>
                <a:cs typeface="+mn-cs"/>
              </a:defRPr>
            </a:pPr>
            <a:endParaRPr lang="zh-CN"/>
          </a:p>
        </c:txPr>
        <c:crossAx val="-421500464"/>
        <c:crosses val="autoZero"/>
        <c:crossBetween val="midCat"/>
      </c:valAx>
      <c:valAx>
        <c:axId val="-421500464"/>
        <c:scaling>
          <c:orientation val="minMax"/>
        </c:scaling>
        <c:delete val="0"/>
        <c:axPos val="l"/>
        <c:majorGridlines>
          <c:spPr>
            <a:ln w="9525" cap="flat" cmpd="sng" algn="ctr">
              <a:noFill/>
              <a:prstDash val="dash"/>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421501008"/>
        <c:crosses val="autoZero"/>
        <c:crossBetween val="midCat"/>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总值</c:v>
                </c:pt>
              </c:strCache>
            </c:strRef>
          </c:tx>
          <c:spPr>
            <a:blipFill>
              <a:blip xmlns:r="http://schemas.openxmlformats.org/officeDocument/2006/relationships" r:embed="rId3"/>
              <a:stretch>
                <a:fillRect/>
              </a:stretch>
            </a:blipFill>
            <a:ln>
              <a:noFill/>
            </a:ln>
            <a:effectLst/>
          </c:spPr>
          <c:invertIfNegative val="0"/>
          <c:cat>
            <c:strRef>
              <c:f>Sheet1!$A$2</c:f>
              <c:strCache>
                <c:ptCount val="1"/>
                <c:pt idx="0">
                  <c:v>类别 1</c:v>
                </c:pt>
              </c:strCache>
            </c:strRef>
          </c:cat>
          <c:val>
            <c:numRef>
              <c:f>Sheet1!$B$2</c:f>
              <c:numCache>
                <c:formatCode>0%</c:formatCode>
                <c:ptCount val="1"/>
                <c:pt idx="0">
                  <c:v>1</c:v>
                </c:pt>
              </c:numCache>
            </c:numRef>
          </c:val>
          <c:extLst>
            <c:ext xmlns:c16="http://schemas.microsoft.com/office/drawing/2014/chart" uri="{C3380CC4-5D6E-409C-BE32-E72D297353CC}">
              <c16:uniqueId val="{00000000-F650-42B6-8A1A-708466A83FEE}"/>
            </c:ext>
          </c:extLst>
        </c:ser>
        <c:ser>
          <c:idx val="1"/>
          <c:order val="1"/>
          <c:tx>
            <c:strRef>
              <c:f>Sheet1!$C$1</c:f>
              <c:strCache>
                <c:ptCount val="1"/>
                <c:pt idx="0">
                  <c:v>完成比</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0%</c:formatCode>
                <c:ptCount val="1"/>
                <c:pt idx="0">
                  <c:v>0.33</c:v>
                </c:pt>
              </c:numCache>
            </c:numRef>
          </c:val>
          <c:extLst>
            <c:ext xmlns:c16="http://schemas.microsoft.com/office/drawing/2014/chart" uri="{C3380CC4-5D6E-409C-BE32-E72D297353CC}">
              <c16:uniqueId val="{00000001-F650-42B6-8A1A-708466A83FEE}"/>
            </c:ext>
          </c:extLst>
        </c:ser>
        <c:dLbls>
          <c:showLegendKey val="0"/>
          <c:showVal val="0"/>
          <c:showCatName val="0"/>
          <c:showSerName val="0"/>
          <c:showPercent val="0"/>
          <c:showBubbleSize val="0"/>
        </c:dLbls>
        <c:gapWidth val="182"/>
        <c:overlap val="100"/>
        <c:axId val="-421486320"/>
        <c:axId val="-421516784"/>
      </c:barChart>
      <c:catAx>
        <c:axId val="-421486320"/>
        <c:scaling>
          <c:orientation val="minMax"/>
        </c:scaling>
        <c:delete val="1"/>
        <c:axPos val="l"/>
        <c:numFmt formatCode="General" sourceLinked="1"/>
        <c:majorTickMark val="none"/>
        <c:minorTickMark val="none"/>
        <c:tickLblPos val="nextTo"/>
        <c:crossAx val="-421516784"/>
        <c:crosses val="autoZero"/>
        <c:auto val="1"/>
        <c:lblAlgn val="ctr"/>
        <c:lblOffset val="100"/>
        <c:noMultiLvlLbl val="0"/>
      </c:catAx>
      <c:valAx>
        <c:axId val="-421516784"/>
        <c:scaling>
          <c:orientation val="minMax"/>
          <c:max val="1"/>
        </c:scaling>
        <c:delete val="1"/>
        <c:axPos val="b"/>
        <c:numFmt formatCode="0%" sourceLinked="1"/>
        <c:majorTickMark val="none"/>
        <c:minorTickMark val="none"/>
        <c:tickLblPos val="nextTo"/>
        <c:crossAx val="-42148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gradFill>
              <a:gsLst>
                <a:gs pos="0">
                  <a:srgbClr val="6033A4"/>
                </a:gs>
                <a:gs pos="100000">
                  <a:srgbClr val="E25E06"/>
                </a:gs>
              </a:gsLst>
              <a:lin ang="18900000" scaled="1"/>
            </a:gradFill>
            <a:ln>
              <a:noFill/>
            </a:ln>
          </c:spPr>
          <c:dPt>
            <c:idx val="0"/>
            <c:bubble3D val="0"/>
            <c:explosion val="4"/>
            <c:spPr>
              <a:gradFill>
                <a:gsLst>
                  <a:gs pos="0">
                    <a:srgbClr val="6033A4"/>
                  </a:gs>
                  <a:gs pos="100000">
                    <a:srgbClr val="E25E06"/>
                  </a:gs>
                </a:gsLst>
                <a:lin ang="18900000" scaled="1"/>
              </a:gradFill>
              <a:ln w="25400">
                <a:noFill/>
              </a:ln>
              <a:effectLst/>
              <a:sp3d/>
            </c:spPr>
            <c:extLst>
              <c:ext xmlns:c16="http://schemas.microsoft.com/office/drawing/2014/chart" uri="{C3380CC4-5D6E-409C-BE32-E72D297353CC}">
                <c16:uniqueId val="{00000001-540E-4F22-B88E-5E602C62D4C9}"/>
              </c:ext>
            </c:extLst>
          </c:dPt>
          <c:dPt>
            <c:idx val="1"/>
            <c:bubble3D val="0"/>
            <c:explosion val="14"/>
            <c:spPr>
              <a:gradFill>
                <a:gsLst>
                  <a:gs pos="0">
                    <a:srgbClr val="6033A4"/>
                  </a:gs>
                  <a:gs pos="100000">
                    <a:srgbClr val="E25E06"/>
                  </a:gs>
                </a:gsLst>
                <a:lin ang="18900000" scaled="1"/>
              </a:gradFill>
              <a:ln w="25400">
                <a:noFill/>
              </a:ln>
              <a:effectLst/>
              <a:sp3d/>
            </c:spPr>
            <c:extLst>
              <c:ext xmlns:c16="http://schemas.microsoft.com/office/drawing/2014/chart" uri="{C3380CC4-5D6E-409C-BE32-E72D297353CC}">
                <c16:uniqueId val="{00000003-540E-4F22-B88E-5E602C62D4C9}"/>
              </c:ext>
            </c:extLst>
          </c:dPt>
          <c:dPt>
            <c:idx val="2"/>
            <c:bubble3D val="0"/>
            <c:explosion val="13"/>
            <c:spPr>
              <a:gradFill>
                <a:gsLst>
                  <a:gs pos="0">
                    <a:srgbClr val="6033A4"/>
                  </a:gs>
                  <a:gs pos="100000">
                    <a:srgbClr val="E25E06"/>
                  </a:gs>
                </a:gsLst>
                <a:lin ang="18900000" scaled="1"/>
              </a:gradFill>
              <a:ln w="25400">
                <a:noFill/>
              </a:ln>
              <a:effectLst/>
              <a:sp3d/>
            </c:spPr>
            <c:extLst>
              <c:ext xmlns:c16="http://schemas.microsoft.com/office/drawing/2014/chart" uri="{C3380CC4-5D6E-409C-BE32-E72D297353CC}">
                <c16:uniqueId val="{00000005-540E-4F22-B88E-5E602C62D4C9}"/>
              </c:ext>
            </c:extLst>
          </c:dPt>
          <c:cat>
            <c:strRef>
              <c:f>Sheet1!$A$2:$A$4</c:f>
              <c:strCache>
                <c:ptCount val="3"/>
                <c:pt idx="0">
                  <c:v>A</c:v>
                </c:pt>
                <c:pt idx="1">
                  <c:v>B</c:v>
                </c:pt>
                <c:pt idx="2">
                  <c:v>C</c:v>
                </c:pt>
              </c:strCache>
            </c:strRef>
          </c:cat>
          <c:val>
            <c:numRef>
              <c:f>Sheet1!$B$2:$B$4</c:f>
              <c:numCache>
                <c:formatCode>General</c:formatCode>
                <c:ptCount val="3"/>
                <c:pt idx="0">
                  <c:v>8.1999999999999993</c:v>
                </c:pt>
                <c:pt idx="1">
                  <c:v>3.2</c:v>
                </c:pt>
                <c:pt idx="2">
                  <c:v>2</c:v>
                </c:pt>
              </c:numCache>
            </c:numRef>
          </c:val>
          <c:extLst>
            <c:ext xmlns:c16="http://schemas.microsoft.com/office/drawing/2014/chart" uri="{C3380CC4-5D6E-409C-BE32-E72D297353CC}">
              <c16:uniqueId val="{00000000-16C2-40A7-9136-A2C0D9F5EFF5}"/>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vert="horz"/>
        <a:lstStyle/>
        <a:p>
          <a:pPr>
            <a:defRPr>
              <a:solidFill>
                <a:schemeClr val="bg1"/>
              </a:solidFill>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总值</c:v>
                </c:pt>
              </c:strCache>
            </c:strRef>
          </c:tx>
          <c:spPr>
            <a:blipFill>
              <a:blip xmlns:r="http://schemas.openxmlformats.org/officeDocument/2006/relationships" r:embed="rId1"/>
              <a:stretch>
                <a:fillRect/>
              </a:stretch>
            </a:blipFill>
            <a:ln>
              <a:noFill/>
            </a:ln>
            <a:effectLst/>
          </c:spPr>
          <c:invertIfNegative val="0"/>
          <c:pictureOptions>
            <c:pictureFormat val="stretch"/>
          </c:pictureOptions>
          <c:dPt>
            <c:idx val="0"/>
            <c:invertIfNegative val="0"/>
            <c:bubble3D val="0"/>
            <c:extLst>
              <c:ext xmlns:c16="http://schemas.microsoft.com/office/drawing/2014/chart" uri="{C3380CC4-5D6E-409C-BE32-E72D297353CC}">
                <c16:uniqueId val="{00000002-5486-4DB2-984C-0CE0CDA37626}"/>
              </c:ext>
            </c:extLst>
          </c:dPt>
          <c:cat>
            <c:strRef>
              <c:f>Sheet1!$A$2</c:f>
              <c:strCache>
                <c:ptCount val="1"/>
                <c:pt idx="0">
                  <c:v>类别 1</c:v>
                </c:pt>
              </c:strCache>
            </c:strRef>
          </c:cat>
          <c:val>
            <c:numRef>
              <c:f>Sheet1!$B$2</c:f>
              <c:numCache>
                <c:formatCode>0%</c:formatCode>
                <c:ptCount val="1"/>
                <c:pt idx="0">
                  <c:v>1</c:v>
                </c:pt>
              </c:numCache>
            </c:numRef>
          </c:val>
          <c:extLst>
            <c:ext xmlns:c16="http://schemas.microsoft.com/office/drawing/2014/chart" uri="{C3380CC4-5D6E-409C-BE32-E72D297353CC}">
              <c16:uniqueId val="{00000000-5486-4DB2-984C-0CE0CDA37626}"/>
            </c:ext>
          </c:extLst>
        </c:ser>
        <c:ser>
          <c:idx val="1"/>
          <c:order val="1"/>
          <c:tx>
            <c:strRef>
              <c:f>Sheet1!$C$1</c:f>
              <c:strCache>
                <c:ptCount val="1"/>
                <c:pt idx="0">
                  <c:v>完成比</c:v>
                </c:pt>
              </c:strCache>
            </c:strRef>
          </c:tx>
          <c:spPr>
            <a:blipFill>
              <a:blip xmlns:r="http://schemas.openxmlformats.org/officeDocument/2006/relationships" r:embed="rId2"/>
              <a:stretch>
                <a:fillRect/>
              </a:stretch>
            </a:blipFill>
            <a:ln>
              <a:noFill/>
            </a:ln>
            <a:effectLst/>
          </c:spPr>
          <c:invertIfNegative val="0"/>
          <c:cat>
            <c:strRef>
              <c:f>Sheet1!$A$2</c:f>
              <c:strCache>
                <c:ptCount val="1"/>
                <c:pt idx="0">
                  <c:v>类别 1</c:v>
                </c:pt>
              </c:strCache>
            </c:strRef>
          </c:cat>
          <c:val>
            <c:numRef>
              <c:f>Sheet1!$C$2</c:f>
              <c:numCache>
                <c:formatCode>0%</c:formatCode>
                <c:ptCount val="1"/>
                <c:pt idx="0">
                  <c:v>0.55000000000000004</c:v>
                </c:pt>
              </c:numCache>
            </c:numRef>
          </c:val>
          <c:extLst>
            <c:ext xmlns:c16="http://schemas.microsoft.com/office/drawing/2014/chart" uri="{C3380CC4-5D6E-409C-BE32-E72D297353CC}">
              <c16:uniqueId val="{00000001-5486-4DB2-984C-0CE0CDA37626}"/>
            </c:ext>
          </c:extLst>
        </c:ser>
        <c:dLbls>
          <c:showLegendKey val="0"/>
          <c:showVal val="0"/>
          <c:showCatName val="0"/>
          <c:showSerName val="0"/>
          <c:showPercent val="0"/>
          <c:showBubbleSize val="0"/>
        </c:dLbls>
        <c:gapWidth val="182"/>
        <c:overlap val="100"/>
        <c:axId val="-421495024"/>
        <c:axId val="-421490128"/>
      </c:barChart>
      <c:scatterChart>
        <c:scatterStyle val="lineMarker"/>
        <c:varyColors val="0"/>
        <c:ser>
          <c:idx val="2"/>
          <c:order val="2"/>
          <c:tx>
            <c:strRef>
              <c:f>Sheet1!$D$1</c:f>
              <c:strCache>
                <c:ptCount val="1"/>
                <c:pt idx="0">
                  <c:v>散点Y轴</c:v>
                </c:pt>
              </c:strCache>
            </c:strRef>
          </c:tx>
          <c:spPr>
            <a:ln w="25400" cap="rnd">
              <a:noFill/>
              <a:round/>
            </a:ln>
            <a:effectLst/>
          </c:spPr>
          <c:marker>
            <c:symbol val="picture"/>
            <c:spPr>
              <a:blipFill>
                <a:blip xmlns:r="http://schemas.openxmlformats.org/officeDocument/2006/relationships" r:embed="rId3"/>
                <a:stretch>
                  <a:fillRect/>
                </a:stretch>
              </a:blipFill>
              <a:ln w="25400">
                <a:noFill/>
              </a:ln>
              <a:effectLst/>
            </c:spPr>
          </c:marker>
          <c:xVal>
            <c:numRef>
              <c:f>Sheet1!$D$2</c:f>
              <c:numCache>
                <c:formatCode>General</c:formatCode>
                <c:ptCount val="1"/>
                <c:pt idx="0">
                  <c:v>0.55000000000000004</c:v>
                </c:pt>
              </c:numCache>
            </c:numRef>
          </c:xVal>
          <c:yVal>
            <c:numRef>
              <c:f>Sheet1!$E$2</c:f>
              <c:numCache>
                <c:formatCode>General</c:formatCode>
                <c:ptCount val="1"/>
                <c:pt idx="0">
                  <c:v>0.5</c:v>
                </c:pt>
              </c:numCache>
            </c:numRef>
          </c:yVal>
          <c:smooth val="0"/>
          <c:extLst>
            <c:ext xmlns:c16="http://schemas.microsoft.com/office/drawing/2014/chart" uri="{C3380CC4-5D6E-409C-BE32-E72D297353CC}">
              <c16:uniqueId val="{00000003-5486-4DB2-984C-0CE0CDA37626}"/>
            </c:ext>
          </c:extLst>
        </c:ser>
        <c:dLbls>
          <c:showLegendKey val="0"/>
          <c:showVal val="0"/>
          <c:showCatName val="0"/>
          <c:showSerName val="0"/>
          <c:showPercent val="0"/>
          <c:showBubbleSize val="0"/>
        </c:dLbls>
        <c:axId val="-421511888"/>
        <c:axId val="-421495568"/>
      </c:scatterChart>
      <c:catAx>
        <c:axId val="-421495024"/>
        <c:scaling>
          <c:orientation val="minMax"/>
        </c:scaling>
        <c:delete val="1"/>
        <c:axPos val="l"/>
        <c:numFmt formatCode="General" sourceLinked="1"/>
        <c:majorTickMark val="none"/>
        <c:minorTickMark val="none"/>
        <c:tickLblPos val="nextTo"/>
        <c:crossAx val="-421490128"/>
        <c:crosses val="autoZero"/>
        <c:auto val="1"/>
        <c:lblAlgn val="ctr"/>
        <c:lblOffset val="100"/>
        <c:noMultiLvlLbl val="0"/>
      </c:catAx>
      <c:valAx>
        <c:axId val="-421490128"/>
        <c:scaling>
          <c:orientation val="minMax"/>
          <c:max val="1"/>
        </c:scaling>
        <c:delete val="1"/>
        <c:axPos val="b"/>
        <c:numFmt formatCode="0%" sourceLinked="1"/>
        <c:majorTickMark val="none"/>
        <c:minorTickMark val="none"/>
        <c:tickLblPos val="nextTo"/>
        <c:crossAx val="-421495024"/>
        <c:crosses val="autoZero"/>
        <c:crossBetween val="between"/>
      </c:valAx>
      <c:valAx>
        <c:axId val="-421495568"/>
        <c:scaling>
          <c:orientation val="minMax"/>
        </c:scaling>
        <c:delete val="1"/>
        <c:axPos val="r"/>
        <c:numFmt formatCode="General" sourceLinked="1"/>
        <c:majorTickMark val="out"/>
        <c:minorTickMark val="none"/>
        <c:tickLblPos val="nextTo"/>
        <c:crossAx val="-421511888"/>
        <c:crosses val="max"/>
        <c:crossBetween val="midCat"/>
      </c:valAx>
      <c:valAx>
        <c:axId val="-421511888"/>
        <c:scaling>
          <c:orientation val="minMax"/>
        </c:scaling>
        <c:delete val="1"/>
        <c:axPos val="b"/>
        <c:numFmt formatCode="General" sourceLinked="1"/>
        <c:majorTickMark val="out"/>
        <c:minorTickMark val="none"/>
        <c:tickLblPos val="nextTo"/>
        <c:crossAx val="-421495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总值</c:v>
                </c:pt>
              </c:strCache>
            </c:strRef>
          </c:tx>
          <c:spPr>
            <a:blipFill>
              <a:blip xmlns:r="http://schemas.openxmlformats.org/officeDocument/2006/relationships" r:embed="rId1"/>
              <a:stretch>
                <a:fillRect/>
              </a:stretch>
            </a:blipFill>
            <a:ln>
              <a:noFill/>
            </a:ln>
            <a:effectLst/>
          </c:spPr>
          <c:invertIfNegative val="0"/>
          <c:pictureOptions>
            <c:pictureFormat val="stretch"/>
          </c:pictureOptions>
          <c:dPt>
            <c:idx val="0"/>
            <c:invertIfNegative val="0"/>
            <c:bubble3D val="0"/>
            <c:extLst>
              <c:ext xmlns:c16="http://schemas.microsoft.com/office/drawing/2014/chart" uri="{C3380CC4-5D6E-409C-BE32-E72D297353CC}">
                <c16:uniqueId val="{00000001-FEB6-496C-86B6-DB17292AFC79}"/>
              </c:ext>
            </c:extLst>
          </c:dPt>
          <c:cat>
            <c:strRef>
              <c:f>Sheet1!$A$2</c:f>
              <c:strCache>
                <c:ptCount val="1"/>
                <c:pt idx="0">
                  <c:v>类别 1</c:v>
                </c:pt>
              </c:strCache>
            </c:strRef>
          </c:cat>
          <c:val>
            <c:numRef>
              <c:f>Sheet1!$B$2</c:f>
              <c:numCache>
                <c:formatCode>0%</c:formatCode>
                <c:ptCount val="1"/>
                <c:pt idx="0">
                  <c:v>1</c:v>
                </c:pt>
              </c:numCache>
            </c:numRef>
          </c:val>
          <c:extLst>
            <c:ext xmlns:c16="http://schemas.microsoft.com/office/drawing/2014/chart" uri="{C3380CC4-5D6E-409C-BE32-E72D297353CC}">
              <c16:uniqueId val="{00000002-FEB6-496C-86B6-DB17292AFC79}"/>
            </c:ext>
          </c:extLst>
        </c:ser>
        <c:ser>
          <c:idx val="1"/>
          <c:order val="1"/>
          <c:tx>
            <c:strRef>
              <c:f>Sheet1!$C$1</c:f>
              <c:strCache>
                <c:ptCount val="1"/>
                <c:pt idx="0">
                  <c:v>完成比</c:v>
                </c:pt>
              </c:strCache>
            </c:strRef>
          </c:tx>
          <c:spPr>
            <a:blipFill>
              <a:blip xmlns:r="http://schemas.openxmlformats.org/officeDocument/2006/relationships" r:embed="rId2"/>
              <a:stretch>
                <a:fillRect/>
              </a:stretch>
            </a:blipFill>
            <a:ln>
              <a:noFill/>
            </a:ln>
            <a:effectLst/>
          </c:spPr>
          <c:invertIfNegative val="0"/>
          <c:cat>
            <c:strRef>
              <c:f>Sheet1!$A$2</c:f>
              <c:strCache>
                <c:ptCount val="1"/>
                <c:pt idx="0">
                  <c:v>类别 1</c:v>
                </c:pt>
              </c:strCache>
            </c:strRef>
          </c:cat>
          <c:val>
            <c:numRef>
              <c:f>Sheet1!$C$2</c:f>
              <c:numCache>
                <c:formatCode>0%</c:formatCode>
                <c:ptCount val="1"/>
                <c:pt idx="0">
                  <c:v>0.2</c:v>
                </c:pt>
              </c:numCache>
            </c:numRef>
          </c:val>
          <c:extLst>
            <c:ext xmlns:c16="http://schemas.microsoft.com/office/drawing/2014/chart" uri="{C3380CC4-5D6E-409C-BE32-E72D297353CC}">
              <c16:uniqueId val="{00000003-FEB6-496C-86B6-DB17292AFC79}"/>
            </c:ext>
          </c:extLst>
        </c:ser>
        <c:dLbls>
          <c:showLegendKey val="0"/>
          <c:showVal val="0"/>
          <c:showCatName val="0"/>
          <c:showSerName val="0"/>
          <c:showPercent val="0"/>
          <c:showBubbleSize val="0"/>
        </c:dLbls>
        <c:gapWidth val="182"/>
        <c:overlap val="100"/>
        <c:axId val="-421501552"/>
        <c:axId val="-421515696"/>
      </c:barChart>
      <c:scatterChart>
        <c:scatterStyle val="lineMarker"/>
        <c:varyColors val="0"/>
        <c:ser>
          <c:idx val="2"/>
          <c:order val="2"/>
          <c:tx>
            <c:strRef>
              <c:f>Sheet1!$D$1</c:f>
              <c:strCache>
                <c:ptCount val="1"/>
                <c:pt idx="0">
                  <c:v>散点Y轴</c:v>
                </c:pt>
              </c:strCache>
            </c:strRef>
          </c:tx>
          <c:spPr>
            <a:ln w="25400" cap="rnd">
              <a:noFill/>
              <a:round/>
            </a:ln>
            <a:effectLst/>
          </c:spPr>
          <c:marker>
            <c:symbol val="picture"/>
            <c:spPr>
              <a:blipFill>
                <a:blip xmlns:r="http://schemas.openxmlformats.org/officeDocument/2006/relationships" r:embed="rId3"/>
                <a:stretch>
                  <a:fillRect/>
                </a:stretch>
              </a:blipFill>
              <a:ln w="25400">
                <a:noFill/>
              </a:ln>
              <a:effectLst/>
            </c:spPr>
          </c:marker>
          <c:xVal>
            <c:numRef>
              <c:f>Sheet1!$D$2</c:f>
              <c:numCache>
                <c:formatCode>General</c:formatCode>
                <c:ptCount val="1"/>
                <c:pt idx="0">
                  <c:v>0.2</c:v>
                </c:pt>
              </c:numCache>
            </c:numRef>
          </c:xVal>
          <c:yVal>
            <c:numRef>
              <c:f>Sheet1!$E$2</c:f>
              <c:numCache>
                <c:formatCode>General</c:formatCode>
                <c:ptCount val="1"/>
                <c:pt idx="0">
                  <c:v>0.5</c:v>
                </c:pt>
              </c:numCache>
            </c:numRef>
          </c:yVal>
          <c:smooth val="0"/>
          <c:extLst>
            <c:ext xmlns:c16="http://schemas.microsoft.com/office/drawing/2014/chart" uri="{C3380CC4-5D6E-409C-BE32-E72D297353CC}">
              <c16:uniqueId val="{00000004-FEB6-496C-86B6-DB17292AFC79}"/>
            </c:ext>
          </c:extLst>
        </c:ser>
        <c:dLbls>
          <c:showLegendKey val="0"/>
          <c:showVal val="0"/>
          <c:showCatName val="0"/>
          <c:showSerName val="0"/>
          <c:showPercent val="0"/>
          <c:showBubbleSize val="0"/>
        </c:dLbls>
        <c:axId val="-421503184"/>
        <c:axId val="-421506992"/>
      </c:scatterChart>
      <c:catAx>
        <c:axId val="-421501552"/>
        <c:scaling>
          <c:orientation val="minMax"/>
        </c:scaling>
        <c:delete val="1"/>
        <c:axPos val="l"/>
        <c:numFmt formatCode="General" sourceLinked="1"/>
        <c:majorTickMark val="none"/>
        <c:minorTickMark val="none"/>
        <c:tickLblPos val="nextTo"/>
        <c:crossAx val="-421515696"/>
        <c:crosses val="autoZero"/>
        <c:auto val="1"/>
        <c:lblAlgn val="ctr"/>
        <c:lblOffset val="100"/>
        <c:noMultiLvlLbl val="0"/>
      </c:catAx>
      <c:valAx>
        <c:axId val="-421515696"/>
        <c:scaling>
          <c:orientation val="minMax"/>
          <c:max val="1"/>
        </c:scaling>
        <c:delete val="1"/>
        <c:axPos val="b"/>
        <c:numFmt formatCode="0%" sourceLinked="1"/>
        <c:majorTickMark val="none"/>
        <c:minorTickMark val="none"/>
        <c:tickLblPos val="nextTo"/>
        <c:crossAx val="-421501552"/>
        <c:crosses val="autoZero"/>
        <c:crossBetween val="between"/>
      </c:valAx>
      <c:valAx>
        <c:axId val="-421506992"/>
        <c:scaling>
          <c:orientation val="minMax"/>
        </c:scaling>
        <c:delete val="1"/>
        <c:axPos val="r"/>
        <c:numFmt formatCode="General" sourceLinked="1"/>
        <c:majorTickMark val="out"/>
        <c:minorTickMark val="none"/>
        <c:tickLblPos val="nextTo"/>
        <c:crossAx val="-421503184"/>
        <c:crosses val="max"/>
        <c:crossBetween val="midCat"/>
      </c:valAx>
      <c:valAx>
        <c:axId val="-421503184"/>
        <c:scaling>
          <c:orientation val="minMax"/>
        </c:scaling>
        <c:delete val="1"/>
        <c:axPos val="b"/>
        <c:numFmt formatCode="General" sourceLinked="1"/>
        <c:majorTickMark val="out"/>
        <c:minorTickMark val="none"/>
        <c:tickLblPos val="nextTo"/>
        <c:crossAx val="-4215069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44764341171925E-2"/>
          <c:y val="5.5172293951031334E-2"/>
          <c:w val="0.93411047131765612"/>
          <c:h val="0.92643694139862487"/>
        </c:manualLayout>
      </c:layout>
      <c:barChart>
        <c:barDir val="bar"/>
        <c:grouping val="clustered"/>
        <c:varyColors val="0"/>
        <c:ser>
          <c:idx val="0"/>
          <c:order val="0"/>
          <c:tx>
            <c:strRef>
              <c:f>Sheet1!$B$1</c:f>
              <c:strCache>
                <c:ptCount val="1"/>
                <c:pt idx="0">
                  <c:v>总值</c:v>
                </c:pt>
              </c:strCache>
            </c:strRef>
          </c:tx>
          <c:spPr>
            <a:blipFill>
              <a:blip xmlns:r="http://schemas.openxmlformats.org/officeDocument/2006/relationships" r:embed="rId1"/>
              <a:stretch>
                <a:fillRect/>
              </a:stretch>
            </a:blipFill>
            <a:ln>
              <a:noFill/>
            </a:ln>
            <a:effectLst/>
          </c:spPr>
          <c:invertIfNegative val="0"/>
          <c:pictureOptions>
            <c:pictureFormat val="stretch"/>
          </c:pictureOptions>
          <c:dPt>
            <c:idx val="0"/>
            <c:invertIfNegative val="0"/>
            <c:bubble3D val="0"/>
            <c:extLst>
              <c:ext xmlns:c16="http://schemas.microsoft.com/office/drawing/2014/chart" uri="{C3380CC4-5D6E-409C-BE32-E72D297353CC}">
                <c16:uniqueId val="{00000000-F12B-49D1-B710-CB6D5D73CB60}"/>
              </c:ext>
            </c:extLst>
          </c:dPt>
          <c:cat>
            <c:strRef>
              <c:f>Sheet1!$A$2</c:f>
              <c:strCache>
                <c:ptCount val="1"/>
                <c:pt idx="0">
                  <c:v>类别 1</c:v>
                </c:pt>
              </c:strCache>
            </c:strRef>
          </c:cat>
          <c:val>
            <c:numRef>
              <c:f>Sheet1!$B$2</c:f>
              <c:numCache>
                <c:formatCode>0%</c:formatCode>
                <c:ptCount val="1"/>
                <c:pt idx="0">
                  <c:v>1</c:v>
                </c:pt>
              </c:numCache>
            </c:numRef>
          </c:val>
          <c:extLst>
            <c:ext xmlns:c16="http://schemas.microsoft.com/office/drawing/2014/chart" uri="{C3380CC4-5D6E-409C-BE32-E72D297353CC}">
              <c16:uniqueId val="{00000001-F12B-49D1-B710-CB6D5D73CB60}"/>
            </c:ext>
          </c:extLst>
        </c:ser>
        <c:ser>
          <c:idx val="1"/>
          <c:order val="1"/>
          <c:tx>
            <c:strRef>
              <c:f>Sheet1!$C$1</c:f>
              <c:strCache>
                <c:ptCount val="1"/>
                <c:pt idx="0">
                  <c:v>完成比</c:v>
                </c:pt>
              </c:strCache>
            </c:strRef>
          </c:tx>
          <c:spPr>
            <a:blipFill>
              <a:blip xmlns:r="http://schemas.openxmlformats.org/officeDocument/2006/relationships" r:embed="rId2"/>
              <a:stretch>
                <a:fillRect/>
              </a:stretch>
            </a:blipFill>
            <a:ln>
              <a:noFill/>
            </a:ln>
            <a:effectLst/>
          </c:spPr>
          <c:invertIfNegative val="0"/>
          <c:dLbls>
            <c:dLbl>
              <c:idx val="0"/>
              <c:layout>
                <c:manualLayout>
                  <c:x val="-2.3959828611761397E-2"/>
                  <c:y val="-0.3256907270253314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12B-49D1-B710-CB6D5D73CB60}"/>
                </c:ext>
              </c:extLst>
            </c:dLbl>
            <c:spPr>
              <a:noFill/>
              <a:ln>
                <a:noFill/>
              </a:ln>
              <a:effectLst/>
            </c:spPr>
            <c:txPr>
              <a:bodyPr wrap="square" lIns="38100" tIns="19050" rIns="38100" bIns="19050" anchor="ctr">
                <a:spAutoFit/>
              </a:bodyPr>
              <a:lstStyle/>
              <a:p>
                <a:pPr>
                  <a:defRPr sz="1600">
                    <a:solidFill>
                      <a:schemeClr val="accent3"/>
                    </a:solidFill>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类别 1</c:v>
                </c:pt>
              </c:strCache>
            </c:strRef>
          </c:cat>
          <c:val>
            <c:numRef>
              <c:f>Sheet1!$C$2</c:f>
              <c:numCache>
                <c:formatCode>0%</c:formatCode>
                <c:ptCount val="1"/>
                <c:pt idx="0">
                  <c:v>0.66</c:v>
                </c:pt>
              </c:numCache>
            </c:numRef>
          </c:val>
          <c:extLst>
            <c:ext xmlns:c16="http://schemas.microsoft.com/office/drawing/2014/chart" uri="{C3380CC4-5D6E-409C-BE32-E72D297353CC}">
              <c16:uniqueId val="{00000002-F12B-49D1-B710-CB6D5D73CB60}"/>
            </c:ext>
          </c:extLst>
        </c:ser>
        <c:dLbls>
          <c:showLegendKey val="0"/>
          <c:showVal val="0"/>
          <c:showCatName val="0"/>
          <c:showSerName val="0"/>
          <c:showPercent val="0"/>
          <c:showBubbleSize val="0"/>
        </c:dLbls>
        <c:gapWidth val="380"/>
        <c:overlap val="100"/>
        <c:axId val="-421512432"/>
        <c:axId val="-421492848"/>
      </c:barChart>
      <c:catAx>
        <c:axId val="-421512432"/>
        <c:scaling>
          <c:orientation val="minMax"/>
        </c:scaling>
        <c:delete val="1"/>
        <c:axPos val="l"/>
        <c:numFmt formatCode="General" sourceLinked="1"/>
        <c:majorTickMark val="none"/>
        <c:minorTickMark val="none"/>
        <c:tickLblPos val="nextTo"/>
        <c:crossAx val="-421492848"/>
        <c:crosses val="autoZero"/>
        <c:auto val="1"/>
        <c:lblAlgn val="ctr"/>
        <c:lblOffset val="100"/>
        <c:noMultiLvlLbl val="0"/>
      </c:catAx>
      <c:valAx>
        <c:axId val="-421492848"/>
        <c:scaling>
          <c:orientation val="minMax"/>
          <c:max val="1"/>
        </c:scaling>
        <c:delete val="1"/>
        <c:axPos val="b"/>
        <c:numFmt formatCode="0%" sourceLinked="1"/>
        <c:majorTickMark val="none"/>
        <c:minorTickMark val="none"/>
        <c:tickLblPos val="nextTo"/>
        <c:crossAx val="-421512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总值</c:v>
                </c:pt>
              </c:strCache>
            </c:strRef>
          </c:tx>
          <c:spPr>
            <a:blipFill>
              <a:blip xmlns:r="http://schemas.openxmlformats.org/officeDocument/2006/relationships" r:embed="rId1"/>
              <a:stretch>
                <a:fillRect/>
              </a:stretch>
            </a:blipFill>
            <a:ln>
              <a:noFill/>
            </a:ln>
            <a:effectLst/>
          </c:spPr>
          <c:invertIfNegative val="0"/>
          <c:pictureOptions>
            <c:pictureFormat val="stretch"/>
          </c:pictureOptions>
          <c:dPt>
            <c:idx val="0"/>
            <c:invertIfNegative val="0"/>
            <c:bubble3D val="0"/>
            <c:extLst>
              <c:ext xmlns:c16="http://schemas.microsoft.com/office/drawing/2014/chart" uri="{C3380CC4-5D6E-409C-BE32-E72D297353CC}">
                <c16:uniqueId val="{00000000-F9ED-4B19-AB87-ACA062667B2C}"/>
              </c:ext>
            </c:extLst>
          </c:dPt>
          <c:cat>
            <c:strRef>
              <c:f>Sheet1!$A$2</c:f>
              <c:strCache>
                <c:ptCount val="1"/>
                <c:pt idx="0">
                  <c:v>类别 1</c:v>
                </c:pt>
              </c:strCache>
            </c:strRef>
          </c:cat>
          <c:val>
            <c:numRef>
              <c:f>Sheet1!$B$2</c:f>
              <c:numCache>
                <c:formatCode>0%</c:formatCode>
                <c:ptCount val="1"/>
                <c:pt idx="0">
                  <c:v>1</c:v>
                </c:pt>
              </c:numCache>
            </c:numRef>
          </c:val>
          <c:extLst>
            <c:ext xmlns:c16="http://schemas.microsoft.com/office/drawing/2014/chart" uri="{C3380CC4-5D6E-409C-BE32-E72D297353CC}">
              <c16:uniqueId val="{00000001-F9ED-4B19-AB87-ACA062667B2C}"/>
            </c:ext>
          </c:extLst>
        </c:ser>
        <c:ser>
          <c:idx val="1"/>
          <c:order val="1"/>
          <c:tx>
            <c:strRef>
              <c:f>Sheet1!$C$1</c:f>
              <c:strCache>
                <c:ptCount val="1"/>
                <c:pt idx="0">
                  <c:v>完成比</c:v>
                </c:pt>
              </c:strCache>
            </c:strRef>
          </c:tx>
          <c:spPr>
            <a:noFill/>
            <a:ln>
              <a:noFill/>
            </a:ln>
            <a:effectLst/>
          </c:spPr>
          <c:invertIfNegative val="0"/>
          <c:cat>
            <c:strRef>
              <c:f>Sheet1!$A$2</c:f>
              <c:strCache>
                <c:ptCount val="1"/>
                <c:pt idx="0">
                  <c:v>类别 1</c:v>
                </c:pt>
              </c:strCache>
            </c:strRef>
          </c:cat>
          <c:val>
            <c:numRef>
              <c:f>Sheet1!$C$2</c:f>
              <c:numCache>
                <c:formatCode>0%</c:formatCode>
                <c:ptCount val="1"/>
                <c:pt idx="0">
                  <c:v>0.4</c:v>
                </c:pt>
              </c:numCache>
            </c:numRef>
          </c:val>
          <c:extLst>
            <c:ext xmlns:c16="http://schemas.microsoft.com/office/drawing/2014/chart" uri="{C3380CC4-5D6E-409C-BE32-E72D297353CC}">
              <c16:uniqueId val="{00000002-F9ED-4B19-AB87-ACA062667B2C}"/>
            </c:ext>
          </c:extLst>
        </c:ser>
        <c:dLbls>
          <c:showLegendKey val="0"/>
          <c:showVal val="0"/>
          <c:showCatName val="0"/>
          <c:showSerName val="0"/>
          <c:showPercent val="0"/>
          <c:showBubbleSize val="0"/>
        </c:dLbls>
        <c:gapWidth val="20"/>
        <c:overlap val="100"/>
        <c:axId val="-421518416"/>
        <c:axId val="-421511344"/>
      </c:barChart>
      <c:scatterChart>
        <c:scatterStyle val="lineMarker"/>
        <c:varyColors val="0"/>
        <c:ser>
          <c:idx val="2"/>
          <c:order val="2"/>
          <c:tx>
            <c:strRef>
              <c:f>Sheet1!$D$1</c:f>
              <c:strCache>
                <c:ptCount val="1"/>
                <c:pt idx="0">
                  <c:v>散点Y轴</c:v>
                </c:pt>
              </c:strCache>
            </c:strRef>
          </c:tx>
          <c:spPr>
            <a:ln w="25400" cap="rnd">
              <a:noFill/>
              <a:round/>
            </a:ln>
            <a:effectLst/>
          </c:spPr>
          <c:marker>
            <c:symbol val="picture"/>
            <c:spPr>
              <a:blipFill>
                <a:blip xmlns:r="http://schemas.openxmlformats.org/officeDocument/2006/relationships" r:embed="rId2"/>
                <a:stretch>
                  <a:fillRect/>
                </a:stretch>
              </a:blipFill>
              <a:ln w="25400">
                <a:noFill/>
              </a:ln>
              <a:effectLst/>
            </c:spPr>
          </c:marker>
          <c:xVal>
            <c:numRef>
              <c:f>Sheet1!$D$2</c:f>
              <c:numCache>
                <c:formatCode>General</c:formatCode>
                <c:ptCount val="1"/>
                <c:pt idx="0">
                  <c:v>0.4</c:v>
                </c:pt>
              </c:numCache>
            </c:numRef>
          </c:xVal>
          <c:yVal>
            <c:numRef>
              <c:f>Sheet1!$E$2</c:f>
              <c:numCache>
                <c:formatCode>General</c:formatCode>
                <c:ptCount val="1"/>
                <c:pt idx="0">
                  <c:v>0.95</c:v>
                </c:pt>
              </c:numCache>
            </c:numRef>
          </c:yVal>
          <c:smooth val="0"/>
          <c:extLst>
            <c:ext xmlns:c16="http://schemas.microsoft.com/office/drawing/2014/chart" uri="{C3380CC4-5D6E-409C-BE32-E72D297353CC}">
              <c16:uniqueId val="{00000003-F9ED-4B19-AB87-ACA062667B2C}"/>
            </c:ext>
          </c:extLst>
        </c:ser>
        <c:dLbls>
          <c:showLegendKey val="0"/>
          <c:showVal val="0"/>
          <c:showCatName val="0"/>
          <c:showSerName val="0"/>
          <c:showPercent val="0"/>
          <c:showBubbleSize val="0"/>
        </c:dLbls>
        <c:axId val="-421506448"/>
        <c:axId val="-421517328"/>
      </c:scatterChart>
      <c:catAx>
        <c:axId val="-421518416"/>
        <c:scaling>
          <c:orientation val="minMax"/>
        </c:scaling>
        <c:delete val="1"/>
        <c:axPos val="l"/>
        <c:numFmt formatCode="General" sourceLinked="1"/>
        <c:majorTickMark val="none"/>
        <c:minorTickMark val="none"/>
        <c:tickLblPos val="nextTo"/>
        <c:crossAx val="-421511344"/>
        <c:crosses val="autoZero"/>
        <c:auto val="1"/>
        <c:lblAlgn val="ctr"/>
        <c:lblOffset val="100"/>
        <c:noMultiLvlLbl val="0"/>
      </c:catAx>
      <c:valAx>
        <c:axId val="-421511344"/>
        <c:scaling>
          <c:orientation val="minMax"/>
          <c:max val="1"/>
        </c:scaling>
        <c:delete val="1"/>
        <c:axPos val="b"/>
        <c:numFmt formatCode="0%" sourceLinked="1"/>
        <c:majorTickMark val="none"/>
        <c:minorTickMark val="none"/>
        <c:tickLblPos val="nextTo"/>
        <c:crossAx val="-421518416"/>
        <c:crosses val="autoZero"/>
        <c:crossBetween val="between"/>
      </c:valAx>
      <c:valAx>
        <c:axId val="-421517328"/>
        <c:scaling>
          <c:orientation val="minMax"/>
        </c:scaling>
        <c:delete val="1"/>
        <c:axPos val="r"/>
        <c:numFmt formatCode="General" sourceLinked="1"/>
        <c:majorTickMark val="out"/>
        <c:minorTickMark val="none"/>
        <c:tickLblPos val="nextTo"/>
        <c:crossAx val="-421506448"/>
        <c:crosses val="max"/>
        <c:crossBetween val="midCat"/>
      </c:valAx>
      <c:valAx>
        <c:axId val="-421506448"/>
        <c:scaling>
          <c:orientation val="minMax"/>
        </c:scaling>
        <c:delete val="1"/>
        <c:axPos val="b"/>
        <c:numFmt formatCode="General" sourceLinked="1"/>
        <c:majorTickMark val="out"/>
        <c:minorTickMark val="none"/>
        <c:tickLblPos val="nextTo"/>
        <c:crossAx val="-421517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F26-4D90-84E2-14D9E6C3A2DD}"/>
              </c:ext>
            </c:extLst>
          </c:dPt>
          <c:dPt>
            <c:idx val="1"/>
            <c:bubble3D val="0"/>
            <c:spPr>
              <a:solidFill>
                <a:schemeClr val="accent2"/>
              </a:solidFill>
              <a:ln w="19050">
                <a:noFill/>
              </a:ln>
              <a:effectLst/>
            </c:spPr>
            <c:extLst>
              <c:ext xmlns:c16="http://schemas.microsoft.com/office/drawing/2014/chart" uri="{C3380CC4-5D6E-409C-BE32-E72D297353CC}">
                <c16:uniqueId val="{00000003-3F26-4D90-84E2-14D9E6C3A2DD}"/>
              </c:ext>
            </c:extLst>
          </c:dPt>
          <c:dPt>
            <c:idx val="2"/>
            <c:bubble3D val="0"/>
            <c:spPr>
              <a:solidFill>
                <a:schemeClr val="accent3"/>
              </a:solidFill>
              <a:ln w="19050">
                <a:noFill/>
              </a:ln>
              <a:effectLst/>
            </c:spPr>
            <c:extLst>
              <c:ext xmlns:c16="http://schemas.microsoft.com/office/drawing/2014/chart" uri="{C3380CC4-5D6E-409C-BE32-E72D297353CC}">
                <c16:uniqueId val="{00000001-154F-4839-BF2D-E7C727E378B1}"/>
              </c:ext>
            </c:extLst>
          </c:dPt>
          <c:cat>
            <c:strRef>
              <c:f>Sheet1!$A$2:$A$4</c:f>
              <c:strCache>
                <c:ptCount val="3"/>
                <c:pt idx="0">
                  <c:v>第一季度</c:v>
                </c:pt>
                <c:pt idx="1">
                  <c:v>第二季度</c:v>
                </c:pt>
                <c:pt idx="2">
                  <c:v>第三季度</c:v>
                </c:pt>
              </c:strCache>
            </c:strRef>
          </c:cat>
          <c:val>
            <c:numRef>
              <c:f>Sheet1!$B$2:$B$4</c:f>
              <c:numCache>
                <c:formatCode>General</c:formatCode>
                <c:ptCount val="3"/>
                <c:pt idx="0">
                  <c:v>2222</c:v>
                </c:pt>
                <c:pt idx="1">
                  <c:v>4444</c:v>
                </c:pt>
                <c:pt idx="2">
                  <c:v>2222</c:v>
                </c:pt>
              </c:numCache>
            </c:numRef>
          </c:val>
          <c:extLst>
            <c:ext xmlns:c16="http://schemas.microsoft.com/office/drawing/2014/chart" uri="{C3380CC4-5D6E-409C-BE32-E72D297353CC}">
              <c16:uniqueId val="{00000000-154F-4839-BF2D-E7C727E378B1}"/>
            </c:ext>
          </c:extLst>
        </c:ser>
        <c:dLbls>
          <c:showLegendKey val="0"/>
          <c:showVal val="0"/>
          <c:showCatName val="0"/>
          <c:showSerName val="0"/>
          <c:showPercent val="0"/>
          <c:showBubbleSize val="0"/>
          <c:showLeaderLines val="1"/>
        </c:dLbls>
        <c:firstSliceAng val="0"/>
        <c:holeSize val="53"/>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辅助数据</c:v>
                </c:pt>
              </c:strCache>
            </c:strRef>
          </c:tx>
          <c:spPr>
            <a:gradFill>
              <a:gsLst>
                <a:gs pos="0">
                  <a:schemeClr val="accent2">
                    <a:alpha val="25000"/>
                  </a:schemeClr>
                </a:gs>
                <a:gs pos="89000">
                  <a:schemeClr val="accent2">
                    <a:alpha val="0"/>
                  </a:schemeClr>
                </a:gs>
              </a:gsLst>
              <a:lin ang="5400000" scaled="1"/>
            </a:gradFill>
            <a:ln>
              <a:noFill/>
            </a:ln>
            <a:effectLst/>
          </c:spPr>
          <c:cat>
            <c:strRef>
              <c:f>Sheet1!$A$2:$A$7</c:f>
              <c:strCache>
                <c:ptCount val="6"/>
                <c:pt idx="0">
                  <c:v>1月</c:v>
                </c:pt>
                <c:pt idx="1">
                  <c:v>2月</c:v>
                </c:pt>
                <c:pt idx="2">
                  <c:v>3月</c:v>
                </c:pt>
                <c:pt idx="3">
                  <c:v>4月</c:v>
                </c:pt>
                <c:pt idx="4">
                  <c:v>5月</c:v>
                </c:pt>
                <c:pt idx="5">
                  <c:v>6月</c:v>
                </c:pt>
              </c:strCache>
            </c:strRef>
          </c:cat>
          <c:val>
            <c:numRef>
              <c:f>Sheet1!$C$2:$C$7</c:f>
              <c:numCache>
                <c:formatCode>General</c:formatCode>
                <c:ptCount val="6"/>
                <c:pt idx="0">
                  <c:v>2222</c:v>
                </c:pt>
                <c:pt idx="1">
                  <c:v>1536</c:v>
                </c:pt>
                <c:pt idx="2">
                  <c:v>1209</c:v>
                </c:pt>
                <c:pt idx="3">
                  <c:v>1609</c:v>
                </c:pt>
                <c:pt idx="4">
                  <c:v>1530</c:v>
                </c:pt>
                <c:pt idx="5">
                  <c:v>1786</c:v>
                </c:pt>
              </c:numCache>
            </c:numRef>
          </c:val>
          <c:extLst>
            <c:ext xmlns:c16="http://schemas.microsoft.com/office/drawing/2014/chart" uri="{C3380CC4-5D6E-409C-BE32-E72D297353CC}">
              <c16:uniqueId val="{00000001-E09A-43A5-BEE2-70C06DB5C1E9}"/>
            </c:ext>
          </c:extLst>
        </c:ser>
        <c:dLbls>
          <c:showLegendKey val="0"/>
          <c:showVal val="0"/>
          <c:showCatName val="0"/>
          <c:showSerName val="0"/>
          <c:showPercent val="0"/>
          <c:showBubbleSize val="0"/>
        </c:dLbls>
        <c:dropLines>
          <c:spPr>
            <a:ln w="9525" cap="flat" cmpd="sng" algn="ctr">
              <a:solidFill>
                <a:schemeClr val="bg1">
                  <a:lumMod val="85000"/>
                  <a:alpha val="80000"/>
                </a:schemeClr>
              </a:solidFill>
              <a:round/>
            </a:ln>
            <a:effectLst/>
          </c:spPr>
        </c:dropLines>
        <c:axId val="-699098080"/>
        <c:axId val="-699108416"/>
      </c:areaChart>
      <c:lineChart>
        <c:grouping val="standard"/>
        <c:varyColors val="0"/>
        <c:ser>
          <c:idx val="0"/>
          <c:order val="0"/>
          <c:tx>
            <c:strRef>
              <c:f>Sheet1!$B$1</c:f>
              <c:strCache>
                <c:ptCount val="1"/>
                <c:pt idx="0">
                  <c:v>销售额</c:v>
                </c:pt>
              </c:strCache>
            </c:strRef>
          </c:tx>
          <c:spPr>
            <a:ln w="28575" cap="rnd">
              <a:gradFill>
                <a:gsLst>
                  <a:gs pos="0">
                    <a:schemeClr val="accent3">
                      <a:lumMod val="60000"/>
                      <a:lumOff val="40000"/>
                    </a:schemeClr>
                  </a:gs>
                  <a:gs pos="100000">
                    <a:schemeClr val="accent3"/>
                  </a:gs>
                </a:gsLst>
                <a:lin ang="5400000" scaled="1"/>
              </a:gradFill>
              <a:round/>
            </a:ln>
            <a:effectLst/>
          </c:spPr>
          <c:marker>
            <c:symbol val="picture"/>
            <c:spPr>
              <a:blipFill>
                <a:blip xmlns:r="http://schemas.openxmlformats.org/officeDocument/2006/relationships" r:embed="rId1"/>
                <a:stretch>
                  <a:fillRect/>
                </a:stretch>
              </a:blipFill>
              <a:ln w="25400">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1月</c:v>
                </c:pt>
                <c:pt idx="1">
                  <c:v>2月</c:v>
                </c:pt>
                <c:pt idx="2">
                  <c:v>3月</c:v>
                </c:pt>
                <c:pt idx="3">
                  <c:v>4月</c:v>
                </c:pt>
                <c:pt idx="4">
                  <c:v>5月</c:v>
                </c:pt>
                <c:pt idx="5">
                  <c:v>6月</c:v>
                </c:pt>
              </c:strCache>
            </c:strRef>
          </c:cat>
          <c:val>
            <c:numRef>
              <c:f>Sheet1!$B$2:$B$7</c:f>
              <c:numCache>
                <c:formatCode>General</c:formatCode>
                <c:ptCount val="6"/>
                <c:pt idx="0">
                  <c:v>2222</c:v>
                </c:pt>
                <c:pt idx="1">
                  <c:v>1536</c:v>
                </c:pt>
                <c:pt idx="2">
                  <c:v>1209</c:v>
                </c:pt>
                <c:pt idx="3">
                  <c:v>1609</c:v>
                </c:pt>
                <c:pt idx="4">
                  <c:v>1530</c:v>
                </c:pt>
                <c:pt idx="5">
                  <c:v>1786</c:v>
                </c:pt>
              </c:numCache>
            </c:numRef>
          </c:val>
          <c:smooth val="0"/>
          <c:extLst>
            <c:ext xmlns:c16="http://schemas.microsoft.com/office/drawing/2014/chart" uri="{C3380CC4-5D6E-409C-BE32-E72D297353CC}">
              <c16:uniqueId val="{00000000-E09A-43A5-BEE2-70C06DB5C1E9}"/>
            </c:ext>
          </c:extLst>
        </c:ser>
        <c:dLbls>
          <c:showLegendKey val="0"/>
          <c:showVal val="0"/>
          <c:showCatName val="0"/>
          <c:showSerName val="0"/>
          <c:showPercent val="0"/>
          <c:showBubbleSize val="0"/>
        </c:dLbls>
        <c:marker val="1"/>
        <c:smooth val="0"/>
        <c:axId val="-699098080"/>
        <c:axId val="-699108416"/>
      </c:lineChart>
      <c:catAx>
        <c:axId val="-699098080"/>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99108416"/>
        <c:crosses val="autoZero"/>
        <c:auto val="1"/>
        <c:lblAlgn val="ctr"/>
        <c:lblOffset val="100"/>
        <c:noMultiLvlLbl val="0"/>
      </c:catAx>
      <c:valAx>
        <c:axId val="-699108416"/>
        <c:scaling>
          <c:orientation val="minMax"/>
        </c:scaling>
        <c:delete val="1"/>
        <c:axPos val="l"/>
        <c:numFmt formatCode="General" sourceLinked="1"/>
        <c:majorTickMark val="out"/>
        <c:minorTickMark val="none"/>
        <c:tickLblPos val="nextTo"/>
        <c:crossAx val="-699098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百分比</c:v>
                </c:pt>
              </c:strCache>
            </c:strRef>
          </c:tx>
          <c:spPr>
            <a:solidFill>
              <a:schemeClr val="bg2"/>
            </a:solidFill>
            <a:ln>
              <a:noFill/>
            </a:ln>
            <a:effectLst/>
          </c:spPr>
          <c:invertIfNegative val="0"/>
          <c:cat>
            <c:strRef>
              <c:f>Sheet1!$A$2:$A$5</c:f>
              <c:strCache>
                <c:ptCount val="4"/>
                <c:pt idx="0">
                  <c:v>销售部</c:v>
                </c:pt>
                <c:pt idx="1">
                  <c:v>研发部</c:v>
                </c:pt>
                <c:pt idx="2">
                  <c:v>生产部</c:v>
                </c:pt>
                <c:pt idx="3">
                  <c:v>后勤部</c:v>
                </c:pt>
              </c:strCache>
            </c:strRef>
          </c:cat>
          <c:val>
            <c:numRef>
              <c:f>Sheet1!$B$2:$B$5</c:f>
              <c:numCache>
                <c:formatCode>0%</c:formatCode>
                <c:ptCount val="4"/>
                <c:pt idx="0">
                  <c:v>1</c:v>
                </c:pt>
                <c:pt idx="1">
                  <c:v>1</c:v>
                </c:pt>
                <c:pt idx="2">
                  <c:v>1</c:v>
                </c:pt>
                <c:pt idx="3">
                  <c:v>1</c:v>
                </c:pt>
              </c:numCache>
            </c:numRef>
          </c:val>
          <c:extLst>
            <c:ext xmlns:c16="http://schemas.microsoft.com/office/drawing/2014/chart" uri="{C3380CC4-5D6E-409C-BE32-E72D297353CC}">
              <c16:uniqueId val="{00000000-D59B-41F3-AE6D-DA7C0267552D}"/>
            </c:ext>
          </c:extLst>
        </c:ser>
        <c:ser>
          <c:idx val="1"/>
          <c:order val="1"/>
          <c:tx>
            <c:strRef>
              <c:f>Sheet1!$C$1</c:f>
              <c:strCache>
                <c:ptCount val="1"/>
                <c:pt idx="0">
                  <c:v>完成度</c:v>
                </c:pt>
              </c:strCache>
            </c:strRef>
          </c:tx>
          <c:spPr>
            <a:gradFill>
              <a:gsLst>
                <a:gs pos="0">
                  <a:schemeClr val="accent2"/>
                </a:gs>
                <a:gs pos="100000">
                  <a:schemeClr val="accent2">
                    <a:lumMod val="60000"/>
                    <a:lumOff val="40000"/>
                  </a:schemeClr>
                </a:gs>
              </a:gsLst>
              <a:lin ang="10800000" scaled="0"/>
            </a:gradFill>
            <a:ln>
              <a:noFill/>
            </a:ln>
            <a:effectLst/>
          </c:spPr>
          <c:invertIfNegative val="0"/>
          <c:cat>
            <c:strRef>
              <c:f>Sheet1!$A$2:$A$5</c:f>
              <c:strCache>
                <c:ptCount val="4"/>
                <c:pt idx="0">
                  <c:v>销售部</c:v>
                </c:pt>
                <c:pt idx="1">
                  <c:v>研发部</c:v>
                </c:pt>
                <c:pt idx="2">
                  <c:v>生产部</c:v>
                </c:pt>
                <c:pt idx="3">
                  <c:v>后勤部</c:v>
                </c:pt>
              </c:strCache>
            </c:strRef>
          </c:cat>
          <c:val>
            <c:numRef>
              <c:f>Sheet1!$C$2:$C$5</c:f>
              <c:numCache>
                <c:formatCode>0%</c:formatCode>
                <c:ptCount val="4"/>
                <c:pt idx="0">
                  <c:v>0.3</c:v>
                </c:pt>
                <c:pt idx="1">
                  <c:v>0.6</c:v>
                </c:pt>
                <c:pt idx="2">
                  <c:v>0.75</c:v>
                </c:pt>
                <c:pt idx="3">
                  <c:v>0.7</c:v>
                </c:pt>
              </c:numCache>
            </c:numRef>
          </c:val>
          <c:extLst>
            <c:ext xmlns:c16="http://schemas.microsoft.com/office/drawing/2014/chart" uri="{C3380CC4-5D6E-409C-BE32-E72D297353CC}">
              <c16:uniqueId val="{00000001-D59B-41F3-AE6D-DA7C0267552D}"/>
            </c:ext>
          </c:extLst>
        </c:ser>
        <c:dLbls>
          <c:showLegendKey val="0"/>
          <c:showVal val="0"/>
          <c:showCatName val="0"/>
          <c:showSerName val="0"/>
          <c:showPercent val="0"/>
          <c:showBubbleSize val="0"/>
        </c:dLbls>
        <c:gapWidth val="140"/>
        <c:overlap val="100"/>
        <c:axId val="-421491760"/>
        <c:axId val="-421498832"/>
      </c:barChart>
      <c:scatterChart>
        <c:scatterStyle val="lineMarker"/>
        <c:varyColors val="0"/>
        <c:ser>
          <c:idx val="2"/>
          <c:order val="2"/>
          <c:tx>
            <c:v>散点4</c:v>
          </c:tx>
          <c:spPr>
            <a:ln w="25400" cap="rnd">
              <a:noFill/>
              <a:round/>
            </a:ln>
            <a:effectLst>
              <a:outerShdw blurRad="50800" dist="38100" dir="8100000" algn="tr" rotWithShape="0">
                <a:prstClr val="black">
                  <a:alpha val="40000"/>
                </a:prstClr>
              </a:outerShdw>
            </a:effectLst>
          </c:spPr>
          <c:marker>
            <c:symbol val="picture"/>
            <c:spPr>
              <a:blipFill>
                <a:blip xmlns:r="http://schemas.openxmlformats.org/officeDocument/2006/relationships" r:embed="rId1"/>
                <a:stretch>
                  <a:fillRect/>
                </a:stretch>
              </a:blipFill>
              <a:ln w="25400">
                <a:noFill/>
              </a:ln>
              <a:effectLst>
                <a:outerShdw blurRad="50800" dist="38100" dir="8100000" algn="tr" rotWithShape="0">
                  <a:prstClr val="black">
                    <a:alpha val="40000"/>
                  </a:prstClr>
                </a:outerShdw>
              </a:effectLst>
            </c:spPr>
          </c:marker>
          <c:xVal>
            <c:numRef>
              <c:f>Sheet1!$D$5</c:f>
              <c:numCache>
                <c:formatCode>0%</c:formatCode>
                <c:ptCount val="1"/>
                <c:pt idx="0">
                  <c:v>0.7</c:v>
                </c:pt>
              </c:numCache>
            </c:numRef>
          </c:xVal>
          <c:yVal>
            <c:numRef>
              <c:f>Sheet1!$E$5</c:f>
              <c:numCache>
                <c:formatCode>General</c:formatCode>
                <c:ptCount val="1"/>
                <c:pt idx="0">
                  <c:v>0.875</c:v>
                </c:pt>
              </c:numCache>
            </c:numRef>
          </c:yVal>
          <c:smooth val="0"/>
          <c:extLst>
            <c:ext xmlns:c16="http://schemas.microsoft.com/office/drawing/2014/chart" uri="{C3380CC4-5D6E-409C-BE32-E72D297353CC}">
              <c16:uniqueId val="{00000002-D59B-41F3-AE6D-DA7C0267552D}"/>
            </c:ext>
          </c:extLst>
        </c:ser>
        <c:ser>
          <c:idx val="3"/>
          <c:order val="3"/>
          <c:tx>
            <c:v>散点3</c:v>
          </c:tx>
          <c:spPr>
            <a:ln w="25400" cap="rnd">
              <a:noFill/>
              <a:round/>
            </a:ln>
            <a:effectLst>
              <a:outerShdw blurRad="50800" dist="38100" dir="8100000" algn="tr" rotWithShape="0">
                <a:prstClr val="black">
                  <a:alpha val="40000"/>
                </a:prstClr>
              </a:outerShdw>
            </a:effectLst>
          </c:spPr>
          <c:marker>
            <c:symbol val="picture"/>
            <c:spPr>
              <a:blipFill>
                <a:blip xmlns:r="http://schemas.openxmlformats.org/officeDocument/2006/relationships" r:embed="rId1"/>
                <a:stretch>
                  <a:fillRect/>
                </a:stretch>
              </a:blipFill>
              <a:ln w="25400">
                <a:noFill/>
              </a:ln>
              <a:effectLst>
                <a:outerShdw blurRad="50800" dist="38100" dir="8100000" algn="tr" rotWithShape="0">
                  <a:prstClr val="black">
                    <a:alpha val="40000"/>
                  </a:prstClr>
                </a:outerShdw>
              </a:effectLst>
            </c:spPr>
          </c:marker>
          <c:xVal>
            <c:numRef>
              <c:f>Sheet1!$D$4</c:f>
              <c:numCache>
                <c:formatCode>0%</c:formatCode>
                <c:ptCount val="1"/>
                <c:pt idx="0">
                  <c:v>0.75</c:v>
                </c:pt>
              </c:numCache>
            </c:numRef>
          </c:xVal>
          <c:yVal>
            <c:numRef>
              <c:f>Sheet1!$E$4</c:f>
              <c:numCache>
                <c:formatCode>General</c:formatCode>
                <c:ptCount val="1"/>
                <c:pt idx="0">
                  <c:v>0.625</c:v>
                </c:pt>
              </c:numCache>
            </c:numRef>
          </c:yVal>
          <c:smooth val="0"/>
          <c:extLst>
            <c:ext xmlns:c16="http://schemas.microsoft.com/office/drawing/2014/chart" uri="{C3380CC4-5D6E-409C-BE32-E72D297353CC}">
              <c16:uniqueId val="{00000003-D59B-41F3-AE6D-DA7C0267552D}"/>
            </c:ext>
          </c:extLst>
        </c:ser>
        <c:ser>
          <c:idx val="4"/>
          <c:order val="4"/>
          <c:tx>
            <c:v>散点2</c:v>
          </c:tx>
          <c:spPr>
            <a:ln w="25400" cap="rnd">
              <a:noFill/>
              <a:round/>
            </a:ln>
            <a:effectLst>
              <a:outerShdw blurRad="50800" dist="38100" dir="8100000" algn="tr" rotWithShape="0">
                <a:prstClr val="black">
                  <a:alpha val="40000"/>
                </a:prstClr>
              </a:outerShdw>
            </a:effectLst>
          </c:spPr>
          <c:marker>
            <c:symbol val="picture"/>
            <c:spPr>
              <a:blipFill>
                <a:blip xmlns:r="http://schemas.openxmlformats.org/officeDocument/2006/relationships" r:embed="rId1"/>
                <a:stretch>
                  <a:fillRect/>
                </a:stretch>
              </a:blipFill>
              <a:ln w="25400">
                <a:noFill/>
              </a:ln>
              <a:effectLst>
                <a:outerShdw blurRad="50800" dist="38100" dir="8100000" algn="tr" rotWithShape="0">
                  <a:prstClr val="black">
                    <a:alpha val="40000"/>
                  </a:prstClr>
                </a:outerShdw>
              </a:effectLst>
            </c:spPr>
          </c:marker>
          <c:xVal>
            <c:numRef>
              <c:f>Sheet1!$D$3</c:f>
              <c:numCache>
                <c:formatCode>0%</c:formatCode>
                <c:ptCount val="1"/>
                <c:pt idx="0">
                  <c:v>0.6</c:v>
                </c:pt>
              </c:numCache>
            </c:numRef>
          </c:xVal>
          <c:yVal>
            <c:numRef>
              <c:f>Sheet1!$E$3</c:f>
              <c:numCache>
                <c:formatCode>General</c:formatCode>
                <c:ptCount val="1"/>
                <c:pt idx="0">
                  <c:v>0.375</c:v>
                </c:pt>
              </c:numCache>
            </c:numRef>
          </c:yVal>
          <c:smooth val="0"/>
          <c:extLst>
            <c:ext xmlns:c16="http://schemas.microsoft.com/office/drawing/2014/chart" uri="{C3380CC4-5D6E-409C-BE32-E72D297353CC}">
              <c16:uniqueId val="{00000004-D59B-41F3-AE6D-DA7C0267552D}"/>
            </c:ext>
          </c:extLst>
        </c:ser>
        <c:ser>
          <c:idx val="5"/>
          <c:order val="5"/>
          <c:tx>
            <c:v>散点4</c:v>
          </c:tx>
          <c:spPr>
            <a:ln w="25400" cap="rnd">
              <a:noFill/>
              <a:round/>
            </a:ln>
            <a:effectLst>
              <a:outerShdw blurRad="50800" dist="38100" dir="8100000" algn="tr" rotWithShape="0">
                <a:prstClr val="black">
                  <a:alpha val="40000"/>
                </a:prstClr>
              </a:outerShdw>
            </a:effectLst>
          </c:spPr>
          <c:marker>
            <c:symbol val="picture"/>
            <c:spPr>
              <a:blipFill>
                <a:blip xmlns:r="http://schemas.openxmlformats.org/officeDocument/2006/relationships" r:embed="rId1"/>
                <a:stretch>
                  <a:fillRect/>
                </a:stretch>
              </a:blipFill>
              <a:ln w="25400">
                <a:noFill/>
              </a:ln>
              <a:effectLst>
                <a:outerShdw blurRad="50800" dist="38100" dir="8100000" algn="tr" rotWithShape="0">
                  <a:prstClr val="black">
                    <a:alpha val="40000"/>
                  </a:prstClr>
                </a:outerShdw>
              </a:effectLst>
            </c:spPr>
          </c:marker>
          <c:xVal>
            <c:numRef>
              <c:f>Sheet1!$D$2</c:f>
              <c:numCache>
                <c:formatCode>0%</c:formatCode>
                <c:ptCount val="1"/>
                <c:pt idx="0">
                  <c:v>0.3</c:v>
                </c:pt>
              </c:numCache>
            </c:numRef>
          </c:xVal>
          <c:yVal>
            <c:numRef>
              <c:f>Sheet1!$E$2</c:f>
              <c:numCache>
                <c:formatCode>General</c:formatCode>
                <c:ptCount val="1"/>
                <c:pt idx="0">
                  <c:v>0.125</c:v>
                </c:pt>
              </c:numCache>
            </c:numRef>
          </c:yVal>
          <c:smooth val="0"/>
          <c:extLst>
            <c:ext xmlns:c16="http://schemas.microsoft.com/office/drawing/2014/chart" uri="{C3380CC4-5D6E-409C-BE32-E72D297353CC}">
              <c16:uniqueId val="{00000005-D59B-41F3-AE6D-DA7C0267552D}"/>
            </c:ext>
          </c:extLst>
        </c:ser>
        <c:dLbls>
          <c:showLegendKey val="0"/>
          <c:showVal val="0"/>
          <c:showCatName val="0"/>
          <c:showSerName val="0"/>
          <c:showPercent val="0"/>
          <c:showBubbleSize val="0"/>
        </c:dLbls>
        <c:axId val="-421508080"/>
        <c:axId val="-421509168"/>
      </c:scatterChart>
      <c:catAx>
        <c:axId val="-42149176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nchor="ctr" anchorCtr="0"/>
          <a:lstStyle/>
          <a:p>
            <a:pPr>
              <a:defRPr sz="1100"/>
            </a:pPr>
            <a:endParaRPr lang="zh-CN"/>
          </a:p>
        </c:txPr>
        <c:crossAx val="-421498832"/>
        <c:crosses val="autoZero"/>
        <c:auto val="1"/>
        <c:lblAlgn val="ctr"/>
        <c:lblOffset val="100"/>
        <c:noMultiLvlLbl val="0"/>
      </c:catAx>
      <c:valAx>
        <c:axId val="-421498832"/>
        <c:scaling>
          <c:orientation val="minMax"/>
          <c:max val="1"/>
          <c:min val="0"/>
        </c:scaling>
        <c:delete val="0"/>
        <c:axPos val="b"/>
        <c:numFmt formatCode="0%" sourceLinked="1"/>
        <c:majorTickMark val="out"/>
        <c:minorTickMark val="none"/>
        <c:tickLblPos val="nextTo"/>
        <c:spPr>
          <a:noFill/>
          <a:ln>
            <a:noFill/>
          </a:ln>
          <a:effectLst/>
        </c:spPr>
        <c:txPr>
          <a:bodyPr rot="-60000000" vert="horz"/>
          <a:lstStyle/>
          <a:p>
            <a:pPr>
              <a:defRPr/>
            </a:pPr>
            <a:endParaRPr lang="zh-CN"/>
          </a:p>
        </c:txPr>
        <c:crossAx val="-421491760"/>
        <c:crosses val="autoZero"/>
        <c:crossBetween val="between"/>
      </c:valAx>
      <c:valAx>
        <c:axId val="-421509168"/>
        <c:scaling>
          <c:orientation val="minMax"/>
          <c:max val="1"/>
          <c:min val="0"/>
        </c:scaling>
        <c:delete val="1"/>
        <c:axPos val="r"/>
        <c:numFmt formatCode="General" sourceLinked="1"/>
        <c:majorTickMark val="out"/>
        <c:minorTickMark val="none"/>
        <c:tickLblPos val="nextTo"/>
        <c:crossAx val="-421508080"/>
        <c:crosses val="max"/>
        <c:crossBetween val="midCat"/>
      </c:valAx>
      <c:valAx>
        <c:axId val="-421508080"/>
        <c:scaling>
          <c:orientation val="minMax"/>
        </c:scaling>
        <c:delete val="1"/>
        <c:axPos val="t"/>
        <c:numFmt formatCode="0%" sourceLinked="1"/>
        <c:majorTickMark val="out"/>
        <c:minorTickMark val="none"/>
        <c:tickLblPos val="nextTo"/>
        <c:crossAx val="-421509168"/>
        <c:crosses val="max"/>
        <c:crossBetween val="midCat"/>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zh-CN"/>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华为</c:v>
                </c:pt>
              </c:strCache>
            </c:strRef>
          </c:tx>
          <c:spPr>
            <a:blipFill>
              <a:blip xmlns:r="http://schemas.openxmlformats.org/officeDocument/2006/relationships" r:embed="rId3"/>
              <a:stretch>
                <a:fillRect/>
              </a:stretch>
            </a:blipFill>
            <a:ln>
              <a:noFill/>
            </a:ln>
            <a:effectLst>
              <a:outerShdw blurRad="76200" dist="38100" dir="8100000" sx="102000" sy="102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3.4</c:v>
                </c:pt>
              </c:numCache>
            </c:numRef>
          </c:val>
          <c:extLst>
            <c:ext xmlns:c16="http://schemas.microsoft.com/office/drawing/2014/chart" uri="{C3380CC4-5D6E-409C-BE32-E72D297353CC}">
              <c16:uniqueId val="{00000001-5153-460B-9F97-5494CCA356F2}"/>
            </c:ext>
          </c:extLst>
        </c:ser>
        <c:ser>
          <c:idx val="3"/>
          <c:order val="3"/>
          <c:tx>
            <c:strRef>
              <c:f>Sheet1!$E$1</c:f>
              <c:strCache>
                <c:ptCount val="1"/>
                <c:pt idx="0">
                  <c:v>三星</c:v>
                </c:pt>
              </c:strCache>
            </c:strRef>
          </c:tx>
          <c:spPr>
            <a:blipFill>
              <a:blip xmlns:r="http://schemas.openxmlformats.org/officeDocument/2006/relationships" r:embed="rId3"/>
              <a:stretch>
                <a:fillRect/>
              </a:stretch>
            </a:blipFill>
            <a:ln>
              <a:noFill/>
            </a:ln>
            <a:effectLst>
              <a:outerShdw blurRad="76200" dist="38100" dir="8100000" sx="102000" sy="102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4.3</c:v>
                </c:pt>
              </c:numCache>
            </c:numRef>
          </c:val>
          <c:extLst>
            <c:ext xmlns:c16="http://schemas.microsoft.com/office/drawing/2014/chart" uri="{C3380CC4-5D6E-409C-BE32-E72D297353CC}">
              <c16:uniqueId val="{00000003-5153-460B-9F97-5494CCA356F2}"/>
            </c:ext>
          </c:extLst>
        </c:ser>
        <c:dLbls>
          <c:showLegendKey val="0"/>
          <c:showVal val="1"/>
          <c:showCatName val="0"/>
          <c:showSerName val="0"/>
          <c:showPercent val="0"/>
          <c:showBubbleSize val="0"/>
        </c:dLbls>
        <c:gapWidth val="171"/>
        <c:overlap val="15"/>
        <c:axId val="-421489040"/>
        <c:axId val="-421488496"/>
      </c:barChart>
      <c:barChart>
        <c:barDir val="col"/>
        <c:grouping val="clustered"/>
        <c:varyColors val="0"/>
        <c:ser>
          <c:idx val="0"/>
          <c:order val="0"/>
          <c:tx>
            <c:strRef>
              <c:f>Sheet1!$B$1</c:f>
              <c:strCache>
                <c:ptCount val="1"/>
                <c:pt idx="0">
                  <c:v>小米</c:v>
                </c:pt>
              </c:strCache>
            </c:strRef>
          </c:tx>
          <c:spPr>
            <a:blipFill>
              <a:blip xmlns:r="http://schemas.openxmlformats.org/officeDocument/2006/relationships" r:embed="rId3"/>
              <a:stretch>
                <a:fillRect/>
              </a:stretch>
            </a:blipFill>
            <a:ln>
              <a:noFill/>
            </a:ln>
            <a:effectLst>
              <a:outerShdw blurRad="76200" dist="38100" dir="8100000" sx="102000" sy="102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3</c:v>
                </c:pt>
              </c:numCache>
            </c:numRef>
          </c:val>
          <c:extLst>
            <c:ext xmlns:c16="http://schemas.microsoft.com/office/drawing/2014/chart" uri="{C3380CC4-5D6E-409C-BE32-E72D297353CC}">
              <c16:uniqueId val="{00000000-5153-460B-9F97-5494CCA356F2}"/>
            </c:ext>
          </c:extLst>
        </c:ser>
        <c:ser>
          <c:idx val="2"/>
          <c:order val="2"/>
          <c:tx>
            <c:strRef>
              <c:f>Sheet1!$D$1</c:f>
              <c:strCache>
                <c:ptCount val="1"/>
                <c:pt idx="0">
                  <c:v>苹果</c:v>
                </c:pt>
              </c:strCache>
            </c:strRef>
          </c:tx>
          <c:spPr>
            <a:blipFill>
              <a:blip xmlns:r="http://schemas.openxmlformats.org/officeDocument/2006/relationships" r:embed="rId3"/>
              <a:stretch>
                <a:fillRect/>
              </a:stretch>
            </a:blipFill>
            <a:ln>
              <a:noFill/>
            </a:ln>
            <a:effectLst>
              <a:outerShdw blurRad="76200" dist="38100" dir="8100000" sx="102000" sy="102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5.6</c:v>
                </c:pt>
              </c:numCache>
            </c:numRef>
          </c:val>
          <c:extLst>
            <c:ext xmlns:c16="http://schemas.microsoft.com/office/drawing/2014/chart" uri="{C3380CC4-5D6E-409C-BE32-E72D297353CC}">
              <c16:uniqueId val="{00000002-5153-460B-9F97-5494CCA356F2}"/>
            </c:ext>
          </c:extLst>
        </c:ser>
        <c:ser>
          <c:idx val="4"/>
          <c:order val="4"/>
          <c:tx>
            <c:strRef>
              <c:f>Sheet1!$F$1</c:f>
              <c:strCache>
                <c:ptCount val="1"/>
                <c:pt idx="0">
                  <c:v>索尼</c:v>
                </c:pt>
              </c:strCache>
            </c:strRef>
          </c:tx>
          <c:spPr>
            <a:blipFill>
              <a:blip xmlns:r="http://schemas.openxmlformats.org/officeDocument/2006/relationships" r:embed="rId3"/>
              <a:stretch>
                <a:fillRect/>
              </a:stretch>
            </a:blipFill>
            <a:ln>
              <a:noFill/>
            </a:ln>
            <a:effectLst>
              <a:outerShdw blurRad="76200" dist="38100" dir="8100000" sx="102000" sy="102000" algn="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Sheet1!$F$2</c:f>
              <c:numCache>
                <c:formatCode>General</c:formatCode>
                <c:ptCount val="1"/>
                <c:pt idx="0">
                  <c:v>1.8</c:v>
                </c:pt>
              </c:numCache>
            </c:numRef>
          </c:val>
          <c:extLst>
            <c:ext xmlns:c16="http://schemas.microsoft.com/office/drawing/2014/chart" uri="{C3380CC4-5D6E-409C-BE32-E72D297353CC}">
              <c16:uniqueId val="{00000004-5153-460B-9F97-5494CCA356F2}"/>
            </c:ext>
          </c:extLst>
        </c:ser>
        <c:dLbls>
          <c:showLegendKey val="0"/>
          <c:showVal val="1"/>
          <c:showCatName val="0"/>
          <c:showSerName val="0"/>
          <c:showPercent val="0"/>
          <c:showBubbleSize val="0"/>
        </c:dLbls>
        <c:gapWidth val="100"/>
        <c:overlap val="-32"/>
        <c:axId val="-421493392"/>
        <c:axId val="-421513520"/>
      </c:barChart>
      <c:catAx>
        <c:axId val="-421489040"/>
        <c:scaling>
          <c:orientation val="minMax"/>
        </c:scaling>
        <c:delete val="1"/>
        <c:axPos val="b"/>
        <c:numFmt formatCode="General" sourceLinked="1"/>
        <c:majorTickMark val="none"/>
        <c:minorTickMark val="none"/>
        <c:tickLblPos val="nextTo"/>
        <c:crossAx val="-421488496"/>
        <c:crosses val="autoZero"/>
        <c:auto val="1"/>
        <c:lblAlgn val="ctr"/>
        <c:lblOffset val="100"/>
        <c:noMultiLvlLbl val="0"/>
      </c:catAx>
      <c:valAx>
        <c:axId val="-421488496"/>
        <c:scaling>
          <c:orientation val="minMax"/>
        </c:scaling>
        <c:delete val="1"/>
        <c:axPos val="l"/>
        <c:numFmt formatCode="General" sourceLinked="1"/>
        <c:majorTickMark val="none"/>
        <c:minorTickMark val="none"/>
        <c:tickLblPos val="nextTo"/>
        <c:crossAx val="-421489040"/>
        <c:crosses val="autoZero"/>
        <c:crossBetween val="between"/>
      </c:valAx>
      <c:valAx>
        <c:axId val="-421513520"/>
        <c:scaling>
          <c:orientation val="minMax"/>
        </c:scaling>
        <c:delete val="1"/>
        <c:axPos val="r"/>
        <c:numFmt formatCode="General" sourceLinked="1"/>
        <c:majorTickMark val="out"/>
        <c:minorTickMark val="none"/>
        <c:tickLblPos val="nextTo"/>
        <c:crossAx val="-421493392"/>
        <c:crosses val="max"/>
        <c:crossBetween val="between"/>
      </c:valAx>
      <c:catAx>
        <c:axId val="-421493392"/>
        <c:scaling>
          <c:orientation val="minMax"/>
        </c:scaling>
        <c:delete val="1"/>
        <c:axPos val="b"/>
        <c:numFmt formatCode="General" sourceLinked="1"/>
        <c:majorTickMark val="out"/>
        <c:minorTickMark val="none"/>
        <c:tickLblPos val="nextTo"/>
        <c:crossAx val="-42151352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数量-20</c:v>
                </c:pt>
              </c:strCache>
            </c:strRef>
          </c:tx>
          <c:spPr>
            <a:solidFill>
              <a:schemeClr val="accent3"/>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4-1004-45CF-8268-554C0CC6AC79}"/>
              </c:ext>
            </c:extLst>
          </c:dPt>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222</c:v>
                </c:pt>
                <c:pt idx="1">
                  <c:v>205</c:v>
                </c:pt>
                <c:pt idx="2">
                  <c:v>156</c:v>
                </c:pt>
                <c:pt idx="3">
                  <c:v>178</c:v>
                </c:pt>
                <c:pt idx="4">
                  <c:v>288</c:v>
                </c:pt>
                <c:pt idx="5">
                  <c:v>326</c:v>
                </c:pt>
                <c:pt idx="6">
                  <c:v>216</c:v>
                </c:pt>
                <c:pt idx="7">
                  <c:v>167</c:v>
                </c:pt>
                <c:pt idx="8">
                  <c:v>132</c:v>
                </c:pt>
                <c:pt idx="9">
                  <c:v>208</c:v>
                </c:pt>
                <c:pt idx="10">
                  <c:v>228</c:v>
                </c:pt>
                <c:pt idx="11">
                  <c:v>301</c:v>
                </c:pt>
              </c:numCache>
            </c:numRef>
          </c:val>
          <c:extLst>
            <c:ext xmlns:c16="http://schemas.microsoft.com/office/drawing/2014/chart" uri="{C3380CC4-5D6E-409C-BE32-E72D297353CC}">
              <c16:uniqueId val="{00000000-1004-45CF-8268-554C0CC6AC79}"/>
            </c:ext>
          </c:extLst>
        </c:ser>
        <c:ser>
          <c:idx val="1"/>
          <c:order val="1"/>
          <c:tx>
            <c:strRef>
              <c:f>Sheet1!$C$1</c:f>
              <c:strCache>
                <c:ptCount val="1"/>
                <c:pt idx="0">
                  <c:v>20</c:v>
                </c:pt>
              </c:strCache>
            </c:strRef>
          </c:tx>
          <c:spPr>
            <a:blipFill>
              <a:blip xmlns:r="http://schemas.openxmlformats.org/officeDocument/2006/relationships" r:embed="rId3"/>
              <a:stretch>
                <a:fillRect/>
              </a:stretch>
            </a:blipFill>
            <a:ln>
              <a:noFill/>
            </a:ln>
            <a:effectLst/>
          </c:spPr>
          <c:invertIfNegative val="0"/>
          <c:dPt>
            <c:idx val="5"/>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5-1004-45CF-8268-554C0CC6AC79}"/>
              </c:ext>
            </c:extLst>
          </c:dPt>
          <c:dLbls>
            <c:dLbl>
              <c:idx val="0"/>
              <c:layout>
                <c:manualLayout>
                  <c:x val="-5.7620268373613119E-18"/>
                  <c:y val="-7.8799255351468936E-2"/>
                </c:manualLayout>
              </c:layout>
              <c:tx>
                <c:rich>
                  <a:bodyPr/>
                  <a:lstStyle/>
                  <a:p>
                    <a:fld id="{4C1F420A-3F0F-4398-BC55-A9CE0A3AA1D3}"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004-45CF-8268-554C0CC6AC79}"/>
                </c:ext>
              </c:extLst>
            </c:dLbl>
            <c:dLbl>
              <c:idx val="1"/>
              <c:layout>
                <c:manualLayout>
                  <c:x val="1.2571840147171701E-3"/>
                  <c:y val="-8.4427773590859512E-2"/>
                </c:manualLayout>
              </c:layout>
              <c:tx>
                <c:rich>
                  <a:bodyPr/>
                  <a:lstStyle/>
                  <a:p>
                    <a:fld id="{B9F4D40B-E951-467D-8900-37234D559204}"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004-45CF-8268-554C0CC6AC79}"/>
                </c:ext>
              </c:extLst>
            </c:dLbl>
            <c:dLbl>
              <c:idx val="2"/>
              <c:layout>
                <c:manualLayout>
                  <c:x val="2.3048107349445248E-17"/>
                  <c:y val="-7.879925535146888E-2"/>
                </c:manualLayout>
              </c:layout>
              <c:tx>
                <c:rich>
                  <a:bodyPr/>
                  <a:lstStyle/>
                  <a:p>
                    <a:fld id="{7B735369-0BF5-498D-8910-DA1222D71299}"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004-45CF-8268-554C0CC6AC79}"/>
                </c:ext>
              </c:extLst>
            </c:dLbl>
            <c:dLbl>
              <c:idx val="3"/>
              <c:layout>
                <c:manualLayout>
                  <c:x val="-4.6096214698890495E-17"/>
                  <c:y val="-7.5984996231773516E-2"/>
                </c:manualLayout>
              </c:layout>
              <c:tx>
                <c:rich>
                  <a:bodyPr/>
                  <a:lstStyle/>
                  <a:p>
                    <a:fld id="{B7BAB58F-C2FC-4B9B-B32B-2B93121F833B}"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1004-45CF-8268-554C0CC6AC79}"/>
                </c:ext>
              </c:extLst>
            </c:dLbl>
            <c:dLbl>
              <c:idx val="4"/>
              <c:layout>
                <c:manualLayout>
                  <c:x val="-4.6096214698890495E-17"/>
                  <c:y val="-8.7242032710554779E-2"/>
                </c:manualLayout>
              </c:layout>
              <c:tx>
                <c:rich>
                  <a:bodyPr/>
                  <a:lstStyle/>
                  <a:p>
                    <a:fld id="{2FC437BD-149B-472B-83AA-7064DEE318AA}"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004-45CF-8268-554C0CC6AC79}"/>
                </c:ext>
              </c:extLst>
            </c:dLbl>
            <c:dLbl>
              <c:idx val="5"/>
              <c:layout>
                <c:manualLayout>
                  <c:x val="2.5143680294342483E-3"/>
                  <c:y val="-9.5684810069640719E-2"/>
                </c:manualLayout>
              </c:layout>
              <c:tx>
                <c:rich>
                  <a:bodyPr rot="0" spcFirstLastPara="1" vertOverflow="ellipsis" vert="horz" wrap="square" lIns="38100" tIns="19050" rIns="38100" bIns="19050" anchor="ctr" anchorCtr="1">
                    <a:spAutoFit/>
                  </a:bodyPr>
                  <a:lstStyle/>
                  <a:p>
                    <a:pPr>
                      <a:defRPr sz="2400" b="1" i="0" u="none" strike="noStrike" kern="1200" baseline="0">
                        <a:solidFill>
                          <a:schemeClr val="accent2"/>
                        </a:solidFill>
                        <a:latin typeface="+mn-lt"/>
                        <a:ea typeface="+mn-ea"/>
                        <a:cs typeface="+mn-cs"/>
                      </a:defRPr>
                    </a:pPr>
                    <a:fld id="{3C4300F7-6604-4C43-BFAD-6209EC635023}" type="CELLRANGE">
                      <a:rPr lang="en-US" altLang="zh-CN" sz="2400" b="1">
                        <a:solidFill>
                          <a:schemeClr val="accent2"/>
                        </a:solidFill>
                      </a:rPr>
                      <a:pPr>
                        <a:defRPr sz="2400" b="1">
                          <a:solidFill>
                            <a:schemeClr val="accent2"/>
                          </a:solidFill>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accent2"/>
                      </a:solidFill>
                      <a:latin typeface="+mn-lt"/>
                      <a:ea typeface="+mn-ea"/>
                      <a:cs typeface="+mn-cs"/>
                    </a:defRPr>
                  </a:pPr>
                  <a:endParaRPr lang="zh-CN"/>
                </a:p>
              </c:txPr>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004-45CF-8268-554C0CC6AC79}"/>
                </c:ext>
              </c:extLst>
            </c:dLbl>
            <c:dLbl>
              <c:idx val="6"/>
              <c:layout>
                <c:manualLayout>
                  <c:x val="0"/>
                  <c:y val="-8.442777359085947E-2"/>
                </c:manualLayout>
              </c:layout>
              <c:tx>
                <c:rich>
                  <a:bodyPr/>
                  <a:lstStyle/>
                  <a:p>
                    <a:fld id="{88210FBC-ADF2-4380-B468-2643A46E9D35}"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1004-45CF-8268-554C0CC6AC79}"/>
                </c:ext>
              </c:extLst>
            </c:dLbl>
            <c:dLbl>
              <c:idx val="7"/>
              <c:layout>
                <c:manualLayout>
                  <c:x val="0"/>
                  <c:y val="-8.1613514471164147E-2"/>
                </c:manualLayout>
              </c:layout>
              <c:tx>
                <c:rich>
                  <a:bodyPr/>
                  <a:lstStyle/>
                  <a:p>
                    <a:fld id="{0E91FC40-C90F-474D-A809-EB70ECE18280}"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1004-45CF-8268-554C0CC6AC79}"/>
                </c:ext>
              </c:extLst>
            </c:dLbl>
            <c:dLbl>
              <c:idx val="8"/>
              <c:layout>
                <c:manualLayout>
                  <c:x val="0"/>
                  <c:y val="-8.1613514471164147E-2"/>
                </c:manualLayout>
              </c:layout>
              <c:tx>
                <c:rich>
                  <a:bodyPr/>
                  <a:lstStyle/>
                  <a:p>
                    <a:fld id="{4631449E-D8FA-48EE-A2B2-413591DF45A4}"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004-45CF-8268-554C0CC6AC79}"/>
                </c:ext>
              </c:extLst>
            </c:dLbl>
            <c:dLbl>
              <c:idx val="9"/>
              <c:layout>
                <c:manualLayout>
                  <c:x val="0"/>
                  <c:y val="-8.7242032710554834E-2"/>
                </c:manualLayout>
              </c:layout>
              <c:tx>
                <c:rich>
                  <a:bodyPr/>
                  <a:lstStyle/>
                  <a:p>
                    <a:fld id="{E781CCA5-85B8-466E-BB51-93BE677FF4F4}"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004-45CF-8268-554C0CC6AC79}"/>
                </c:ext>
              </c:extLst>
            </c:dLbl>
            <c:dLbl>
              <c:idx val="10"/>
              <c:layout>
                <c:manualLayout>
                  <c:x val="0"/>
                  <c:y val="-8.1613514471164147E-2"/>
                </c:manualLayout>
              </c:layout>
              <c:tx>
                <c:rich>
                  <a:bodyPr/>
                  <a:lstStyle/>
                  <a:p>
                    <a:fld id="{C75E0C88-126E-4099-8A3A-A34890414C79}"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004-45CF-8268-554C0CC6AC79}"/>
                </c:ext>
              </c:extLst>
            </c:dLbl>
            <c:dLbl>
              <c:idx val="11"/>
              <c:layout>
                <c:manualLayout>
                  <c:x val="-1.8438485879556198E-16"/>
                  <c:y val="-7.8799255351468839E-2"/>
                </c:manualLayout>
              </c:layout>
              <c:tx>
                <c:rich>
                  <a:bodyPr/>
                  <a:lstStyle/>
                  <a:p>
                    <a:fld id="{4D0043FE-E60B-443B-9ABD-0877B9963CCD}" type="CELLRANGE">
                      <a:rPr lang="en-US" altLang="zh-CN"/>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1004-45CF-8268-554C0CC6AC7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General</c:formatCode>
                <c:ptCount val="12"/>
                <c:pt idx="0">
                  <c:v>10</c:v>
                </c:pt>
                <c:pt idx="1">
                  <c:v>20</c:v>
                </c:pt>
                <c:pt idx="2">
                  <c:v>20</c:v>
                </c:pt>
                <c:pt idx="3">
                  <c:v>20</c:v>
                </c:pt>
                <c:pt idx="4">
                  <c:v>20</c:v>
                </c:pt>
                <c:pt idx="5">
                  <c:v>20</c:v>
                </c:pt>
                <c:pt idx="6">
                  <c:v>20</c:v>
                </c:pt>
                <c:pt idx="7">
                  <c:v>20</c:v>
                </c:pt>
                <c:pt idx="8">
                  <c:v>20</c:v>
                </c:pt>
                <c:pt idx="9">
                  <c:v>20</c:v>
                </c:pt>
                <c:pt idx="10">
                  <c:v>20</c:v>
                </c:pt>
                <c:pt idx="11">
                  <c:v>20</c:v>
                </c:pt>
              </c:numCache>
            </c:numRef>
          </c:val>
          <c:extLst>
            <c:ext xmlns:c15="http://schemas.microsoft.com/office/drawing/2012/chart" uri="{02D57815-91ED-43cb-92C2-25804820EDAC}">
              <c15:datalabelsRange>
                <c15:f>Sheet1!$E$2:$E$13</c15:f>
                <c15:dlblRangeCache>
                  <c:ptCount val="12"/>
                  <c:pt idx="0">
                    <c:v>232</c:v>
                  </c:pt>
                  <c:pt idx="1">
                    <c:v>225</c:v>
                  </c:pt>
                  <c:pt idx="2">
                    <c:v>176</c:v>
                  </c:pt>
                  <c:pt idx="3">
                    <c:v>198</c:v>
                  </c:pt>
                  <c:pt idx="4">
                    <c:v>308</c:v>
                  </c:pt>
                  <c:pt idx="5">
                    <c:v>346</c:v>
                  </c:pt>
                  <c:pt idx="6">
                    <c:v>236</c:v>
                  </c:pt>
                  <c:pt idx="7">
                    <c:v>187</c:v>
                  </c:pt>
                  <c:pt idx="8">
                    <c:v>152</c:v>
                  </c:pt>
                  <c:pt idx="9">
                    <c:v>228</c:v>
                  </c:pt>
                  <c:pt idx="10">
                    <c:v>248</c:v>
                  </c:pt>
                  <c:pt idx="11">
                    <c:v>321</c:v>
                  </c:pt>
                </c15:dlblRangeCache>
              </c15:datalabelsRange>
            </c:ext>
            <c:ext xmlns:c16="http://schemas.microsoft.com/office/drawing/2014/chart" uri="{C3380CC4-5D6E-409C-BE32-E72D297353CC}">
              <c16:uniqueId val="{00000003-1004-45CF-8268-554C0CC6AC79}"/>
            </c:ext>
          </c:extLst>
        </c:ser>
        <c:dLbls>
          <c:showLegendKey val="0"/>
          <c:showVal val="0"/>
          <c:showCatName val="0"/>
          <c:showSerName val="0"/>
          <c:showPercent val="0"/>
          <c:showBubbleSize val="0"/>
        </c:dLbls>
        <c:gapWidth val="250"/>
        <c:overlap val="100"/>
        <c:axId val="-699070336"/>
        <c:axId val="-699078496"/>
      </c:barChart>
      <c:catAx>
        <c:axId val="-6990703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699078496"/>
        <c:crosses val="autoZero"/>
        <c:auto val="1"/>
        <c:lblAlgn val="ctr"/>
        <c:lblOffset val="100"/>
        <c:noMultiLvlLbl val="0"/>
      </c:catAx>
      <c:valAx>
        <c:axId val="-699078496"/>
        <c:scaling>
          <c:orientation val="minMax"/>
        </c:scaling>
        <c:delete val="1"/>
        <c:axPos val="l"/>
        <c:numFmt formatCode="General" sourceLinked="1"/>
        <c:majorTickMark val="none"/>
        <c:minorTickMark val="none"/>
        <c:tickLblPos val="nextTo"/>
        <c:crossAx val="-699070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6"/>
            <c:invertIfNegative val="0"/>
            <c:bubble3D val="0"/>
            <c:extLst>
              <c:ext xmlns:c16="http://schemas.microsoft.com/office/drawing/2014/chart" uri="{C3380CC4-5D6E-409C-BE32-E72D297353CC}">
                <c16:uniqueId val="{00000001-BA66-4BA6-9EC5-56368FA55C1D}"/>
              </c:ext>
            </c:extLst>
          </c:dPt>
          <c:val>
            <c:numRef>
              <c:f>Sheet1!$B$2:$B$11</c:f>
              <c:numCache>
                <c:formatCode>General</c:formatCode>
                <c:ptCount val="10"/>
                <c:pt idx="0">
                  <c:v>2</c:v>
                </c:pt>
                <c:pt idx="1">
                  <c:v>2</c:v>
                </c:pt>
                <c:pt idx="2">
                  <c:v>3</c:v>
                </c:pt>
                <c:pt idx="3">
                  <c:v>4</c:v>
                </c:pt>
                <c:pt idx="4">
                  <c:v>5</c:v>
                </c:pt>
                <c:pt idx="5">
                  <c:v>6</c:v>
                </c:pt>
                <c:pt idx="6">
                  <c:v>7</c:v>
                </c:pt>
                <c:pt idx="7">
                  <c:v>6</c:v>
                </c:pt>
                <c:pt idx="8">
                  <c:v>5</c:v>
                </c:pt>
                <c:pt idx="9">
                  <c:v>2</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2-BA66-4BA6-9EC5-56368FA55C1D}"/>
            </c:ext>
          </c:extLst>
        </c:ser>
        <c:ser>
          <c:idx val="1"/>
          <c:order val="1"/>
          <c:tx>
            <c:strRef>
              <c:f>Sheet1!$C$1</c:f>
              <c:strCache>
                <c:ptCount val="1"/>
                <c:pt idx="0">
                  <c:v>Series 2</c:v>
                </c:pt>
              </c:strCache>
            </c:strRef>
          </c:tx>
          <c:spPr>
            <a:solidFill>
              <a:schemeClr val="accent3"/>
            </a:solidFill>
            <a:ln>
              <a:noFill/>
            </a:ln>
            <a:effectLst/>
          </c:spPr>
          <c:invertIfNegative val="0"/>
          <c:val>
            <c:numRef>
              <c:f>Sheet1!$C$2:$C$11</c:f>
              <c:numCache>
                <c:formatCode>General</c:formatCode>
                <c:ptCount val="10"/>
                <c:pt idx="0">
                  <c:v>6</c:v>
                </c:pt>
                <c:pt idx="1">
                  <c:v>7</c:v>
                </c:pt>
                <c:pt idx="2">
                  <c:v>7</c:v>
                </c:pt>
                <c:pt idx="3">
                  <c:v>6</c:v>
                </c:pt>
                <c:pt idx="4">
                  <c:v>5</c:v>
                </c:pt>
                <c:pt idx="5">
                  <c:v>4</c:v>
                </c:pt>
                <c:pt idx="6">
                  <c:v>3</c:v>
                </c:pt>
                <c:pt idx="7">
                  <c:v>4</c:v>
                </c:pt>
                <c:pt idx="8">
                  <c:v>5</c:v>
                </c:pt>
                <c:pt idx="9">
                  <c:v>3</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3-BA66-4BA6-9EC5-56368FA55C1D}"/>
            </c:ext>
          </c:extLst>
        </c:ser>
        <c:dLbls>
          <c:showLegendKey val="0"/>
          <c:showVal val="0"/>
          <c:showCatName val="0"/>
          <c:showSerName val="0"/>
          <c:showPercent val="0"/>
          <c:showBubbleSize val="0"/>
        </c:dLbls>
        <c:gapWidth val="20"/>
        <c:axId val="-699120928"/>
        <c:axId val="-699098624"/>
      </c:barChart>
      <c:catAx>
        <c:axId val="-69912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800" b="0" i="0" u="none" strike="noStrike" kern="1200" baseline="0">
                <a:solidFill>
                  <a:schemeClr val="tx1"/>
                </a:solidFill>
                <a:latin typeface="+mn-ea"/>
                <a:ea typeface="+mn-ea"/>
                <a:cs typeface="Open Sans" panose="020B0606030504020204" pitchFamily="34" charset="0"/>
              </a:defRPr>
            </a:pPr>
            <a:endParaRPr lang="zh-CN"/>
          </a:p>
        </c:txPr>
        <c:crossAx val="-699098624"/>
        <c:crosses val="autoZero"/>
        <c:auto val="1"/>
        <c:lblAlgn val="ctr"/>
        <c:lblOffset val="100"/>
        <c:noMultiLvlLbl val="0"/>
      </c:catAx>
      <c:valAx>
        <c:axId val="-699098624"/>
        <c:scaling>
          <c:orientation val="minMax"/>
        </c:scaling>
        <c:delete val="1"/>
        <c:axPos val="l"/>
        <c:majorGridlines>
          <c:spPr>
            <a:ln w="9525" cap="flat" cmpd="sng" algn="ctr">
              <a:noFill/>
              <a:prstDash val="solid"/>
              <a:round/>
            </a:ln>
            <a:effectLst/>
          </c:spPr>
        </c:majorGridlines>
        <c:numFmt formatCode="General" sourceLinked="1"/>
        <c:majorTickMark val="none"/>
        <c:minorTickMark val="none"/>
        <c:tickLblPos val="nextTo"/>
        <c:crossAx val="-699120928"/>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Reversed" id="21">
  <a:schemeClr val="accent1"/>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withinLinearReversed" id="25">
  <a:schemeClr val="accent5"/>
</cs:colorStyle>
</file>

<file path=ppt/charts/colors35.xml><?xml version="1.0" encoding="utf-8"?>
<cs:colorStyle xmlns:cs="http://schemas.microsoft.com/office/drawing/2012/chartStyle" xmlns:a="http://schemas.openxmlformats.org/drawingml/2006/main" meth="withinLinearReversed" id="25">
  <a:schemeClr val="accent5"/>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6">
  <a:schemeClr val="accent6"/>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065"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defRPr sz="1195"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5"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66">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5.xml><?xml version="1.0" encoding="utf-8"?>
<cs:chartStyle xmlns:cs="http://schemas.microsoft.com/office/drawing/2012/chartStyle" xmlns:a="http://schemas.openxmlformats.org/drawingml/2006/main" id="266">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dk1">
        <a:lumMod val="75000"/>
        <a:lumOff val="25000"/>
      </a:schemeClr>
    </cs:fontRef>
    <cs:defRPr sz="1195" kern="1200"/>
  </cs:dataLabel>
  <cs:dataLabelCallout>
    <cs:lnRef idx="0"/>
    <cs:fillRef idx="0"/>
    <cs:effectRef idx="0"/>
    <cs:fontRef idx="minor">
      <a:schemeClr val="lt1"/>
    </cs:fontRef>
    <cs:spPr>
      <a:solidFill>
        <a:schemeClr val="dk1">
          <a:lumMod val="65000"/>
          <a:lumOff val="35000"/>
          <a:alpha val="75000"/>
        </a:schemeClr>
      </a:solidFill>
    </cs:spPr>
    <cs:defRPr sz="1195"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8.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1195" kern="1200" spc="20" baseline="0"/>
  </cs:valueAxis>
  <cs:wall>
    <cs:lnRef idx="0"/>
    <cs:fillRef idx="0"/>
    <cs:effectRef idx="0"/>
    <cs:fontRef idx="minor">
      <a:schemeClr val="dk1"/>
    </cs:fontRef>
  </cs:wall>
</cs:chartStyle>
</file>

<file path=ppt/charts/style7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dk1">
        <a:lumMod val="75000"/>
        <a:lumOff val="25000"/>
      </a:schemeClr>
    </cs:fontRef>
    <cs:defRPr sz="1195" kern="1200"/>
  </cs:dataLabel>
  <cs:dataLabelCallout>
    <cs:lnRef idx="0"/>
    <cs:fillRef idx="0"/>
    <cs:effectRef idx="0"/>
    <cs:fontRef idx="minor">
      <a:schemeClr val="lt1"/>
    </cs:fontRef>
    <cs:spPr>
      <a:solidFill>
        <a:schemeClr val="dk1">
          <a:lumMod val="65000"/>
          <a:lumOff val="35000"/>
          <a:alpha val="75000"/>
        </a:schemeClr>
      </a:solidFill>
    </cs:spPr>
    <cs:defRPr sz="1195"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0.0611</cdr:x>
      <cdr:y>0.02399</cdr:y>
    </cdr:from>
    <cdr:to>
      <cdr:x>0.0611</cdr:x>
      <cdr:y>0.89964</cdr:y>
    </cdr:to>
    <cdr:sp macro="" textlink="">
      <cdr:nvSpPr>
        <cdr:cNvPr id="2" name="直接箭头连接符 1"/>
        <cdr:cNvSpPr/>
      </cdr:nvSpPr>
      <cdr:spPr>
        <a:xfrm xmlns:a="http://schemas.openxmlformats.org/drawingml/2006/main" flipV="1">
          <a:off x="400124" y="108421"/>
          <a:ext cx="0" cy="3957403"/>
        </a:xfrm>
        <a:prstGeom xmlns:a="http://schemas.openxmlformats.org/drawingml/2006/main" prst="straightConnector1">
          <a:avLst/>
        </a:prstGeom>
        <a:ln xmlns:a="http://schemas.openxmlformats.org/drawingml/2006/main" w="38100">
          <a:gradFill flip="none" rotWithShape="1">
            <a:gsLst>
              <a:gs pos="0">
                <a:schemeClr val="bg1">
                  <a:lumMod val="95000"/>
                </a:schemeClr>
              </a:gs>
              <a:gs pos="100000">
                <a:schemeClr val="bg1">
                  <a:lumMod val="50000"/>
                </a:schemeClr>
              </a:gs>
            </a:gsLst>
            <a:lin ang="5400000" scaled="0"/>
            <a:tileRect/>
          </a:gra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sp>
  </cdr:relSizeAnchor>
  <cdr:relSizeAnchor xmlns:cdr="http://schemas.openxmlformats.org/drawingml/2006/chartDrawing">
    <cdr:from>
      <cdr:x>0.56981</cdr:x>
      <cdr:y>0.36498</cdr:y>
    </cdr:from>
    <cdr:to>
      <cdr:x>0.79503</cdr:x>
      <cdr:y>0.43662</cdr:y>
    </cdr:to>
    <cdr:sp macro="" textlink="">
      <cdr:nvSpPr>
        <cdr:cNvPr id="3" name="矩形 2"/>
        <cdr:cNvSpPr/>
      </cdr:nvSpPr>
      <cdr:spPr>
        <a:xfrm xmlns:a="http://schemas.openxmlformats.org/drawingml/2006/main">
          <a:off x="3731325" y="1649509"/>
          <a:ext cx="1474827" cy="323743"/>
        </a:xfrm>
        <a:prstGeom xmlns:a="http://schemas.openxmlformats.org/drawingml/2006/main" prst="rect">
          <a:avLst/>
        </a:prstGeom>
        <a:noFill xmlns:a="http://schemas.openxmlformats.org/drawingml/2006/main"/>
      </cdr:spPr>
      <cdr:txBody>
        <a:bodyPr xmlns:a="http://schemas.openxmlformats.org/drawingml/2006/main" spcFirstLastPara="1" vert="horz" wrap="none" lIns="45720" tIns="45720" rIns="45720" bIns="45720" numCol="1" rtlCol="0" anchor="t" anchorCtr="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endParaRPr lang="zh-CN" altLang="en-US" sz="2400" dirty="0">
            <a:solidFill>
              <a:srgbClr val="8DBD69"/>
            </a:solidFill>
            <a:latin typeface="Kozuka Gothic Pr6N R" panose="020B0400000000000000" pitchFamily="34" charset="-128"/>
            <a:ea typeface="Kozuka Gothic Pr6N R" panose="020B0400000000000000" pitchFamily="34"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0.0611</cdr:x>
      <cdr:y>0.02399</cdr:y>
    </cdr:from>
    <cdr:to>
      <cdr:x>0.0611</cdr:x>
      <cdr:y>0.89964</cdr:y>
    </cdr:to>
    <cdr:cxnSp macro="">
      <cdr:nvCxnSpPr>
        <cdr:cNvPr id="3" name="直接箭头连接符 2">
          <a:extLst xmlns:a="http://schemas.openxmlformats.org/drawingml/2006/main">
            <a:ext uri="{FF2B5EF4-FFF2-40B4-BE49-F238E27FC236}">
              <a16:creationId xmlns:a16="http://schemas.microsoft.com/office/drawing/2014/main" id="{FC6EE06B-F1E4-D05F-6636-67C256DEBA2C}"/>
            </a:ext>
          </a:extLst>
        </cdr:cNvPr>
        <cdr:cNvCxnSpPr/>
      </cdr:nvCxnSpPr>
      <cdr:spPr>
        <a:xfrm xmlns:a="http://schemas.openxmlformats.org/drawingml/2006/main" flipV="1">
          <a:off x="400124" y="108421"/>
          <a:ext cx="0" cy="3957403"/>
        </a:xfrm>
        <a:prstGeom xmlns:a="http://schemas.openxmlformats.org/drawingml/2006/main" prst="straightConnector1">
          <a:avLst/>
        </a:prstGeom>
        <a:ln xmlns:a="http://schemas.openxmlformats.org/drawingml/2006/main" w="38100">
          <a:gradFill flip="none" rotWithShape="1">
            <a:gsLst>
              <a:gs pos="0">
                <a:schemeClr val="bg1">
                  <a:lumMod val="95000"/>
                </a:schemeClr>
              </a:gs>
              <a:gs pos="100000">
                <a:schemeClr val="bg1">
                  <a:lumMod val="50000"/>
                </a:schemeClr>
              </a:gs>
            </a:gsLst>
            <a:lin ang="5400000" scaled="0"/>
            <a:tileRect/>
          </a:gra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0.37824</cdr:x>
      <cdr:y>0.05862</cdr:y>
    </cdr:from>
    <cdr:to>
      <cdr:x>0.55969</cdr:x>
      <cdr:y>0.12688</cdr:y>
    </cdr:to>
    <cdr:sp macro="" textlink="">
      <cdr:nvSpPr>
        <cdr:cNvPr id="2" name="文本框 8"/>
        <cdr:cNvSpPr txBox="1"/>
      </cdr:nvSpPr>
      <cdr:spPr>
        <a:xfrm xmlns:a="http://schemas.openxmlformats.org/drawingml/2006/main">
          <a:off x="3074342" y="277972"/>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表达</a:t>
          </a:r>
        </a:p>
      </cdr:txBody>
    </cdr:sp>
  </cdr:relSizeAnchor>
  <cdr:relSizeAnchor xmlns:cdr="http://schemas.openxmlformats.org/drawingml/2006/chartDrawing">
    <cdr:from>
      <cdr:x>0.66037</cdr:x>
      <cdr:y>0.14049</cdr:y>
    </cdr:from>
    <cdr:to>
      <cdr:x>0.7002</cdr:x>
      <cdr:y>0.45149</cdr:y>
    </cdr:to>
    <cdr:sp macro="" textlink="">
      <cdr:nvSpPr>
        <cdr:cNvPr id="3" name="文本框 8"/>
        <cdr:cNvSpPr txBox="1"/>
      </cdr:nvSpPr>
      <cdr:spPr>
        <a:xfrm xmlns:a="http://schemas.openxmlformats.org/drawingml/2006/main" rot="3773648">
          <a:off x="4791933" y="1241797"/>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思维</a:t>
          </a:r>
        </a:p>
      </cdr:txBody>
    </cdr:sp>
  </cdr:relSizeAnchor>
  <cdr:relSizeAnchor xmlns:cdr="http://schemas.openxmlformats.org/drawingml/2006/chartDrawing">
    <cdr:from>
      <cdr:x>0.65885</cdr:x>
      <cdr:y>0.54958</cdr:y>
    </cdr:from>
    <cdr:to>
      <cdr:x>0.69868</cdr:x>
      <cdr:y>0.86058</cdr:y>
    </cdr:to>
    <cdr:sp macro="" textlink="">
      <cdr:nvSpPr>
        <cdr:cNvPr id="4" name="文本框 8"/>
        <cdr:cNvSpPr txBox="1"/>
      </cdr:nvSpPr>
      <cdr:spPr>
        <a:xfrm xmlns:a="http://schemas.openxmlformats.org/drawingml/2006/main" rot="7449929">
          <a:off x="4779575" y="3181805"/>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形象</a:t>
          </a:r>
        </a:p>
      </cdr:txBody>
    </cdr:sp>
  </cdr:relSizeAnchor>
  <cdr:relSizeAnchor xmlns:cdr="http://schemas.openxmlformats.org/drawingml/2006/chartDrawing">
    <cdr:from>
      <cdr:x>0.3752</cdr:x>
      <cdr:y>0.86862</cdr:y>
    </cdr:from>
    <cdr:to>
      <cdr:x>0.55665</cdr:x>
      <cdr:y>0.93688</cdr:y>
    </cdr:to>
    <cdr:sp macro="" textlink="">
      <cdr:nvSpPr>
        <cdr:cNvPr id="5" name="文本框 8"/>
        <cdr:cNvSpPr txBox="1"/>
      </cdr:nvSpPr>
      <cdr:spPr>
        <a:xfrm xmlns:a="http://schemas.openxmlformats.org/drawingml/2006/main" rot="10800000">
          <a:off x="3049628" y="4119207"/>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性格</a:t>
          </a:r>
        </a:p>
      </cdr:txBody>
    </cdr:sp>
  </cdr:relSizeAnchor>
  <cdr:relSizeAnchor xmlns:cdr="http://schemas.openxmlformats.org/drawingml/2006/chartDrawing">
    <cdr:from>
      <cdr:x>0.23165</cdr:x>
      <cdr:y>0.53527</cdr:y>
    </cdr:from>
    <cdr:to>
      <cdr:x>0.27148</cdr:x>
      <cdr:y>0.84627</cdr:y>
    </cdr:to>
    <cdr:sp macro="" textlink="">
      <cdr:nvSpPr>
        <cdr:cNvPr id="6" name="文本框 8"/>
        <cdr:cNvSpPr txBox="1"/>
      </cdr:nvSpPr>
      <cdr:spPr>
        <a:xfrm xmlns:a="http://schemas.openxmlformats.org/drawingml/2006/main" rot="14356304">
          <a:off x="1307325" y="3113935"/>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特长</a:t>
          </a:r>
        </a:p>
      </cdr:txBody>
    </cdr:sp>
  </cdr:relSizeAnchor>
  <cdr:relSizeAnchor xmlns:cdr="http://schemas.openxmlformats.org/drawingml/2006/chartDrawing">
    <cdr:from>
      <cdr:x>0.23621</cdr:x>
      <cdr:y>0.13921</cdr:y>
    </cdr:from>
    <cdr:to>
      <cdr:x>0.27604</cdr:x>
      <cdr:y>0.4502</cdr:y>
    </cdr:to>
    <cdr:sp macro="" textlink="">
      <cdr:nvSpPr>
        <cdr:cNvPr id="7" name="文本框 8"/>
        <cdr:cNvSpPr txBox="1"/>
      </cdr:nvSpPr>
      <cdr:spPr>
        <a:xfrm xmlns:a="http://schemas.openxmlformats.org/drawingml/2006/main" rot="18185031">
          <a:off x="1344394" y="1235709"/>
          <a:ext cx="1474826" cy="323711"/>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资历</a:t>
          </a: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0.08375</cdr:y>
    </cdr:to>
    <cdr:sp macro="" textlink="">
      <cdr:nvSpPr>
        <cdr:cNvPr id="2" name="矩形 1"/>
        <cdr:cNvSpPr>
          <a:spLocks xmlns:a="http://schemas.openxmlformats.org/drawingml/2006/main"/>
        </cdr:cNvSpPr>
      </cdr:nvSpPr>
      <cdr:spPr>
        <a:xfrm xmlns:a="http://schemas.openxmlformats.org/drawingml/2006/main">
          <a:off x="0" y="0"/>
          <a:ext cx="6006777" cy="364056"/>
        </a:xfrm>
        <a:prstGeom xmlns:a="http://schemas.openxmlformats.org/drawingml/2006/main" prst="rect">
          <a:avLst/>
        </a:prstGeom>
        <a:solidFill xmlns:a="http://schemas.openxmlformats.org/drawingml/2006/main">
          <a:schemeClr val="accent6">
            <a:lumMod val="7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l"/>
          <a:r>
            <a:rPr lang="zh-CN" altLang="en-US" sz="1800" spc="600" dirty="0">
              <a:latin typeface="微软雅黑" panose="020B0503020204020204" pitchFamily="34" charset="-122"/>
              <a:ea typeface="微软雅黑" panose="020B0503020204020204" pitchFamily="34" charset="-122"/>
            </a:rPr>
            <a:t>点击添加标题</a:t>
          </a:r>
          <a:endParaRPr lang="zh-CN" sz="1800" spc="600" dirty="0">
            <a:latin typeface="微软雅黑" panose="020B0503020204020204" pitchFamily="34" charset="-122"/>
            <a:ea typeface="微软雅黑" panose="020B0503020204020204" pitchFamily="34" charset="-122"/>
          </a:endParaRPr>
        </a:p>
      </cdr:txBody>
    </cdr:sp>
  </cdr:relSizeAnchor>
  <cdr:relSizeAnchor xmlns:cdr="http://schemas.openxmlformats.org/drawingml/2006/chartDrawing">
    <cdr:from>
      <cdr:x>0</cdr:x>
      <cdr:y>0.95596</cdr:y>
    </cdr:from>
    <cdr:to>
      <cdr:x>1</cdr:x>
      <cdr:y>1</cdr:y>
    </cdr:to>
    <cdr:sp macro="" textlink="">
      <cdr:nvSpPr>
        <cdr:cNvPr id="3" name="矩形 2"/>
        <cdr:cNvSpPr/>
      </cdr:nvSpPr>
      <cdr:spPr>
        <a:xfrm xmlns:a="http://schemas.openxmlformats.org/drawingml/2006/main">
          <a:off x="0" y="4155381"/>
          <a:ext cx="6006777" cy="191446"/>
        </a:xfrm>
        <a:prstGeom xmlns:a="http://schemas.openxmlformats.org/drawingml/2006/main" prst="rect">
          <a:avLst/>
        </a:prstGeom>
        <a:solidFill xmlns:a="http://schemas.openxmlformats.org/drawingml/2006/main">
          <a:schemeClr val="accent6">
            <a:lumMod val="7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l"/>
          <a:r>
            <a:rPr lang="zh-CN" altLang="en-US" sz="700" dirty="0">
              <a:latin typeface="微软雅黑" panose="020B0503020204020204" pitchFamily="34" charset="-122"/>
              <a:ea typeface="微软雅黑" panose="020B0503020204020204" pitchFamily="34" charset="-122"/>
            </a:rPr>
            <a:t>数据来源：锐普</a:t>
          </a:r>
          <a:r>
            <a:rPr lang="en-US" altLang="zh-CN" sz="700" dirty="0">
              <a:latin typeface="微软雅黑" panose="020B0503020204020204" pitchFamily="34" charset="-122"/>
              <a:ea typeface="微软雅黑" panose="020B0503020204020204" pitchFamily="34" charset="-122"/>
            </a:rPr>
            <a:t>PPT</a:t>
          </a:r>
          <a:r>
            <a:rPr lang="zh-CN" altLang="en-US" sz="700" dirty="0">
              <a:latin typeface="微软雅黑" panose="020B0503020204020204" pitchFamily="34" charset="-122"/>
              <a:ea typeface="微软雅黑" panose="020B0503020204020204" pitchFamily="34" charset="-122"/>
            </a:rPr>
            <a:t>研究院</a:t>
          </a:r>
          <a:endParaRPr lang="zh-CN" sz="700" dirty="0">
            <a:latin typeface="微软雅黑" panose="020B0503020204020204" pitchFamily="34" charset="-122"/>
            <a:ea typeface="微软雅黑" panose="020B0503020204020204" pitchFamily="34" charset="-122"/>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0.27946</cdr:x>
      <cdr:y>0.07742</cdr:y>
    </cdr:from>
    <cdr:to>
      <cdr:x>0.46091</cdr:x>
      <cdr:y>0.13716</cdr:y>
    </cdr:to>
    <cdr:sp macro="" textlink="">
      <cdr:nvSpPr>
        <cdr:cNvPr id="2" name="文本框 8"/>
        <cdr:cNvSpPr txBox="1"/>
      </cdr:nvSpPr>
      <cdr:spPr>
        <a:xfrm xmlns:a="http://schemas.openxmlformats.org/drawingml/2006/main" rot="19639839">
          <a:off x="2271416" y="419495"/>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英国</a:t>
          </a:r>
        </a:p>
      </cdr:txBody>
    </cdr:sp>
  </cdr:relSizeAnchor>
  <cdr:relSizeAnchor xmlns:cdr="http://schemas.openxmlformats.org/drawingml/2006/chartDrawing">
    <cdr:from>
      <cdr:x>0.56241</cdr:x>
      <cdr:y>0.07613</cdr:y>
    </cdr:from>
    <cdr:to>
      <cdr:x>0.74386</cdr:x>
      <cdr:y>0.13587</cdr:y>
    </cdr:to>
    <cdr:sp macro="" textlink="">
      <cdr:nvSpPr>
        <cdr:cNvPr id="3" name="文本框 8"/>
        <cdr:cNvSpPr txBox="1"/>
      </cdr:nvSpPr>
      <cdr:spPr>
        <a:xfrm xmlns:a="http://schemas.openxmlformats.org/drawingml/2006/main" rot="1893002">
          <a:off x="4571271" y="412499"/>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美国</a:t>
          </a:r>
        </a:p>
      </cdr:txBody>
    </cdr:sp>
  </cdr:relSizeAnchor>
  <cdr:relSizeAnchor xmlns:cdr="http://schemas.openxmlformats.org/drawingml/2006/chartDrawing">
    <cdr:from>
      <cdr:x>0.76958</cdr:x>
      <cdr:y>0.3193</cdr:y>
    </cdr:from>
    <cdr:to>
      <cdr:x>0.80941</cdr:x>
      <cdr:y>0.59147</cdr:y>
    </cdr:to>
    <cdr:sp macro="" textlink="">
      <cdr:nvSpPr>
        <cdr:cNvPr id="4" name="文本框 8"/>
        <cdr:cNvSpPr txBox="1"/>
      </cdr:nvSpPr>
      <cdr:spPr>
        <a:xfrm xmlns:a="http://schemas.openxmlformats.org/drawingml/2006/main" rot="5400000">
          <a:off x="5679635" y="2305710"/>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俄罗斯</a:t>
          </a:r>
        </a:p>
      </cdr:txBody>
    </cdr:sp>
  </cdr:relSizeAnchor>
  <cdr:relSizeAnchor xmlns:cdr="http://schemas.openxmlformats.org/drawingml/2006/chartDrawing">
    <cdr:from>
      <cdr:x>0.56391</cdr:x>
      <cdr:y>0.79491</cdr:y>
    </cdr:from>
    <cdr:to>
      <cdr:x>0.74536</cdr:x>
      <cdr:y>0.85465</cdr:y>
    </cdr:to>
    <cdr:sp macro="" textlink="">
      <cdr:nvSpPr>
        <cdr:cNvPr id="5" name="文本框 8"/>
        <cdr:cNvSpPr txBox="1"/>
      </cdr:nvSpPr>
      <cdr:spPr>
        <a:xfrm xmlns:a="http://schemas.openxmlformats.org/drawingml/2006/main" rot="8940184">
          <a:off x="4583481" y="4307339"/>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中国</a:t>
          </a:r>
        </a:p>
      </cdr:txBody>
    </cdr:sp>
  </cdr:relSizeAnchor>
  <cdr:relSizeAnchor xmlns:cdr="http://schemas.openxmlformats.org/drawingml/2006/chartDrawing">
    <cdr:from>
      <cdr:x>0.27844</cdr:x>
      <cdr:y>0.78633</cdr:y>
    </cdr:from>
    <cdr:to>
      <cdr:x>0.45989</cdr:x>
      <cdr:y>0.84607</cdr:y>
    </cdr:to>
    <cdr:sp macro="" textlink="">
      <cdr:nvSpPr>
        <cdr:cNvPr id="6" name="文本框 8"/>
        <cdr:cNvSpPr txBox="1"/>
      </cdr:nvSpPr>
      <cdr:spPr>
        <a:xfrm xmlns:a="http://schemas.openxmlformats.org/drawingml/2006/main" rot="12635247">
          <a:off x="2263197" y="4260844"/>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加拿大</a:t>
          </a:r>
        </a:p>
      </cdr:txBody>
    </cdr:sp>
  </cdr:relSizeAnchor>
  <cdr:relSizeAnchor xmlns:cdr="http://schemas.openxmlformats.org/drawingml/2006/chartDrawing">
    <cdr:from>
      <cdr:x>0.20816</cdr:x>
      <cdr:y>0.32697</cdr:y>
    </cdr:from>
    <cdr:to>
      <cdr:x>0.24799</cdr:x>
      <cdr:y>0.59914</cdr:y>
    </cdr:to>
    <cdr:sp macro="" textlink="">
      <cdr:nvSpPr>
        <cdr:cNvPr id="7" name="文本框 8"/>
        <cdr:cNvSpPr txBox="1"/>
      </cdr:nvSpPr>
      <cdr:spPr>
        <a:xfrm xmlns:a="http://schemas.openxmlformats.org/drawingml/2006/main" rot="16200000">
          <a:off x="1116361" y="2347274"/>
          <a:ext cx="1474827" cy="323743"/>
        </a:xfrm>
        <a:prstGeom xmlns:a="http://schemas.openxmlformats.org/drawingml/2006/main" prst="rect">
          <a:avLst/>
        </a:prstGeom>
        <a:noFill xmlns:a="http://schemas.openxmlformats.org/drawingml/2006/main"/>
      </cdr:spPr>
      <cdr:txBody>
        <a:bodyPr xmlns:a="http://schemas.openxmlformats.org/drawingml/2006/main" spcFirstLastPara="1" wrap="none" numCol="1" rtlCol="0">
          <a:prstTxWarp prst="textArchUp">
            <a:avLst>
              <a:gd name="adj" fmla="val 10789146"/>
            </a:avLst>
          </a:prstTxWarp>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latin typeface="微软雅黑" panose="020B0503020204020204" pitchFamily="34" charset="-122"/>
              <a:ea typeface="微软雅黑" panose="020B0503020204020204" pitchFamily="34" charset="-122"/>
            </a:rPr>
            <a:t>德国</a:t>
          </a:r>
        </a:p>
      </cdr:txBody>
    </cdr:sp>
  </cdr:relSizeAnchor>
  <cdr:relSizeAnchor xmlns:cdr="http://schemas.openxmlformats.org/drawingml/2006/chartDrawing">
    <cdr:from>
      <cdr:x>0.30392</cdr:x>
      <cdr:y>0.2385</cdr:y>
    </cdr:from>
    <cdr:to>
      <cdr:x>0.35998</cdr:x>
      <cdr:y>0.28497</cdr:y>
    </cdr:to>
    <cdr:sp macro="" textlink="">
      <cdr:nvSpPr>
        <cdr:cNvPr id="8" name="文本框 39"/>
        <cdr:cNvSpPr txBox="1"/>
      </cdr:nvSpPr>
      <cdr:spPr>
        <a:xfrm xmlns:a="http://schemas.openxmlformats.org/drawingml/2006/main" rot="13045566">
          <a:off x="2470297" y="1292336"/>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0.36643</cdr:x>
      <cdr:y>0.21063</cdr:y>
    </cdr:from>
    <cdr:to>
      <cdr:x>0.39293</cdr:x>
      <cdr:y>0.28258</cdr:y>
    </cdr:to>
    <cdr:sp macro="" textlink="">
      <cdr:nvSpPr>
        <cdr:cNvPr id="9" name="文本框 39"/>
        <cdr:cNvSpPr txBox="1"/>
      </cdr:nvSpPr>
      <cdr:spPr>
        <a:xfrm xmlns:a="http://schemas.openxmlformats.org/drawingml/2006/main" rot="13727410">
          <a:off x="2891118" y="1228550"/>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0.40904</cdr:x>
      <cdr:y>0.19785</cdr:y>
    </cdr:from>
    <cdr:to>
      <cdr:x>0.43555</cdr:x>
      <cdr:y>0.26979</cdr:y>
    </cdr:to>
    <cdr:sp macro="" textlink="">
      <cdr:nvSpPr>
        <cdr:cNvPr id="10" name="文本框 39"/>
        <cdr:cNvSpPr txBox="1"/>
      </cdr:nvSpPr>
      <cdr:spPr>
        <a:xfrm xmlns:a="http://schemas.openxmlformats.org/drawingml/2006/main" rot="14235106">
          <a:off x="3237482" y="1159277"/>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0.44825</cdr:x>
      <cdr:y>0.19018</cdr:y>
    </cdr:from>
    <cdr:to>
      <cdr:x>0.47475</cdr:x>
      <cdr:y>0.26212</cdr:y>
    </cdr:to>
    <cdr:sp macro="" textlink="">
      <cdr:nvSpPr>
        <cdr:cNvPr id="11" name="文本框 39"/>
        <cdr:cNvSpPr txBox="1"/>
      </cdr:nvSpPr>
      <cdr:spPr>
        <a:xfrm xmlns:a="http://schemas.openxmlformats.org/drawingml/2006/main" rot="15121267">
          <a:off x="3556137" y="1117714"/>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0.48234</cdr:x>
      <cdr:y>0.20041</cdr:y>
    </cdr:from>
    <cdr:to>
      <cdr:x>0.50884</cdr:x>
      <cdr:y>0.27235</cdr:y>
    </cdr:to>
    <cdr:sp macro="" textlink="">
      <cdr:nvSpPr>
        <cdr:cNvPr id="12" name="文本框 39"/>
        <cdr:cNvSpPr txBox="1"/>
      </cdr:nvSpPr>
      <cdr:spPr>
        <a:xfrm xmlns:a="http://schemas.openxmlformats.org/drawingml/2006/main" rot="15578034">
          <a:off x="3833229" y="1173131"/>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dr:relSizeAnchor xmlns:cdr="http://schemas.openxmlformats.org/drawingml/2006/chartDrawing">
    <cdr:from>
      <cdr:x>0.52245</cdr:x>
      <cdr:y>0.06649</cdr:y>
    </cdr:from>
    <cdr:to>
      <cdr:x>0.55343</cdr:x>
      <cdr:y>0.15058</cdr:y>
    </cdr:to>
    <cdr:sp macro="" textlink="">
      <cdr:nvSpPr>
        <cdr:cNvPr id="13" name="文本框 39"/>
        <cdr:cNvSpPr txBox="1"/>
      </cdr:nvSpPr>
      <cdr:spPr>
        <a:xfrm xmlns:a="http://schemas.openxmlformats.org/drawingml/2006/main" rot="16614862">
          <a:off x="4144542" y="462229"/>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0.68718</cdr:x>
      <cdr:y>0.30263</cdr:y>
    </cdr:from>
    <cdr:to>
      <cdr:x>0.74324</cdr:x>
      <cdr:y>0.3491</cdr:y>
    </cdr:to>
    <cdr:sp macro="" textlink="">
      <cdr:nvSpPr>
        <cdr:cNvPr id="14" name="文本框 39"/>
        <cdr:cNvSpPr txBox="1"/>
      </cdr:nvSpPr>
      <cdr:spPr>
        <a:xfrm xmlns:a="http://schemas.openxmlformats.org/drawingml/2006/main" rot="20218927">
          <a:off x="5585414" y="1639866"/>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0.67065</cdr:x>
      <cdr:y>0.64802</cdr:y>
    </cdr:from>
    <cdr:to>
      <cdr:x>0.7267</cdr:x>
      <cdr:y>0.69449</cdr:y>
    </cdr:to>
    <cdr:sp macro="" textlink="">
      <cdr:nvSpPr>
        <cdr:cNvPr id="15" name="文本框 39"/>
        <cdr:cNvSpPr txBox="1"/>
      </cdr:nvSpPr>
      <cdr:spPr>
        <a:xfrm xmlns:a="http://schemas.openxmlformats.org/drawingml/2006/main" rot="1990096">
          <a:off x="5451010" y="3511395"/>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0.4725</cdr:x>
      <cdr:y>0.72986</cdr:y>
    </cdr:from>
    <cdr:to>
      <cdr:x>0.50348</cdr:x>
      <cdr:y>0.81394</cdr:y>
    </cdr:to>
    <cdr:sp macro="" textlink="">
      <cdr:nvSpPr>
        <cdr:cNvPr id="16" name="文本框 39"/>
        <cdr:cNvSpPr txBox="1"/>
      </cdr:nvSpPr>
      <cdr:spPr>
        <a:xfrm xmlns:a="http://schemas.openxmlformats.org/drawingml/2006/main" rot="5867035">
          <a:off x="3738586" y="4056773"/>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0.29279</cdr:x>
      <cdr:y>0.56099</cdr:y>
    </cdr:from>
    <cdr:to>
      <cdr:x>0.34885</cdr:x>
      <cdr:y>0.60746</cdr:y>
    </cdr:to>
    <cdr:sp macro="" textlink="">
      <cdr:nvSpPr>
        <cdr:cNvPr id="17" name="文本框 39"/>
        <cdr:cNvSpPr txBox="1"/>
      </cdr:nvSpPr>
      <cdr:spPr>
        <a:xfrm xmlns:a="http://schemas.openxmlformats.org/drawingml/2006/main" rot="9245388">
          <a:off x="2379802" y="3039821"/>
          <a:ext cx="455637" cy="251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投资</a:t>
          </a:r>
        </a:p>
      </cdr:txBody>
    </cdr:sp>
  </cdr:relSizeAnchor>
  <cdr:relSizeAnchor xmlns:cdr="http://schemas.openxmlformats.org/drawingml/2006/chartDrawing">
    <cdr:from>
      <cdr:x>0.55887</cdr:x>
      <cdr:y>0.13493</cdr:y>
    </cdr:from>
    <cdr:to>
      <cdr:x>0.58537</cdr:x>
      <cdr:y>0.20688</cdr:y>
    </cdr:to>
    <cdr:sp macro="" textlink="">
      <cdr:nvSpPr>
        <cdr:cNvPr id="18" name="文本框 39"/>
        <cdr:cNvSpPr txBox="1"/>
      </cdr:nvSpPr>
      <cdr:spPr>
        <a:xfrm xmlns:a="http://schemas.openxmlformats.org/drawingml/2006/main" rot="17336611">
          <a:off x="4455264" y="818351"/>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0.68587</cdr:x>
      <cdr:y>0.38128</cdr:y>
    </cdr:from>
    <cdr:to>
      <cdr:x>0.73384</cdr:x>
      <cdr:y>0.42104</cdr:y>
    </cdr:to>
    <cdr:sp macro="" textlink="">
      <cdr:nvSpPr>
        <cdr:cNvPr id="19" name="文本框 39"/>
        <cdr:cNvSpPr txBox="1"/>
      </cdr:nvSpPr>
      <cdr:spPr>
        <a:xfrm xmlns:a="http://schemas.openxmlformats.org/drawingml/2006/main" rot="20896593">
          <a:off x="5574763" y="2066038"/>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0.64508</cdr:x>
      <cdr:y>0.66168</cdr:y>
    </cdr:from>
    <cdr:to>
      <cdr:x>0.67159</cdr:x>
      <cdr:y>0.73363</cdr:y>
    </cdr:to>
    <cdr:sp macro="" textlink="">
      <cdr:nvSpPr>
        <cdr:cNvPr id="20" name="文本框 39"/>
        <cdr:cNvSpPr txBox="1"/>
      </cdr:nvSpPr>
      <cdr:spPr>
        <a:xfrm xmlns:a="http://schemas.openxmlformats.org/drawingml/2006/main" rot="2785760">
          <a:off x="5156018" y="3672648"/>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0.44216</cdr:x>
      <cdr:y>0.6743</cdr:y>
    </cdr:from>
    <cdr:to>
      <cdr:x>0.46867</cdr:x>
      <cdr:y>0.74625</cdr:y>
    </cdr:to>
    <cdr:sp macro="" textlink="">
      <cdr:nvSpPr>
        <cdr:cNvPr id="21" name="文本框 39"/>
        <cdr:cNvSpPr txBox="1"/>
      </cdr:nvSpPr>
      <cdr:spPr>
        <a:xfrm xmlns:a="http://schemas.openxmlformats.org/drawingml/2006/main" rot="6439544">
          <a:off x="3506680" y="3741014"/>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0.30421</cdr:x>
      <cdr:y>0.50216</cdr:y>
    </cdr:from>
    <cdr:to>
      <cdr:x>0.35218</cdr:x>
      <cdr:y>0.54192</cdr:y>
    </cdr:to>
    <cdr:sp macro="" textlink="">
      <cdr:nvSpPr>
        <cdr:cNvPr id="22" name="文本框 39"/>
        <cdr:cNvSpPr txBox="1"/>
      </cdr:nvSpPr>
      <cdr:spPr>
        <a:xfrm xmlns:a="http://schemas.openxmlformats.org/drawingml/2006/main" rot="9942337">
          <a:off x="2472638" y="2721014"/>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医疗</a:t>
          </a:r>
        </a:p>
      </cdr:txBody>
    </cdr:sp>
  </cdr:relSizeAnchor>
  <cdr:relSizeAnchor xmlns:cdr="http://schemas.openxmlformats.org/drawingml/2006/chartDrawing">
    <cdr:from>
      <cdr:x>0.59093</cdr:x>
      <cdr:y>0.18523</cdr:y>
    </cdr:from>
    <cdr:to>
      <cdr:x>0.61744</cdr:x>
      <cdr:y>0.25718</cdr:y>
    </cdr:to>
    <cdr:sp macro="" textlink="">
      <cdr:nvSpPr>
        <cdr:cNvPr id="23" name="文本框 39"/>
        <cdr:cNvSpPr txBox="1"/>
      </cdr:nvSpPr>
      <cdr:spPr>
        <a:xfrm xmlns:a="http://schemas.openxmlformats.org/drawingml/2006/main" rot="17980432">
          <a:off x="4715904" y="1090910"/>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0.65906</cdr:x>
      <cdr:y>0.43947</cdr:y>
    </cdr:from>
    <cdr:to>
      <cdr:x>0.70702</cdr:x>
      <cdr:y>0.47923</cdr:y>
    </cdr:to>
    <cdr:sp macro="" textlink="">
      <cdr:nvSpPr>
        <cdr:cNvPr id="24" name="文本框 39"/>
        <cdr:cNvSpPr txBox="1"/>
      </cdr:nvSpPr>
      <cdr:spPr>
        <a:xfrm xmlns:a="http://schemas.openxmlformats.org/drawingml/2006/main">
          <a:off x="5356838" y="2381325"/>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0.59829</cdr:x>
      <cdr:y>0.6899</cdr:y>
    </cdr:from>
    <cdr:to>
      <cdr:x>0.6248</cdr:x>
      <cdr:y>0.76185</cdr:y>
    </cdr:to>
    <cdr:sp macro="" textlink="">
      <cdr:nvSpPr>
        <cdr:cNvPr id="25" name="文本框 39"/>
        <cdr:cNvSpPr txBox="1"/>
      </cdr:nvSpPr>
      <cdr:spPr>
        <a:xfrm xmlns:a="http://schemas.openxmlformats.org/drawingml/2006/main" rot="3488433">
          <a:off x="4775724" y="3825565"/>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0.41955</cdr:x>
      <cdr:y>0.63471</cdr:y>
    </cdr:from>
    <cdr:to>
      <cdr:x>0.44606</cdr:x>
      <cdr:y>0.70665</cdr:y>
    </cdr:to>
    <cdr:sp macro="" textlink="">
      <cdr:nvSpPr>
        <cdr:cNvPr id="26" name="文本框 39"/>
        <cdr:cNvSpPr txBox="1"/>
      </cdr:nvSpPr>
      <cdr:spPr>
        <a:xfrm xmlns:a="http://schemas.openxmlformats.org/drawingml/2006/main" rot="7042304">
          <a:off x="3322939" y="3526463"/>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0.31105</cdr:x>
      <cdr:y>0.44202</cdr:y>
    </cdr:from>
    <cdr:to>
      <cdr:x>0.35901</cdr:x>
      <cdr:y>0.48178</cdr:y>
    </cdr:to>
    <cdr:sp macro="" textlink="">
      <cdr:nvSpPr>
        <cdr:cNvPr id="27" name="文本框 39"/>
        <cdr:cNvSpPr txBox="1"/>
      </cdr:nvSpPr>
      <cdr:spPr>
        <a:xfrm xmlns:a="http://schemas.openxmlformats.org/drawingml/2006/main" rot="10800000">
          <a:off x="2528181" y="2395160"/>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住宿</a:t>
          </a:r>
        </a:p>
      </cdr:txBody>
    </cdr:sp>
  </cdr:relSizeAnchor>
  <cdr:relSizeAnchor xmlns:cdr="http://schemas.openxmlformats.org/drawingml/2006/chartDrawing">
    <cdr:from>
      <cdr:x>0.61437</cdr:x>
      <cdr:y>0.23276</cdr:y>
    </cdr:from>
    <cdr:to>
      <cdr:x>0.64087</cdr:x>
      <cdr:y>0.30471</cdr:y>
    </cdr:to>
    <cdr:sp macro="" textlink="">
      <cdr:nvSpPr>
        <cdr:cNvPr id="28" name="文本框 39"/>
        <cdr:cNvSpPr txBox="1"/>
      </cdr:nvSpPr>
      <cdr:spPr>
        <a:xfrm xmlns:a="http://schemas.openxmlformats.org/drawingml/2006/main" rot="18625023">
          <a:off x="4906372" y="1348451"/>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0.64149</cdr:x>
      <cdr:y>0.49099</cdr:y>
    </cdr:from>
    <cdr:to>
      <cdr:x>0.68945</cdr:x>
      <cdr:y>0.53075</cdr:y>
    </cdr:to>
    <cdr:sp macro="" textlink="">
      <cdr:nvSpPr>
        <cdr:cNvPr id="29" name="文本框 39"/>
        <cdr:cNvSpPr txBox="1"/>
      </cdr:nvSpPr>
      <cdr:spPr>
        <a:xfrm xmlns:a="http://schemas.openxmlformats.org/drawingml/2006/main" rot="584256">
          <a:off x="5214020" y="2660516"/>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0.55549</cdr:x>
      <cdr:y>0.69254</cdr:y>
    </cdr:from>
    <cdr:to>
      <cdr:x>0.58199</cdr:x>
      <cdr:y>0.76448</cdr:y>
    </cdr:to>
    <cdr:sp macro="" textlink="">
      <cdr:nvSpPr>
        <cdr:cNvPr id="30" name="文本框 39"/>
        <cdr:cNvSpPr txBox="1"/>
      </cdr:nvSpPr>
      <cdr:spPr>
        <a:xfrm xmlns:a="http://schemas.openxmlformats.org/drawingml/2006/main" rot="4375109">
          <a:off x="4427807" y="3839836"/>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0.39988</cdr:x>
      <cdr:y>0.5853</cdr:y>
    </cdr:from>
    <cdr:to>
      <cdr:x>0.42639</cdr:x>
      <cdr:y>0.65724</cdr:y>
    </cdr:to>
    <cdr:sp macro="" textlink="">
      <cdr:nvSpPr>
        <cdr:cNvPr id="31" name="文本框 39"/>
        <cdr:cNvSpPr txBox="1"/>
      </cdr:nvSpPr>
      <cdr:spPr>
        <a:xfrm xmlns:a="http://schemas.openxmlformats.org/drawingml/2006/main" rot="8067169">
          <a:off x="3163028" y="3258722"/>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0.33133</cdr:x>
      <cdr:y>0.39006</cdr:y>
    </cdr:from>
    <cdr:to>
      <cdr:x>0.37929</cdr:x>
      <cdr:y>0.42982</cdr:y>
    </cdr:to>
    <cdr:sp macro="" textlink="">
      <cdr:nvSpPr>
        <cdr:cNvPr id="32" name="文本框 39"/>
        <cdr:cNvSpPr txBox="1"/>
      </cdr:nvSpPr>
      <cdr:spPr>
        <a:xfrm xmlns:a="http://schemas.openxmlformats.org/drawingml/2006/main" rot="11603977">
          <a:off x="2693011" y="2113587"/>
          <a:ext cx="389850" cy="21544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衣物</a:t>
          </a:r>
        </a:p>
      </cdr:txBody>
    </cdr:sp>
  </cdr:relSizeAnchor>
  <cdr:relSizeAnchor xmlns:cdr="http://schemas.openxmlformats.org/drawingml/2006/chartDrawing">
    <cdr:from>
      <cdr:x>0.6146</cdr:x>
      <cdr:y>0.30482</cdr:y>
    </cdr:from>
    <cdr:to>
      <cdr:x>0.66256</cdr:x>
      <cdr:y>0.34458</cdr:y>
    </cdr:to>
    <cdr:sp macro="" textlink="">
      <cdr:nvSpPr>
        <cdr:cNvPr id="33" name="文本框 39"/>
        <cdr:cNvSpPr txBox="1"/>
      </cdr:nvSpPr>
      <cdr:spPr>
        <a:xfrm xmlns:a="http://schemas.openxmlformats.org/drawingml/2006/main" rot="19125840">
          <a:off x="4995455" y="1651694"/>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dr:relSizeAnchor xmlns:cdr="http://schemas.openxmlformats.org/drawingml/2006/chartDrawing">
    <cdr:from>
      <cdr:x>0.61565</cdr:x>
      <cdr:y>0.53192</cdr:y>
    </cdr:from>
    <cdr:to>
      <cdr:x>0.66361</cdr:x>
      <cdr:y>0.57168</cdr:y>
    </cdr:to>
    <cdr:sp macro="" textlink="">
      <cdr:nvSpPr>
        <cdr:cNvPr id="34" name="文本框 39"/>
        <cdr:cNvSpPr txBox="1"/>
      </cdr:nvSpPr>
      <cdr:spPr>
        <a:xfrm xmlns:a="http://schemas.openxmlformats.org/drawingml/2006/main" rot="1461643">
          <a:off x="5004000" y="2882289"/>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dr:relSizeAnchor xmlns:cdr="http://schemas.openxmlformats.org/drawingml/2006/chartDrawing">
    <cdr:from>
      <cdr:x>0.51417</cdr:x>
      <cdr:y>0.68931</cdr:y>
    </cdr:from>
    <cdr:to>
      <cdr:x>0.54068</cdr:x>
      <cdr:y>0.76125</cdr:y>
    </cdr:to>
    <cdr:sp macro="" textlink="">
      <cdr:nvSpPr>
        <cdr:cNvPr id="35" name="文本框 39"/>
        <cdr:cNvSpPr txBox="1"/>
      </cdr:nvSpPr>
      <cdr:spPr>
        <a:xfrm xmlns:a="http://schemas.openxmlformats.org/drawingml/2006/main" rot="5099830">
          <a:off x="4091977" y="3822330"/>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dr:relSizeAnchor xmlns:cdr="http://schemas.openxmlformats.org/drawingml/2006/chartDrawing">
    <cdr:from>
      <cdr:x>0.37938</cdr:x>
      <cdr:y>0.56031</cdr:y>
    </cdr:from>
    <cdr:to>
      <cdr:x>0.42734</cdr:x>
      <cdr:y>0.60007</cdr:y>
    </cdr:to>
    <cdr:sp macro="" textlink="">
      <cdr:nvSpPr>
        <cdr:cNvPr id="36" name="文本框 39"/>
        <cdr:cNvSpPr txBox="1"/>
      </cdr:nvSpPr>
      <cdr:spPr>
        <a:xfrm xmlns:a="http://schemas.openxmlformats.org/drawingml/2006/main" rot="8541785">
          <a:off x="3083577" y="3036118"/>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dr:relSizeAnchor xmlns:cdr="http://schemas.openxmlformats.org/drawingml/2006/chartDrawing">
    <cdr:from>
      <cdr:x>0.35414</cdr:x>
      <cdr:y>0.35371</cdr:y>
    </cdr:from>
    <cdr:to>
      <cdr:x>0.40211</cdr:x>
      <cdr:y>0.39347</cdr:y>
    </cdr:to>
    <cdr:sp macro="" textlink="">
      <cdr:nvSpPr>
        <cdr:cNvPr id="37" name="文本框 39"/>
        <cdr:cNvSpPr txBox="1"/>
      </cdr:nvSpPr>
      <cdr:spPr>
        <a:xfrm xmlns:a="http://schemas.openxmlformats.org/drawingml/2006/main" rot="12086376">
          <a:off x="2878479" y="1916621"/>
          <a:ext cx="389850"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旅游</a:t>
          </a:r>
        </a:p>
      </cdr:txBody>
    </cdr:sp>
  </cdr:relSizeAnchor>
</c:userShapes>
</file>

<file path=ppt/drawings/drawing6.xml><?xml version="1.0" encoding="utf-8"?>
<c:userShapes xmlns:c="http://schemas.openxmlformats.org/drawingml/2006/chart">
  <cdr:relSizeAnchor xmlns:cdr="http://schemas.openxmlformats.org/drawingml/2006/chartDrawing">
    <cdr:from>
      <cdr:x>0.53584</cdr:x>
      <cdr:y>0.5</cdr:y>
    </cdr:from>
    <cdr:to>
      <cdr:x>0.76426</cdr:x>
      <cdr:y>0.61882</cdr:y>
    </cdr:to>
    <cdr:sp macro="" textlink="">
      <cdr:nvSpPr>
        <cdr:cNvPr id="2" name="文本框 1">
          <a:extLst xmlns:a="http://schemas.openxmlformats.org/drawingml/2006/main">
            <a:ext uri="{FF2B5EF4-FFF2-40B4-BE49-F238E27FC236}">
              <a16:creationId xmlns:a16="http://schemas.microsoft.com/office/drawing/2014/main" id="{CD4B1806-A27F-4278-832A-DD66865BC200}"/>
            </a:ext>
          </a:extLst>
        </cdr:cNvPr>
        <cdr:cNvSpPr txBox="1"/>
      </cdr:nvSpPr>
      <cdr:spPr>
        <a:xfrm xmlns:a="http://schemas.openxmlformats.org/drawingml/2006/main">
          <a:off x="1751829" y="1089766"/>
          <a:ext cx="746760" cy="2589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2022/9/10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06903-3C10-48A6-A38C-05041CFE74F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584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392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1336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673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588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3435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06903-3C10-48A6-A38C-05041CFE74F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8510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06903-3C10-48A6-A38C-05041CFE74F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8027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06903-3C10-48A6-A38C-05041CFE74F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30872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01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01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06903-3C10-48A6-A38C-05041CFE74F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41144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01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7025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390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1219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9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2704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013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013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0959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4211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8951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07F31-2257-4B22-AE33-1BBF8033FCE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0348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91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92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思源黑体 Light" panose="020B0300000000000000" pitchFamily="34" charset="-122"/>
                <a:cs typeface="+mn-cs"/>
              </a:rPr>
              <a:t>My First Template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443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10310-6413-4213-8E20-A854F629DF7C}"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730B3-18F0-470A-9CA5-ED3D97EA18E7}"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11242B-E086-4BFA-A7CA-F34B92C86E2F}" type="slidenum">
              <a:rPr kumimoji="0" lang="zh-CN" altLang="en-US" sz="1200" b="0" i="0" u="none" strike="noStrike" kern="1200" cap="none" spc="0" normalizeH="0" baseline="0" noProof="0" smtClean="0">
                <a:ln>
                  <a:noFill/>
                </a:ln>
                <a:solidFill>
                  <a:prstClr val="black"/>
                </a:solidFill>
                <a:effectLst/>
                <a:uLnTx/>
                <a:uFillTx/>
                <a:ea typeface="思源黑体" panose="020B05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ea typeface="思源黑体" panose="020B0500000000000000"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36564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16B1A-C563-47B5-8A55-F7EA9CBFDC4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65350-F91A-4224-AA33-F828EF8B2B71}" type="slidenum">
              <a:rPr kumimoji="0" lang="zh-CN" altLang="en-US" sz="1200" b="0" i="0" u="none" strike="noStrike" kern="1200" cap="none" spc="0" normalizeH="0" baseline="0" noProof="0" smtClean="0">
                <a:ln>
                  <a:noFill/>
                </a:ln>
                <a:solidFill>
                  <a:prstClr val="black"/>
                </a:solidFill>
                <a:effectLst/>
                <a:uLnTx/>
                <a:uFillTx/>
                <a:latin typeface="Aa楷体" panose="02000500000000000000" pitchFamily="2" charset="-122"/>
                <a:ea typeface="Aa楷体" panose="02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dirty="0">
              <a:ln>
                <a:noFill/>
              </a:ln>
              <a:solidFill>
                <a:prstClr val="black"/>
              </a:solidFill>
              <a:effectLst/>
              <a:uLnTx/>
              <a:uFillTx/>
              <a:latin typeface="Aa楷体" panose="02000500000000000000" pitchFamily="2" charset="-122"/>
              <a:ea typeface="Aa楷体" panose="02000500000000000000"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248B25-C219-4AAB-8A8F-1519C58822E6}" type="slidenum">
              <a:rPr kumimoji="0" lang="id-ID" altLang="zh-CN" sz="1200" b="0" i="0" u="none" strike="noStrike" kern="1200" cap="none" spc="0" normalizeH="0" baseline="0" noProof="0" smtClean="0">
                <a:ln>
                  <a:noFill/>
                </a:ln>
                <a:solidFill>
                  <a:prstClr val="black"/>
                </a:solidFill>
                <a:effectLst/>
                <a:uLnTx/>
                <a:uFillTx/>
                <a:latin typeface="Aa楷体" panose="02000500000000000000" pitchFamily="2" charset="-122"/>
                <a:ea typeface="Aa楷体" panose="02000500000000000000"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id-ID" altLang="zh-CN" sz="1200" b="0" i="0" u="none" strike="noStrike" kern="1200" cap="none" spc="0" normalizeH="0" baseline="0" noProof="0" dirty="0">
              <a:ln>
                <a:noFill/>
              </a:ln>
              <a:solidFill>
                <a:prstClr val="black"/>
              </a:solidFill>
              <a:effectLst/>
              <a:uLnTx/>
              <a:uFillTx/>
              <a:latin typeface="Aa楷体" panose="02000500000000000000" pitchFamily="2" charset="-122"/>
              <a:ea typeface="Aa楷体" panose="02000500000000000000"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576B1-9F05-4D78-9802-92AD66B00BE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0ED6A5-6325-4E54-B343-924F39522F6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92A23D-2E84-40F3-83EC-A04ED12AC24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EB1757-8956-4EB9-A61B-2BB94BC071D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480862-7396-4DFF-B9D3-97C2FEB422B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914D7-F920-4CFC-9A44-0A24832BAFA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19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691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89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DDAD74B-4254-4A15-B920-236F271C9A39}" type="slidenum">
              <a:rPr kumimoji="0" lang="id-ID"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id-ID"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838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Master" Target="../slideMasters/slideMaster1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9"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slideMaster" Target="../slideMasters/slideMaster12.xml"/><Relationship Id="rId4" Type="http://schemas.openxmlformats.org/officeDocument/2006/relationships/tags" Target="../tags/tag25.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slideMaster" Target="../slideMasters/slideMaster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2.xml"/><Relationship Id="rId5" Type="http://schemas.openxmlformats.org/officeDocument/2006/relationships/tags" Target="../tags/tag39.xml"/><Relationship Id="rId4" Type="http://schemas.openxmlformats.org/officeDocument/2006/relationships/tags" Target="../tags/tag38.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2.xml"/><Relationship Id="rId4" Type="http://schemas.openxmlformats.org/officeDocument/2006/relationships/tags" Target="../tags/tag43.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12.xml"/><Relationship Id="rId5" Type="http://schemas.openxmlformats.org/officeDocument/2006/relationships/tags" Target="../tags/tag48.xml"/><Relationship Id="rId4" Type="http://schemas.openxmlformats.org/officeDocument/2006/relationships/tags" Target="../tags/tag4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7.xml"/><Relationship Id="rId5" Type="http://schemas.openxmlformats.org/officeDocument/2006/relationships/tags" Target="../tags/tag60.xml"/><Relationship Id="rId4" Type="http://schemas.openxmlformats.org/officeDocument/2006/relationships/tags" Target="../tags/tag59.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7.xml"/><Relationship Id="rId5" Type="http://schemas.openxmlformats.org/officeDocument/2006/relationships/tags" Target="../tags/tag65.xml"/><Relationship Id="rId4" Type="http://schemas.openxmlformats.org/officeDocument/2006/relationships/tags" Target="../tags/tag64.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7.xml"/><Relationship Id="rId5" Type="http://schemas.openxmlformats.org/officeDocument/2006/relationships/tags" Target="../tags/tag70.xml"/><Relationship Id="rId4" Type="http://schemas.openxmlformats.org/officeDocument/2006/relationships/tags" Target="../tags/tag69.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slideMaster" Target="../slideMasters/slideMaster1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s>
</file>

<file path=ppt/slideLayouts/_rels/slideLayout155.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7.xml"/><Relationship Id="rId4" Type="http://schemas.openxmlformats.org/officeDocument/2006/relationships/tags" Target="../tags/tag88.xml"/></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slideMaster" Target="../slideMasters/slideMaster1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Master" Target="../slideMasters/slideMaster17.xml"/><Relationship Id="rId5" Type="http://schemas.openxmlformats.org/officeDocument/2006/relationships/tags" Target="../tags/tag102.xml"/><Relationship Id="rId4" Type="http://schemas.openxmlformats.org/officeDocument/2006/relationships/tags" Target="../tags/tag10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slideMaster" Target="../slideMasters/slideMaster17.xml"/><Relationship Id="rId4" Type="http://schemas.openxmlformats.org/officeDocument/2006/relationships/tags" Target="../tags/tag106.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Master" Target="../slideMasters/slideMaster17.xml"/><Relationship Id="rId5" Type="http://schemas.openxmlformats.org/officeDocument/2006/relationships/tags" Target="../tags/tag111.xml"/><Relationship Id="rId4" Type="http://schemas.openxmlformats.org/officeDocument/2006/relationships/tags" Target="../tags/tag1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761CA-21C2-4232-8701-E4BF897668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B5DE76-6E99-48F8-B409-38B3DE2BC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AB8EDD-9F17-4B7B-A93F-58F941508B27}"/>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0A4E9D8D-584A-4198-8977-D24D1E181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677C5D-4F56-42A5-AF44-C8D9BC974A8A}"/>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38320459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AAE25-FF9C-46CF-B213-05386B824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BA1A5E-01FB-4AA8-8E5E-72C5E9CE5B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91C5E3-8939-4BC6-9C7A-B38CA23CEC94}"/>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F7EE0221-0AB2-4B68-AA8D-AA1854CA7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F820C8-460B-4536-9E17-57C23CEAF5D2}"/>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560360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B44A2-9110-4816-8CF2-CC97DE20E3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625913-B542-47F6-A21C-8A87E2C47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A175804-72C7-40E8-85D4-69881E086661}"/>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A859077E-6ED9-4152-B510-9A980C0BD0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9924DC-8178-4438-97D2-1A629470CA7D}"/>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0686446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52655-0274-4C6A-8E86-36C28622F1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617FA6-22C2-446B-88D6-5C361255C70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EED5EA-AAA7-41DB-8494-786F2368F5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0C9B8C-5B4A-44C1-BA48-D8A95C8D10F0}"/>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2BF7B4FE-4C1A-4640-BD67-FB48FBF07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D01473-B667-42EB-9D08-6448FA9538AD}"/>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667498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A3A5C-5C0E-4DFF-B075-F628C96C459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5A7732-C1AE-499E-BF7F-649E3ED61A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DE61830-5CCD-4AB8-A170-F8D0730E0E2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01166F-2A41-40CF-86F2-4D154EF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2D7392-DB7F-428A-955E-40CD607D4C5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2AED46-9743-409A-836C-C5A6AE9EB39B}"/>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8" name="页脚占位符 7">
            <a:extLst>
              <a:ext uri="{FF2B5EF4-FFF2-40B4-BE49-F238E27FC236}">
                <a16:creationId xmlns:a16="http://schemas.microsoft.com/office/drawing/2014/main" id="{10126463-4AAE-4B2C-8768-0124EB4A09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1C6B653-DB10-4C2A-8C46-D6E3DE550B19}"/>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4403450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8778-B245-4AA6-9E1E-F21A820B93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37ACE1-11F6-4977-B04B-1CD2D8251C2C}"/>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4" name="页脚占位符 3">
            <a:extLst>
              <a:ext uri="{FF2B5EF4-FFF2-40B4-BE49-F238E27FC236}">
                <a16:creationId xmlns:a16="http://schemas.microsoft.com/office/drawing/2014/main" id="{AB4BDBE5-CCA5-48A1-BFAB-271CFFE6C4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FDFC20-DA78-4D4C-8829-BAD5837287E1}"/>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9259305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F377D2D-4A06-4B9C-8CBB-8C1A01E95455}"/>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3" name="页脚占位符 2">
            <a:extLst>
              <a:ext uri="{FF2B5EF4-FFF2-40B4-BE49-F238E27FC236}">
                <a16:creationId xmlns:a16="http://schemas.microsoft.com/office/drawing/2014/main" id="{EC0A3187-39E7-46EF-BDBB-A3ACE3103DA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68F482-85E8-4B38-8367-C77F12FB16B6}"/>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40397822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B4F24-1C64-4B67-A0C1-D23022449E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8DC30F-82A2-4CFB-A149-EB05586CEE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C64EAD3-19D4-48A7-AF63-7A12D0C1C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AA5FB1-EAE2-499A-A344-3482CA8CFD68}"/>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BB4CD9B6-1CD7-46AD-BEF7-22508F5EF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2BE935-4D0F-4C9C-ADEC-91422DCF44D0}"/>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8074871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AFC44-3887-43CB-8AF4-2EE3A9DE8D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6D12560-F126-4B6F-A222-C6BC2745F0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4BAC61-6372-46E2-9F96-9A4E9FD9D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62F105-9B69-491F-A52B-11577D3DF495}"/>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E6F02CEE-E626-415B-B29C-9B6B7BA6B3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E1DEC2-2B59-40DC-A37A-B24339B503F4}"/>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24794223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C411F-EF4A-4AE2-A821-3F8AFDDFB4E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C869E9-6F8E-4310-A205-5820233D46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D8C793-7B7F-45E8-B770-23B61CFF8016}"/>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B752B886-BA0F-4F4D-B1AE-B747952696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D5C144-E9EF-44FF-974B-C38E941EA2F9}"/>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510678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02D5A0-8F4B-49E4-B990-9EBF7AD159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FEA496-E846-4523-8AEF-276790D7B12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DE5BAD-155F-4757-91F5-BCA0775DB893}"/>
              </a:ext>
            </a:extLst>
          </p:cNvPr>
          <p:cNvSpPr>
            <a:spLocks noGrp="1"/>
          </p:cNvSpPr>
          <p:nvPr>
            <p:ph type="dt" sz="half" idx="10"/>
          </p:nvPr>
        </p:nvSpPr>
        <p:spPr/>
        <p:txBody>
          <a:body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08051FCB-375B-4EDD-BEC2-5AD2D4127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7498AD-C98B-4C29-B638-C2BF286DC5C8}"/>
              </a:ext>
            </a:extLst>
          </p:cNvPr>
          <p:cNvSpPr>
            <a:spLocks noGrp="1"/>
          </p:cNvSpPr>
          <p:nvPr>
            <p:ph type="sldNum" sz="quarter" idx="12"/>
          </p:nvPr>
        </p:nvSpPr>
        <p:spPr/>
        <p:txBody>
          <a:body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8105757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273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5012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5850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1129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2022/9/10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840123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2022/9/10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62631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30318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956429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2022/9/10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22516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296001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397727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29597947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0137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4199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10093132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37760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216441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10432627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35567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34503577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38470149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5939336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27321456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8115788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527549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Normal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4869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Normal Righ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41303748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6147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09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2583285370"/>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14757385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358467918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20114246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6048934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30932330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42721242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2300775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9113488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19758701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3510444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3058470646"/>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33756750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2022/9/10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0999218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5178844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1770243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2022/9/10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234088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2022/9/10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9092246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1392410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0131776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2022/9/10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9945726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41908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513385938"/>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273565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2022/9/10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12246501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61EF436-ED13-2C46-B233-5025E8433032}"/>
              </a:ext>
            </a:extLst>
          </p:cNvPr>
          <p:cNvSpPr>
            <a:spLocks noGrp="1"/>
          </p:cNvSpPr>
          <p:nvPr>
            <p:ph type="dt" sz="half" idx="10"/>
          </p:nvPr>
        </p:nvSpPr>
        <p:spPr/>
        <p:txBody>
          <a:bodyPr/>
          <a:lstStyle/>
          <a:p>
            <a:fld id="{BDE734B8-645F-1148-BD1A-6D32A1418225}" type="datetimeFigureOut">
              <a:rPr kumimoji="1" lang="zh-CN" altLang="en-US" smtClean="0"/>
              <a:t>2022/9/10</a:t>
            </a:fld>
            <a:endParaRPr kumimoji="1" lang="zh-CN" altLang="en-US"/>
          </a:p>
        </p:txBody>
      </p:sp>
      <p:sp>
        <p:nvSpPr>
          <p:cNvPr id="5" name="页脚占位符 4">
            <a:extLst>
              <a:ext uri="{FF2B5EF4-FFF2-40B4-BE49-F238E27FC236}">
                <a16:creationId xmlns:a16="http://schemas.microsoft.com/office/drawing/2014/main" id="{A7A81F78-B241-284E-A624-A46C63B7CD6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25C132-49D1-F44E-B8BB-6E655780DFEB}"/>
              </a:ext>
            </a:extLst>
          </p:cNvPr>
          <p:cNvSpPr>
            <a:spLocks noGrp="1"/>
          </p:cNvSpPr>
          <p:nvPr>
            <p:ph type="sldNum" sz="quarter" idx="12"/>
          </p:nvPr>
        </p:nvSpPr>
        <p:spPr/>
        <p:txBody>
          <a:bodyPr/>
          <a:lstStyle/>
          <a:p>
            <a:fld id="{29545C54-9644-5C4F-8F3D-601E5C2C735B}" type="slidenum">
              <a:rPr kumimoji="1" lang="zh-CN" altLang="en-US" smtClean="0"/>
              <a:t>‹#›</a:t>
            </a:fld>
            <a:endParaRPr kumimoji="1" lang="zh-CN" altLang="en-US"/>
          </a:p>
        </p:txBody>
      </p:sp>
    </p:spTree>
    <p:extLst>
      <p:ext uri="{BB962C8B-B14F-4D97-AF65-F5344CB8AC3E}">
        <p14:creationId xmlns:p14="http://schemas.microsoft.com/office/powerpoint/2010/main" val="9179832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648397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497759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68965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8807782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538515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4786930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30684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2281357749"/>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001998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822028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5382321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695622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5051923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401666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126708160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115076962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2489611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462298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3728294150"/>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27633188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62601177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3813426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68715322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1635799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3777514914"/>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3046974572"/>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1838236751"/>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3414897467"/>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1105230622"/>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E61029-07BA-4D98-9F68-114B815F0E5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231F00-8B55-4EEE-9E6C-7E042526E5B4}" type="slidenum">
              <a:rPr lang="zh-CN" altLang="en-US" smtClean="0"/>
              <a:t>‹#›</a:t>
            </a:fld>
            <a:endParaRPr lang="zh-CN" altLang="en-US"/>
          </a:p>
        </p:txBody>
      </p:sp>
    </p:spTree>
    <p:extLst>
      <p:ext uri="{BB962C8B-B14F-4D97-AF65-F5344CB8AC3E}">
        <p14:creationId xmlns:p14="http://schemas.microsoft.com/office/powerpoint/2010/main" val="1254936344"/>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bg>
      <p:bgPr>
        <a:solidFill>
          <a:schemeClr val="bg1"/>
        </a:solidFill>
        <a:effectLst/>
      </p:bgPr>
    </p:bg>
    <p:spTree>
      <p:nvGrpSpPr>
        <p:cNvPr id="1" name=""/>
        <p:cNvGrpSpPr/>
        <p:nvPr/>
      </p:nvGrpSpPr>
      <p:grpSpPr>
        <a:xfrm>
          <a:off x="0" y="0"/>
          <a:ext cx="0" cy="0"/>
          <a:chOff x="0" y="0"/>
          <a:chExt cx="0" cy="0"/>
        </a:xfrm>
      </p:grpSpPr>
      <p:sp>
        <p:nvSpPr>
          <p:cNvPr id="2" name="文本框 1"/>
          <p:cNvSpPr txBox="1"/>
          <p:nvPr userDrawn="1"/>
        </p:nvSpPr>
        <p:spPr>
          <a:xfrm>
            <a:off x="758761" y="243188"/>
            <a:ext cx="4056434" cy="461665"/>
          </a:xfrm>
          <a:prstGeom prst="rect">
            <a:avLst/>
          </a:prstGeom>
          <a:noFill/>
        </p:spPr>
        <p:txBody>
          <a:bodyPr wrap="square" rtlCol="0">
            <a:spAutoFit/>
          </a:bodyPr>
          <a:lstStyle/>
          <a:p>
            <a:r>
              <a:rPr lang="zh-CN" altLang="en-US" sz="2400" dirty="0">
                <a:latin typeface="思源黑体 Light" panose="020B0300000000000000" pitchFamily="34" charset="-122"/>
                <a:ea typeface="思源黑体 Light" panose="020B0300000000000000" pitchFamily="34" charset="-122"/>
              </a:rPr>
              <a:t>数据分析可视化图表</a:t>
            </a:r>
          </a:p>
        </p:txBody>
      </p:sp>
      <p:sp>
        <p:nvSpPr>
          <p:cNvPr id="8" name="文本框 7"/>
          <p:cNvSpPr txBox="1"/>
          <p:nvPr userDrawn="1"/>
        </p:nvSpPr>
        <p:spPr>
          <a:xfrm>
            <a:off x="758761" y="603111"/>
            <a:ext cx="4056434" cy="246221"/>
          </a:xfrm>
          <a:prstGeom prst="rect">
            <a:avLst/>
          </a:prstGeom>
          <a:noFill/>
        </p:spPr>
        <p:txBody>
          <a:bodyPr wrap="square" rtlCol="0">
            <a:spAutoFit/>
          </a:bodyPr>
          <a:lstStyle/>
          <a:p>
            <a:pPr algn="l"/>
            <a:r>
              <a:rPr lang="en-US" altLang="zh-CN" sz="1000" dirty="0">
                <a:solidFill>
                  <a:schemeClr val="bg1">
                    <a:lumMod val="50000"/>
                  </a:schemeClr>
                </a:solidFill>
                <a:latin typeface="思源黑体 Light" panose="020B0300000000000000" pitchFamily="34" charset="-122"/>
                <a:ea typeface="思源黑体 Light" panose="020B0300000000000000" pitchFamily="34" charset="-122"/>
              </a:rPr>
              <a:t>There are many variations of the  new passages of the  lorem but</a:t>
            </a:r>
          </a:p>
        </p:txBody>
      </p:sp>
      <p:sp>
        <p:nvSpPr>
          <p:cNvPr id="10" name="configuration-symbol_17384"/>
          <p:cNvSpPr>
            <a:spLocks noChangeAspect="1"/>
          </p:cNvSpPr>
          <p:nvPr userDrawn="1"/>
        </p:nvSpPr>
        <p:spPr bwMode="auto">
          <a:xfrm>
            <a:off x="129620" y="243188"/>
            <a:ext cx="609685" cy="608760"/>
          </a:xfrm>
          <a:custGeom>
            <a:avLst/>
            <a:gdLst>
              <a:gd name="connsiteX0" fmla="*/ 596123 w 604675"/>
              <a:gd name="connsiteY0" fmla="*/ 232160 h 603758"/>
              <a:gd name="connsiteX1" fmla="*/ 604675 w 604675"/>
              <a:gd name="connsiteY1" fmla="*/ 301905 h 603758"/>
              <a:gd name="connsiteX2" fmla="*/ 302304 w 604675"/>
              <a:gd name="connsiteY2" fmla="*/ 603758 h 603758"/>
              <a:gd name="connsiteX3" fmla="*/ 269066 w 604675"/>
              <a:gd name="connsiteY3" fmla="*/ 601825 h 603758"/>
              <a:gd name="connsiteX4" fmla="*/ 312308 w 604675"/>
              <a:gd name="connsiteY4" fmla="*/ 325422 h 603758"/>
              <a:gd name="connsiteX5" fmla="*/ 114232 w 604675"/>
              <a:gd name="connsiteY5" fmla="*/ 66049 h 603758"/>
              <a:gd name="connsiteX6" fmla="*/ 252342 w 604675"/>
              <a:gd name="connsiteY6" fmla="*/ 307860 h 603758"/>
              <a:gd name="connsiteX7" fmla="*/ 208456 w 604675"/>
              <a:gd name="connsiteY7" fmla="*/ 588657 h 603758"/>
              <a:gd name="connsiteX8" fmla="*/ 0 w 604675"/>
              <a:gd name="connsiteY8" fmla="*/ 301899 h 603758"/>
              <a:gd name="connsiteX9" fmla="*/ 114232 w 604675"/>
              <a:gd name="connsiteY9" fmla="*/ 66049 h 603758"/>
              <a:gd name="connsiteX10" fmla="*/ 302306 w 604675"/>
              <a:gd name="connsiteY10" fmla="*/ 0 h 603758"/>
              <a:gd name="connsiteX11" fmla="*/ 575602 w 604675"/>
              <a:gd name="connsiteY11" fmla="*/ 173635 h 603758"/>
              <a:gd name="connsiteX12" fmla="*/ 298918 w 604675"/>
              <a:gd name="connsiteY12" fmla="*/ 264479 h 603758"/>
              <a:gd name="connsiteX13" fmla="*/ 166464 w 604675"/>
              <a:gd name="connsiteY13" fmla="*/ 32536 h 603758"/>
              <a:gd name="connsiteX14" fmla="*/ 302306 w 604675"/>
              <a:gd name="connsiteY14"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675" h="603758">
                <a:moveTo>
                  <a:pt x="596123" y="232160"/>
                </a:moveTo>
                <a:cubicBezTo>
                  <a:pt x="601448" y="254549"/>
                  <a:pt x="604675" y="277744"/>
                  <a:pt x="604675" y="301905"/>
                </a:cubicBezTo>
                <a:cubicBezTo>
                  <a:pt x="604675" y="468295"/>
                  <a:pt x="468979" y="603758"/>
                  <a:pt x="302304" y="603758"/>
                </a:cubicBezTo>
                <a:cubicBezTo>
                  <a:pt x="291010" y="603758"/>
                  <a:pt x="280038" y="602953"/>
                  <a:pt x="269066" y="601825"/>
                </a:cubicBezTo>
                <a:lnTo>
                  <a:pt x="312308" y="325422"/>
                </a:lnTo>
                <a:close/>
                <a:moveTo>
                  <a:pt x="114232" y="66049"/>
                </a:moveTo>
                <a:lnTo>
                  <a:pt x="252342" y="307860"/>
                </a:lnTo>
                <a:lnTo>
                  <a:pt x="208456" y="588657"/>
                </a:lnTo>
                <a:cubicBezTo>
                  <a:pt x="87610" y="549027"/>
                  <a:pt x="0" y="435612"/>
                  <a:pt x="0" y="301899"/>
                </a:cubicBezTo>
                <a:cubicBezTo>
                  <a:pt x="0" y="206367"/>
                  <a:pt x="44692" y="121306"/>
                  <a:pt x="114232" y="66049"/>
                </a:cubicBezTo>
                <a:close/>
                <a:moveTo>
                  <a:pt x="302306" y="0"/>
                </a:moveTo>
                <a:cubicBezTo>
                  <a:pt x="422982" y="0"/>
                  <a:pt x="527202" y="71193"/>
                  <a:pt x="575602" y="173635"/>
                </a:cubicBezTo>
                <a:lnTo>
                  <a:pt x="298918" y="264479"/>
                </a:lnTo>
                <a:lnTo>
                  <a:pt x="166464" y="32536"/>
                </a:lnTo>
                <a:cubicBezTo>
                  <a:pt x="207281" y="11919"/>
                  <a:pt x="253422" y="0"/>
                  <a:pt x="302306" y="0"/>
                </a:cubicBezTo>
                <a:close/>
              </a:path>
            </a:pathLst>
          </a:custGeom>
          <a:solidFill>
            <a:schemeClr val="accent1"/>
          </a:solidFill>
          <a:ln>
            <a:noFill/>
          </a:ln>
        </p:spPr>
      </p:sp>
    </p:spTree>
    <p:extLst>
      <p:ext uri="{BB962C8B-B14F-4D97-AF65-F5344CB8AC3E}">
        <p14:creationId xmlns:p14="http://schemas.microsoft.com/office/powerpoint/2010/main" val="3542115728"/>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472368"/>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4417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004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32603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92161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44003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4416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091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67652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960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73097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883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59192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2241786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12465814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2555709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4116712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3748469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2345215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30311015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1259059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601519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19413739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194259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6633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834257"/>
      </p:ext>
    </p:extLst>
  </p:cSld>
  <p:clrMapOvr>
    <a:masterClrMapping/>
  </p:clrMapOvr>
  <mc:AlternateContent xmlns:mc="http://schemas.openxmlformats.org/markup-compatibility/2006" xmlns:p15="http://schemas.microsoft.com/office/powerpoint/2012/main">
    <mc:Choice Requires="p15">
      <p:transition spd="slow" advClick="0" advTm="2000">
        <p15:prstTrans prst="peelOff"/>
      </p:transition>
    </mc:Choice>
    <mc:Fallback xmlns="">
      <p:transition spd="slow" advClick="0" advTm="2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800E5F-5B08-4F05-A7A2-53C2366A868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66EAD-6B1A-422D-8AF7-BECDD990BE8C}" type="slidenum">
              <a:rPr lang="zh-CN" altLang="en-US" smtClean="0"/>
              <a:t>‹#›</a:t>
            </a:fld>
            <a:endParaRPr lang="zh-CN" altLang="en-US"/>
          </a:p>
        </p:txBody>
      </p:sp>
    </p:spTree>
    <p:extLst>
      <p:ext uri="{BB962C8B-B14F-4D97-AF65-F5344CB8AC3E}">
        <p14:creationId xmlns:p14="http://schemas.microsoft.com/office/powerpoint/2010/main" val="42590418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800E5F-5B08-4F05-A7A2-53C2366A8683}"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66EAD-6B1A-422D-8AF7-BECDD990BE8C}" type="slidenum">
              <a:rPr lang="zh-CN" altLang="en-US" smtClean="0"/>
              <a:t>‹#›</a:t>
            </a:fld>
            <a:endParaRPr lang="zh-CN" altLang="en-US"/>
          </a:p>
        </p:txBody>
      </p:sp>
    </p:spTree>
    <p:extLst>
      <p:ext uri="{BB962C8B-B14F-4D97-AF65-F5344CB8AC3E}">
        <p14:creationId xmlns:p14="http://schemas.microsoft.com/office/powerpoint/2010/main" val="1571408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800E5F-5B08-4F05-A7A2-53C2366A8683}"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766EAD-6B1A-422D-8AF7-BECDD990BE8C}" type="slidenum">
              <a:rPr lang="zh-CN" altLang="en-US" smtClean="0"/>
              <a:t>‹#›</a:t>
            </a:fld>
            <a:endParaRPr lang="zh-CN" altLang="en-US"/>
          </a:p>
        </p:txBody>
      </p:sp>
    </p:spTree>
    <p:extLst>
      <p:ext uri="{BB962C8B-B14F-4D97-AF65-F5344CB8AC3E}">
        <p14:creationId xmlns:p14="http://schemas.microsoft.com/office/powerpoint/2010/main" val="38976781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14361" y="6513514"/>
            <a:ext cx="4114800" cy="263525"/>
          </a:xfrm>
          <a:prstGeom prst="rect">
            <a:avLst/>
          </a:prstGeom>
        </p:spPr>
        <p:txBody>
          <a:bodyPr lIns="0" tIns="0" rIns="0" bIns="0" anchor="ctr" anchorCtr="0"/>
          <a:lstStyle>
            <a:lvl1pPr>
              <a:defRPr sz="1000">
                <a:solidFill>
                  <a:schemeClr val="bg1">
                    <a:lumMod val="65000"/>
                  </a:schemeClr>
                </a:solidFill>
              </a:defRPr>
            </a:lvl1pPr>
          </a:lstStyle>
          <a:p>
            <a:r>
              <a:rPr lang="en-GB" dirty="0"/>
              <a:t> </a:t>
            </a:r>
          </a:p>
        </p:txBody>
      </p:sp>
      <p:sp>
        <p:nvSpPr>
          <p:cNvPr id="6" name="Slide Number Placeholder 5"/>
          <p:cNvSpPr>
            <a:spLocks noGrp="1"/>
          </p:cNvSpPr>
          <p:nvPr>
            <p:ph type="sldNum" sz="quarter" idx="12"/>
          </p:nvPr>
        </p:nvSpPr>
        <p:spPr>
          <a:xfrm>
            <a:off x="80962" y="6513514"/>
            <a:ext cx="338139" cy="263525"/>
          </a:xfrm>
          <a:prstGeom prst="rect">
            <a:avLst/>
          </a:prstGeom>
          <a:ln>
            <a:solidFill>
              <a:schemeClr val="bg1">
                <a:lumMod val="85000"/>
              </a:schemeClr>
            </a:solidFill>
          </a:ln>
        </p:spPr>
        <p:txBody>
          <a:bodyPr lIns="0" tIns="0" rIns="0" bIns="0" anchor="ctr" anchorCtr="0"/>
          <a:lstStyle>
            <a:lvl1pPr algn="ctr">
              <a:defRPr sz="1000">
                <a:solidFill>
                  <a:schemeClr val="bg1">
                    <a:lumMod val="65000"/>
                  </a:schemeClr>
                </a:solidFill>
              </a:defRPr>
            </a:lvl1pPr>
          </a:lstStyle>
          <a:p>
            <a:fld id="{F38B1AB7-65BE-463D-9AF3-0E306DDDB8CD}" type="slidenum">
              <a:rPr lang="en-GB" smtClean="0"/>
              <a:t>‹#›</a:t>
            </a:fld>
            <a:endParaRPr lang="en-GB" dirty="0"/>
          </a:p>
        </p:txBody>
      </p:sp>
    </p:spTree>
    <p:extLst>
      <p:ext uri="{BB962C8B-B14F-4D97-AF65-F5344CB8AC3E}">
        <p14:creationId xmlns:p14="http://schemas.microsoft.com/office/powerpoint/2010/main" val="344486843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342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35524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68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8445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02" y="1178429"/>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黑体" panose="02010609060101010101" charset="-122"/>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EDITE SUBTITLE</a:t>
            </a:r>
          </a:p>
        </p:txBody>
      </p:sp>
      <p:sp>
        <p:nvSpPr>
          <p:cNvPr id="9" name="Title 2"/>
          <p:cNvSpPr>
            <a:spLocks noGrp="1"/>
          </p:cNvSpPr>
          <p:nvPr>
            <p:ph type="title"/>
          </p:nvPr>
        </p:nvSpPr>
        <p:spPr>
          <a:xfrm>
            <a:off x="508002" y="455086"/>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5446477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78B2E-3B55-45FE-A24D-3C96AB6FD2B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4807BE6-ADA4-4158-8F62-F654FB932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753F02D-22A6-45E4-885E-7F16A9E3F886}"/>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7460C897-67EF-401C-A994-42C5308547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51BF28-966A-453A-A1CE-2F863A0EADD6}"/>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4261672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63382-2078-470D-8ABB-A654D649FE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F7A07B-367D-439C-A3A9-EF6FC20F1D0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C7A6C8B-E7B2-416E-A70E-7448CB574596}"/>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419C9E25-3F14-46B4-91F0-0F3712A859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0C12A7-C9C1-4C50-84F6-55C62DCD23FA}"/>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2239360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C0B2-5C5F-420A-A589-F0180FFE54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B47FD83-7CE6-4E82-AAAD-8E5492E08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1C1A7EB-5785-4A7C-BE5F-BB9B3F3AD4A0}"/>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C1FF274C-9E2D-423B-BE9A-66FBAC903A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11350A-B536-40A5-BB23-78074A8F3A0F}"/>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30352817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ECEC3-ACD3-4420-8CC2-E5EF15F69A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BACD03-EE6C-4EDE-A68F-02DCBB47318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0B0DC87-6DEA-47EB-B037-CB161E2908E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D6FF4DE-8C08-4C1A-A8A4-35F9295C70E1}"/>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A3DFF401-3F07-4518-AC1E-40B3BE4A17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EF5B6C-60B9-48B1-BCAB-E358B734F793}"/>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34228696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798C4-8803-405C-A49E-94848899BE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114432-CEE2-4FA1-A2EE-2DCC5C147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C78FF57-F4BE-4EA7-B08A-D953165ED15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31DA8C-B5E5-41D8-ABCD-FA7CDE590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3371870-FB2B-4ABC-8EB5-63A6B9D390F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1F81F11-FDF0-4478-8A78-D80EA6C00399}"/>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8" name="页脚占位符 7">
            <a:extLst>
              <a:ext uri="{FF2B5EF4-FFF2-40B4-BE49-F238E27FC236}">
                <a16:creationId xmlns:a16="http://schemas.microsoft.com/office/drawing/2014/main" id="{EEA87188-4054-4525-9B38-E2503BA656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F2CCDF2-45AF-49EB-B565-0A7B1BACFBE0}"/>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15021850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1757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445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31FC4-6A9A-4E43-B289-CCED4CE991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59CDCB-DB8C-48A4-B81B-DF84DBE11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DC36897-6C4B-4E0D-9592-24D96F3C3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317F8DC-0857-4B15-B9BC-D2C7EA9717B5}"/>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3FB4609E-B797-4769-B1E5-FA2AEB8891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BD4855-5C87-4312-956A-4C260228430F}"/>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33644315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4A57D-B8B9-406C-8266-87FC305A41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9F87ED-DC92-40CA-82E5-AA92F277F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A0E504E-E7D4-4DC5-993A-6470E92C0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849434E-5614-4242-8AB7-266159BE8BC3}"/>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6" name="页脚占位符 5">
            <a:extLst>
              <a:ext uri="{FF2B5EF4-FFF2-40B4-BE49-F238E27FC236}">
                <a16:creationId xmlns:a16="http://schemas.microsoft.com/office/drawing/2014/main" id="{45C37666-52DA-416B-A63F-9CC0A3B633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4F6EBD-161F-43E8-A20E-762899D96A74}"/>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175060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16694-39DF-428E-948A-3654654152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0ACE5D-83CD-4F78-9F88-E2D511DAE10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FAC18C-0B6F-4870-B46B-463BEFF515AA}"/>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8FDECC56-EB7F-4A63-B961-1532EC7D88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CD32D-182B-489B-9E31-2B5E84D1CF09}"/>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26796593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BAB9B6-BF9D-4850-89E7-E3438DA9D1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551342-0A05-46B9-8C95-F977B639D27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9DF737-E749-47E3-BB2F-F3C6A0ED120B}"/>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06CE4FE3-3844-4FB8-BDCA-84754F3CCF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3CB0D5-529A-487C-A0E7-24335DEDB712}"/>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21774447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4F4DB-712F-4511-9DA7-9D19EE118F6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1E8912-F406-4401-A3EE-0C4E2CFF3FED}"/>
              </a:ext>
            </a:extLst>
          </p:cNvPr>
          <p:cNvSpPr>
            <a:spLocks noGrp="1"/>
          </p:cNvSpPr>
          <p:nvPr>
            <p:ph type="dt" sz="half" idx="10"/>
          </p:nvPr>
        </p:nvSpPr>
        <p:spPr/>
        <p:txBody>
          <a:bodyPr/>
          <a:lstStyle/>
          <a:p>
            <a:fld id="{B7733C55-8589-4A15-A6F5-45712EDEDA45}" type="datetimeFigureOut">
              <a:rPr lang="zh-CN" altLang="en-US" smtClean="0"/>
              <a:t>2022/9/10</a:t>
            </a:fld>
            <a:endParaRPr lang="zh-CN" altLang="en-US"/>
          </a:p>
        </p:txBody>
      </p:sp>
      <p:sp>
        <p:nvSpPr>
          <p:cNvPr id="4" name="页脚占位符 3">
            <a:extLst>
              <a:ext uri="{FF2B5EF4-FFF2-40B4-BE49-F238E27FC236}">
                <a16:creationId xmlns:a16="http://schemas.microsoft.com/office/drawing/2014/main" id="{A3B05CCA-1653-4222-B27B-766AB6B9D9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7018042-F08D-4C3D-BAF2-B04C8494E9EB}"/>
              </a:ext>
            </a:extLst>
          </p:cNvPr>
          <p:cNvSpPr>
            <a:spLocks noGrp="1"/>
          </p:cNvSpPr>
          <p:nvPr>
            <p:ph type="sldNum" sz="quarter" idx="12"/>
          </p:nvPr>
        </p:nvSpPr>
        <p:spPr/>
        <p:txBody>
          <a:body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35685333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Main Blank Slide_Left">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EE13D606-787C-446B-9439-A3C3EB2BB2E7}"/>
              </a:ext>
            </a:extLst>
          </p:cNvPr>
          <p:cNvSpPr txBox="1">
            <a:spLocks/>
          </p:cNvSpPr>
          <p:nvPr userDrawn="1"/>
        </p:nvSpPr>
        <p:spPr>
          <a:xfrm>
            <a:off x="11409374" y="6158402"/>
            <a:ext cx="145874" cy="192360"/>
          </a:xfrm>
          <a:prstGeom prst="rect">
            <a:avLst/>
          </a:prstGeom>
          <a:ln w="12700">
            <a:miter lim="400000"/>
          </a:ln>
        </p:spPr>
        <p:txBody>
          <a:bodyPr wrap="none" lIns="0" tIns="0" rIns="0" bIns="0">
            <a:spAutoFit/>
          </a:bodyPr>
          <a:lstStyle>
            <a:defPPr>
              <a:defRPr lang="zh-CN"/>
            </a:defPPr>
            <a:lvl1pPr marL="0" algn="r" defTabSz="914400" rtl="0" eaLnBrk="1" latinLnBrk="0" hangingPunct="1">
              <a:defRPr sz="1250" b="0" kern="1200">
                <a:solidFill>
                  <a:srgbClr val="F6F9FF"/>
                </a:solidFill>
                <a:latin typeface="Poppins Bold"/>
                <a:ea typeface="Poppins Bold"/>
                <a:cs typeface="Poppins Bold"/>
                <a:sym typeface="Poppins Bold"/>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ltLang="zh-CN" smtClean="0">
                <a:latin typeface="+mn-lt"/>
              </a:rPr>
              <a:pPr/>
              <a:t>‹#›</a:t>
            </a:fld>
            <a:endParaRPr lang="zh-CN" altLang="en-US" dirty="0">
              <a:latin typeface="+mn-lt"/>
            </a:endParaRPr>
          </a:p>
        </p:txBody>
      </p:sp>
    </p:spTree>
    <p:extLst>
      <p:ext uri="{BB962C8B-B14F-4D97-AF65-F5344CB8AC3E}">
        <p14:creationId xmlns:p14="http://schemas.microsoft.com/office/powerpoint/2010/main" val="374417235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3" name="Picture Placeholder 2"/>
          <p:cNvSpPr>
            <a:spLocks noGrp="1"/>
          </p:cNvSpPr>
          <p:nvPr>
            <p:ph type="pic" sz="quarter" idx="10" hasCustomPrompt="1"/>
          </p:nvPr>
        </p:nvSpPr>
        <p:spPr>
          <a:xfrm>
            <a:off x="5334000" y="342900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6" name="Picture Placeholder 2"/>
          <p:cNvSpPr>
            <a:spLocks noGrp="1"/>
          </p:cNvSpPr>
          <p:nvPr>
            <p:ph type="pic" sz="quarter" idx="11" hasCustomPrompt="1"/>
          </p:nvPr>
        </p:nvSpPr>
        <p:spPr>
          <a:xfrm>
            <a:off x="8763000" y="0"/>
            <a:ext cx="3429000" cy="3429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391277565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13" name="Picture Placeholder 12"/>
          <p:cNvSpPr>
            <a:spLocks noGrp="1"/>
          </p:cNvSpPr>
          <p:nvPr>
            <p:ph type="pic" sz="quarter" idx="10" hasCustomPrompt="1"/>
          </p:nvPr>
        </p:nvSpPr>
        <p:spPr>
          <a:xfrm>
            <a:off x="633083" y="1394079"/>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4" name="Picture Placeholder 13"/>
          <p:cNvSpPr>
            <a:spLocks noGrp="1"/>
          </p:cNvSpPr>
          <p:nvPr>
            <p:ph type="pic" sz="quarter" idx="11" hasCustomPrompt="1"/>
          </p:nvPr>
        </p:nvSpPr>
        <p:spPr>
          <a:xfrm>
            <a:off x="630734" y="3470783"/>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5" name="Picture Placeholder 14"/>
          <p:cNvSpPr>
            <a:spLocks noGrp="1"/>
          </p:cNvSpPr>
          <p:nvPr>
            <p:ph type="pic" sz="quarter" idx="12" hasCustomPrompt="1"/>
          </p:nvPr>
        </p:nvSpPr>
        <p:spPr>
          <a:xfrm>
            <a:off x="6131276" y="1393825"/>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6" name="Picture Placeholder 15"/>
          <p:cNvSpPr>
            <a:spLocks noGrp="1"/>
          </p:cNvSpPr>
          <p:nvPr>
            <p:ph type="pic" sz="quarter" idx="13" hasCustomPrompt="1"/>
          </p:nvPr>
        </p:nvSpPr>
        <p:spPr>
          <a:xfrm>
            <a:off x="6128926" y="3470529"/>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7" name="Picture Placeholder 16"/>
          <p:cNvSpPr>
            <a:spLocks noGrp="1"/>
          </p:cNvSpPr>
          <p:nvPr>
            <p:ph type="pic" sz="quarter" idx="14" hasCustomPrompt="1"/>
          </p:nvPr>
        </p:nvSpPr>
        <p:spPr>
          <a:xfrm>
            <a:off x="8896947" y="1393825"/>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8" name="Picture Placeholder 17"/>
          <p:cNvSpPr>
            <a:spLocks noGrp="1"/>
          </p:cNvSpPr>
          <p:nvPr>
            <p:ph type="pic" sz="quarter" idx="15" hasCustomPrompt="1"/>
          </p:nvPr>
        </p:nvSpPr>
        <p:spPr>
          <a:xfrm>
            <a:off x="8894597" y="3470529"/>
            <a:ext cx="2665476" cy="1993392"/>
          </a:xfrm>
          <a:custGeom>
            <a:avLst/>
            <a:gdLst>
              <a:gd name="connsiteX0" fmla="*/ 145327 w 5330952"/>
              <a:gd name="connsiteY0" fmla="*/ 0 h 3986784"/>
              <a:gd name="connsiteX1" fmla="*/ 5185572 w 5330952"/>
              <a:gd name="connsiteY1" fmla="*/ 0 h 3986784"/>
              <a:gd name="connsiteX2" fmla="*/ 5205023 w 5330952"/>
              <a:gd name="connsiteY2" fmla="*/ 692 h 3986784"/>
              <a:gd name="connsiteX3" fmla="*/ 5252220 w 5330952"/>
              <a:gd name="connsiteY3" fmla="*/ 9092 h 3986784"/>
              <a:gd name="connsiteX4" fmla="*/ 5322846 w 5330952"/>
              <a:gd name="connsiteY4" fmla="*/ 79617 h 3986784"/>
              <a:gd name="connsiteX5" fmla="*/ 5330952 w 5330952"/>
              <a:gd name="connsiteY5" fmla="*/ 125235 h 3986784"/>
              <a:gd name="connsiteX6" fmla="*/ 5330952 w 5330952"/>
              <a:gd name="connsiteY6" fmla="*/ 3861572 h 3986784"/>
              <a:gd name="connsiteX7" fmla="*/ 5322846 w 5330952"/>
              <a:gd name="connsiteY7" fmla="*/ 3907167 h 3986784"/>
              <a:gd name="connsiteX8" fmla="*/ 5252220 w 5330952"/>
              <a:gd name="connsiteY8" fmla="*/ 3977692 h 3986784"/>
              <a:gd name="connsiteX9" fmla="*/ 5204931 w 5330952"/>
              <a:gd name="connsiteY9" fmla="*/ 3986092 h 3986784"/>
              <a:gd name="connsiteX10" fmla="*/ 5185335 w 5330952"/>
              <a:gd name="connsiteY10" fmla="*/ 3986784 h 3986784"/>
              <a:gd name="connsiteX11" fmla="*/ 145381 w 5330952"/>
              <a:gd name="connsiteY11" fmla="*/ 3986784 h 3986784"/>
              <a:gd name="connsiteX12" fmla="*/ 125930 w 5330952"/>
              <a:gd name="connsiteY12" fmla="*/ 3986092 h 3986784"/>
              <a:gd name="connsiteX13" fmla="*/ 78733 w 5330952"/>
              <a:gd name="connsiteY13" fmla="*/ 3977692 h 3986784"/>
              <a:gd name="connsiteX14" fmla="*/ 8107 w 5330952"/>
              <a:gd name="connsiteY14" fmla="*/ 3907167 h 3986784"/>
              <a:gd name="connsiteX15" fmla="*/ 0 w 5330952"/>
              <a:gd name="connsiteY15" fmla="*/ 3861544 h 3986784"/>
              <a:gd name="connsiteX16" fmla="*/ 0 w 5330952"/>
              <a:gd name="connsiteY16" fmla="*/ 125218 h 3986784"/>
              <a:gd name="connsiteX17" fmla="*/ 8107 w 5330952"/>
              <a:gd name="connsiteY17" fmla="*/ 79617 h 3986784"/>
              <a:gd name="connsiteX18" fmla="*/ 78733 w 5330952"/>
              <a:gd name="connsiteY18" fmla="*/ 9092 h 3986784"/>
              <a:gd name="connsiteX19" fmla="*/ 125838 w 5330952"/>
              <a:gd name="connsiteY19" fmla="*/ 692 h 39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0952" h="3986784">
                <a:moveTo>
                  <a:pt x="145327" y="0"/>
                </a:moveTo>
                <a:lnTo>
                  <a:pt x="5185572" y="0"/>
                </a:lnTo>
                <a:lnTo>
                  <a:pt x="5205023" y="692"/>
                </a:lnTo>
                <a:cubicBezTo>
                  <a:pt x="5222772" y="1892"/>
                  <a:pt x="5237280" y="4292"/>
                  <a:pt x="5252220" y="9092"/>
                </a:cubicBezTo>
                <a:cubicBezTo>
                  <a:pt x="5285064" y="20908"/>
                  <a:pt x="5310993" y="46755"/>
                  <a:pt x="5322846" y="79617"/>
                </a:cubicBezTo>
                <a:lnTo>
                  <a:pt x="5330952" y="125235"/>
                </a:lnTo>
                <a:lnTo>
                  <a:pt x="5330952" y="3861572"/>
                </a:lnTo>
                <a:lnTo>
                  <a:pt x="5322846" y="3907167"/>
                </a:lnTo>
                <a:cubicBezTo>
                  <a:pt x="5310993" y="3940029"/>
                  <a:pt x="5285064" y="3965876"/>
                  <a:pt x="5252220" y="3977692"/>
                </a:cubicBezTo>
                <a:cubicBezTo>
                  <a:pt x="5237280" y="3982492"/>
                  <a:pt x="5222772" y="3984892"/>
                  <a:pt x="5204931" y="3986092"/>
                </a:cubicBezTo>
                <a:lnTo>
                  <a:pt x="5185335" y="3986784"/>
                </a:lnTo>
                <a:lnTo>
                  <a:pt x="145381" y="3986784"/>
                </a:lnTo>
                <a:lnTo>
                  <a:pt x="125930" y="3986092"/>
                </a:lnTo>
                <a:cubicBezTo>
                  <a:pt x="108181" y="3984892"/>
                  <a:pt x="93673" y="3982492"/>
                  <a:pt x="78733" y="3977692"/>
                </a:cubicBezTo>
                <a:cubicBezTo>
                  <a:pt x="45890" y="3965876"/>
                  <a:pt x="19960" y="3940029"/>
                  <a:pt x="8107" y="3907167"/>
                </a:cubicBezTo>
                <a:lnTo>
                  <a:pt x="0" y="3861544"/>
                </a:lnTo>
                <a:lnTo>
                  <a:pt x="0" y="125218"/>
                </a:lnTo>
                <a:lnTo>
                  <a:pt x="8107" y="79617"/>
                </a:lnTo>
                <a:cubicBezTo>
                  <a:pt x="19960" y="46755"/>
                  <a:pt x="45890" y="20908"/>
                  <a:pt x="78733" y="9092"/>
                </a:cubicBezTo>
                <a:cubicBezTo>
                  <a:pt x="93550" y="4292"/>
                  <a:pt x="108058" y="1892"/>
                  <a:pt x="125838" y="692"/>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70445287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5" name="Picture Placeholder 4"/>
          <p:cNvSpPr>
            <a:spLocks noGrp="1"/>
          </p:cNvSpPr>
          <p:nvPr>
            <p:ph type="pic" sz="quarter" idx="10" hasCustomPrompt="1"/>
          </p:nvPr>
        </p:nvSpPr>
        <p:spPr>
          <a:xfrm>
            <a:off x="6177915"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10"/>
          <p:cNvSpPr>
            <a:spLocks noGrp="1"/>
          </p:cNvSpPr>
          <p:nvPr>
            <p:ph type="pic" sz="quarter" idx="11" hasCustomPrompt="1"/>
          </p:nvPr>
        </p:nvSpPr>
        <p:spPr>
          <a:xfrm>
            <a:off x="0"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11"/>
          <p:cNvSpPr>
            <a:spLocks noGrp="1"/>
          </p:cNvSpPr>
          <p:nvPr>
            <p:ph type="pic" sz="quarter" idx="12" hasCustomPrompt="1"/>
          </p:nvPr>
        </p:nvSpPr>
        <p:spPr>
          <a:xfrm>
            <a:off x="2059305"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3" name="Picture Placeholder 12"/>
          <p:cNvSpPr>
            <a:spLocks noGrp="1"/>
          </p:cNvSpPr>
          <p:nvPr>
            <p:ph type="pic" sz="quarter" idx="13" hasCustomPrompt="1"/>
          </p:nvPr>
        </p:nvSpPr>
        <p:spPr>
          <a:xfrm>
            <a:off x="4118610"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4" name="Picture Placeholder 13"/>
          <p:cNvSpPr>
            <a:spLocks noGrp="1"/>
          </p:cNvSpPr>
          <p:nvPr>
            <p:ph type="pic" sz="quarter" idx="14" hasCustomPrompt="1"/>
          </p:nvPr>
        </p:nvSpPr>
        <p:spPr>
          <a:xfrm>
            <a:off x="8237220"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5" name="Picture Placeholder 14"/>
          <p:cNvSpPr>
            <a:spLocks noGrp="1"/>
          </p:cNvSpPr>
          <p:nvPr>
            <p:ph type="pic" sz="quarter" idx="15" hasCustomPrompt="1"/>
          </p:nvPr>
        </p:nvSpPr>
        <p:spPr>
          <a:xfrm>
            <a:off x="10296525" y="2476500"/>
            <a:ext cx="1905001" cy="1905000"/>
          </a:xfrm>
          <a:custGeom>
            <a:avLst/>
            <a:gdLst>
              <a:gd name="connsiteX0" fmla="*/ 194116 w 3937001"/>
              <a:gd name="connsiteY0" fmla="*/ 0 h 3937000"/>
              <a:gd name="connsiteX1" fmla="*/ 3742885 w 3937001"/>
              <a:gd name="connsiteY1" fmla="*/ 0 h 3937000"/>
              <a:gd name="connsiteX2" fmla="*/ 3856803 w 3937001"/>
              <a:gd name="connsiteY2" fmla="*/ 9478 h 3937000"/>
              <a:gd name="connsiteX3" fmla="*/ 3927523 w 3937001"/>
              <a:gd name="connsiteY3" fmla="*/ 80198 h 3937000"/>
              <a:gd name="connsiteX4" fmla="*/ 3937001 w 3937001"/>
              <a:gd name="connsiteY4" fmla="*/ 194845 h 3937000"/>
              <a:gd name="connsiteX5" fmla="*/ 3937001 w 3937001"/>
              <a:gd name="connsiteY5" fmla="*/ 3742884 h 3937000"/>
              <a:gd name="connsiteX6" fmla="*/ 3927523 w 3937001"/>
              <a:gd name="connsiteY6" fmla="*/ 3856802 h 3937000"/>
              <a:gd name="connsiteX7" fmla="*/ 3856803 w 3937001"/>
              <a:gd name="connsiteY7" fmla="*/ 3927522 h 3937000"/>
              <a:gd name="connsiteX8" fmla="*/ 3742156 w 3937001"/>
              <a:gd name="connsiteY8" fmla="*/ 3937000 h 3937000"/>
              <a:gd name="connsiteX9" fmla="*/ 194116 w 3937001"/>
              <a:gd name="connsiteY9" fmla="*/ 3937000 h 3937000"/>
              <a:gd name="connsiteX10" fmla="*/ 80198 w 3937001"/>
              <a:gd name="connsiteY10" fmla="*/ 3927522 h 3937000"/>
              <a:gd name="connsiteX11" fmla="*/ 9478 w 3937001"/>
              <a:gd name="connsiteY11" fmla="*/ 3856802 h 3937000"/>
              <a:gd name="connsiteX12" fmla="*/ 0 w 3937001"/>
              <a:gd name="connsiteY12" fmla="*/ 3742155 h 3937000"/>
              <a:gd name="connsiteX13" fmla="*/ 0 w 3937001"/>
              <a:gd name="connsiteY13" fmla="*/ 194116 h 3937000"/>
              <a:gd name="connsiteX14" fmla="*/ 9478 w 3937001"/>
              <a:gd name="connsiteY14" fmla="*/ 80198 h 3937000"/>
              <a:gd name="connsiteX15" fmla="*/ 80198 w 3937001"/>
              <a:gd name="connsiteY15" fmla="*/ 9478 h 3937000"/>
              <a:gd name="connsiteX16" fmla="*/ 194116 w 3937001"/>
              <a:gd name="connsiteY16" fmla="*/ 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1" h="3937000">
                <a:moveTo>
                  <a:pt x="194116" y="0"/>
                </a:moveTo>
                <a:lnTo>
                  <a:pt x="3742885" y="0"/>
                </a:lnTo>
                <a:cubicBezTo>
                  <a:pt x="3798659" y="0"/>
                  <a:pt x="3826729" y="0"/>
                  <a:pt x="3856803" y="9478"/>
                </a:cubicBezTo>
                <a:cubicBezTo>
                  <a:pt x="3889611" y="21508"/>
                  <a:pt x="3915493" y="47390"/>
                  <a:pt x="3927523" y="80198"/>
                </a:cubicBezTo>
                <a:cubicBezTo>
                  <a:pt x="3937001" y="110273"/>
                  <a:pt x="3937001" y="138342"/>
                  <a:pt x="3937001" y="194845"/>
                </a:cubicBezTo>
                <a:lnTo>
                  <a:pt x="3937001" y="3742884"/>
                </a:lnTo>
                <a:cubicBezTo>
                  <a:pt x="3937001" y="3798658"/>
                  <a:pt x="3937001" y="3826728"/>
                  <a:pt x="3927523" y="3856802"/>
                </a:cubicBezTo>
                <a:cubicBezTo>
                  <a:pt x="3915493" y="3889610"/>
                  <a:pt x="3889611" y="3915492"/>
                  <a:pt x="3856803" y="3927522"/>
                </a:cubicBezTo>
                <a:cubicBezTo>
                  <a:pt x="3826729" y="3937000"/>
                  <a:pt x="3798659" y="3937000"/>
                  <a:pt x="3742156" y="3937000"/>
                </a:cubicBezTo>
                <a:lnTo>
                  <a:pt x="194116" y="3937000"/>
                </a:lnTo>
                <a:cubicBezTo>
                  <a:pt x="138342" y="3937000"/>
                  <a:pt x="110272" y="3937000"/>
                  <a:pt x="80198" y="3927522"/>
                </a:cubicBezTo>
                <a:cubicBezTo>
                  <a:pt x="47390" y="3915492"/>
                  <a:pt x="21508" y="3889610"/>
                  <a:pt x="9478" y="3856802"/>
                </a:cubicBezTo>
                <a:cubicBezTo>
                  <a:pt x="0" y="3826728"/>
                  <a:pt x="0" y="3798658"/>
                  <a:pt x="0" y="3742155"/>
                </a:cubicBezTo>
                <a:lnTo>
                  <a:pt x="0" y="194116"/>
                </a:lnTo>
                <a:cubicBezTo>
                  <a:pt x="0" y="138342"/>
                  <a:pt x="0" y="110273"/>
                  <a:pt x="9478" y="80198"/>
                </a:cubicBezTo>
                <a:cubicBezTo>
                  <a:pt x="21508" y="47390"/>
                  <a:pt x="47390" y="21508"/>
                  <a:pt x="80198" y="9478"/>
                </a:cubicBezTo>
                <a:cubicBezTo>
                  <a:pt x="110090" y="0"/>
                  <a:pt x="138160" y="0"/>
                  <a:pt x="194116"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104480231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3" name="Picture Placeholder 2"/>
          <p:cNvSpPr>
            <a:spLocks noGrp="1"/>
          </p:cNvSpPr>
          <p:nvPr>
            <p:ph type="pic" sz="quarter" idx="10" hasCustomPrompt="1"/>
          </p:nvPr>
        </p:nvSpPr>
        <p:spPr>
          <a:xfrm>
            <a:off x="2116666"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9" name="Picture Placeholder 2"/>
          <p:cNvSpPr>
            <a:spLocks noGrp="1"/>
          </p:cNvSpPr>
          <p:nvPr>
            <p:ph type="pic" sz="quarter" idx="11" hasCustomPrompt="1"/>
          </p:nvPr>
        </p:nvSpPr>
        <p:spPr>
          <a:xfrm>
            <a:off x="415925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0" name="Picture Placeholder 2"/>
          <p:cNvSpPr>
            <a:spLocks noGrp="1"/>
          </p:cNvSpPr>
          <p:nvPr>
            <p:ph type="pic" sz="quarter" idx="12" hasCustomPrompt="1"/>
          </p:nvPr>
        </p:nvSpPr>
        <p:spPr>
          <a:xfrm>
            <a:off x="6201832"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2"/>
          <p:cNvSpPr>
            <a:spLocks noGrp="1"/>
          </p:cNvSpPr>
          <p:nvPr>
            <p:ph type="pic" sz="quarter" idx="13" hasCustomPrompt="1"/>
          </p:nvPr>
        </p:nvSpPr>
        <p:spPr>
          <a:xfrm>
            <a:off x="8244417"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2"/>
          <p:cNvSpPr>
            <a:spLocks noGrp="1"/>
          </p:cNvSpPr>
          <p:nvPr>
            <p:ph type="pic" sz="quarter" idx="14" hasCustomPrompt="1"/>
          </p:nvPr>
        </p:nvSpPr>
        <p:spPr>
          <a:xfrm>
            <a:off x="10287000" y="2583507"/>
            <a:ext cx="1905000" cy="1905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277622879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11" name="Picture Placeholder 10"/>
          <p:cNvSpPr>
            <a:spLocks noGrp="1"/>
          </p:cNvSpPr>
          <p:nvPr>
            <p:ph type="pic" sz="quarter" idx="10" hasCustomPrompt="1"/>
          </p:nvPr>
        </p:nvSpPr>
        <p:spPr>
          <a:xfrm>
            <a:off x="4240742" y="1685925"/>
            <a:ext cx="2222500" cy="3492500"/>
          </a:xfrm>
          <a:custGeom>
            <a:avLst/>
            <a:gdLst>
              <a:gd name="connsiteX0" fmla="*/ 194057 w 4445000"/>
              <a:gd name="connsiteY0" fmla="*/ 0 h 6985000"/>
              <a:gd name="connsiteX1" fmla="*/ 4250944 w 4445000"/>
              <a:gd name="connsiteY1" fmla="*/ 0 h 6985000"/>
              <a:gd name="connsiteX2" fmla="*/ 4364744 w 4445000"/>
              <a:gd name="connsiteY2" fmla="*/ 9378 h 6985000"/>
              <a:gd name="connsiteX3" fmla="*/ 4435535 w 4445000"/>
              <a:gd name="connsiteY3" fmla="*/ 80198 h 6985000"/>
              <a:gd name="connsiteX4" fmla="*/ 4443818 w 4445000"/>
              <a:gd name="connsiteY4" fmla="*/ 127654 h 6985000"/>
              <a:gd name="connsiteX5" fmla="*/ 4445000 w 4445000"/>
              <a:gd name="connsiteY5" fmla="*/ 194942 h 6985000"/>
              <a:gd name="connsiteX6" fmla="*/ 4445000 w 4445000"/>
              <a:gd name="connsiteY6" fmla="*/ 6791028 h 6985000"/>
              <a:gd name="connsiteX7" fmla="*/ 4443818 w 4445000"/>
              <a:gd name="connsiteY7" fmla="*/ 6857468 h 6985000"/>
              <a:gd name="connsiteX8" fmla="*/ 4435535 w 4445000"/>
              <a:gd name="connsiteY8" fmla="*/ 6904802 h 6985000"/>
              <a:gd name="connsiteX9" fmla="*/ 4364744 w 4445000"/>
              <a:gd name="connsiteY9" fmla="*/ 6975622 h 6985000"/>
              <a:gd name="connsiteX10" fmla="*/ 4250121 w 4445000"/>
              <a:gd name="connsiteY10" fmla="*/ 6985000 h 6985000"/>
              <a:gd name="connsiteX11" fmla="*/ 194057 w 4445000"/>
              <a:gd name="connsiteY11" fmla="*/ 6985000 h 6985000"/>
              <a:gd name="connsiteX12" fmla="*/ 80257 w 4445000"/>
              <a:gd name="connsiteY12" fmla="*/ 6975622 h 6985000"/>
              <a:gd name="connsiteX13" fmla="*/ 9466 w 4445000"/>
              <a:gd name="connsiteY13" fmla="*/ 6904802 h 6985000"/>
              <a:gd name="connsiteX14" fmla="*/ 0 w 4445000"/>
              <a:gd name="connsiteY14" fmla="*/ 6790002 h 6985000"/>
              <a:gd name="connsiteX15" fmla="*/ 0 w 4445000"/>
              <a:gd name="connsiteY15" fmla="*/ 194028 h 6985000"/>
              <a:gd name="connsiteX16" fmla="*/ 9466 w 4445000"/>
              <a:gd name="connsiteY16" fmla="*/ 80198 h 6985000"/>
              <a:gd name="connsiteX17" fmla="*/ 80257 w 4445000"/>
              <a:gd name="connsiteY17" fmla="*/ 9378 h 6985000"/>
              <a:gd name="connsiteX18" fmla="*/ 194057 w 4445000"/>
              <a:gd name="connsiteY18" fmla="*/ 0 h 69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5000" h="6985000">
                <a:moveTo>
                  <a:pt x="194057" y="0"/>
                </a:moveTo>
                <a:lnTo>
                  <a:pt x="4250944" y="0"/>
                </a:lnTo>
                <a:cubicBezTo>
                  <a:pt x="4306507" y="0"/>
                  <a:pt x="4334905" y="0"/>
                  <a:pt x="4364744" y="9378"/>
                </a:cubicBezTo>
                <a:cubicBezTo>
                  <a:pt x="4397670" y="21343"/>
                  <a:pt x="4423599" y="47214"/>
                  <a:pt x="4435535" y="80198"/>
                </a:cubicBezTo>
                <a:cubicBezTo>
                  <a:pt x="4440268" y="95236"/>
                  <a:pt x="4442634" y="109788"/>
                  <a:pt x="4443818" y="127654"/>
                </a:cubicBezTo>
                <a:lnTo>
                  <a:pt x="4445000" y="194942"/>
                </a:lnTo>
                <a:lnTo>
                  <a:pt x="4445000" y="6791028"/>
                </a:lnTo>
                <a:lnTo>
                  <a:pt x="4443818" y="6857468"/>
                </a:lnTo>
                <a:cubicBezTo>
                  <a:pt x="4442634" y="6875213"/>
                  <a:pt x="4440268" y="6889765"/>
                  <a:pt x="4435535" y="6904802"/>
                </a:cubicBezTo>
                <a:cubicBezTo>
                  <a:pt x="4423599" y="6937786"/>
                  <a:pt x="4397670" y="6963657"/>
                  <a:pt x="4364744" y="6975622"/>
                </a:cubicBezTo>
                <a:cubicBezTo>
                  <a:pt x="4334905" y="6985000"/>
                  <a:pt x="4306712" y="6985000"/>
                  <a:pt x="4250121" y="6985000"/>
                </a:cubicBezTo>
                <a:lnTo>
                  <a:pt x="194057" y="6985000"/>
                </a:lnTo>
                <a:cubicBezTo>
                  <a:pt x="138495" y="6985000"/>
                  <a:pt x="110096" y="6985000"/>
                  <a:pt x="80257" y="6975622"/>
                </a:cubicBezTo>
                <a:cubicBezTo>
                  <a:pt x="47331" y="6963657"/>
                  <a:pt x="21402" y="6937786"/>
                  <a:pt x="9466" y="6904802"/>
                </a:cubicBezTo>
                <a:cubicBezTo>
                  <a:pt x="0" y="6874728"/>
                  <a:pt x="0" y="6846594"/>
                  <a:pt x="0" y="6790002"/>
                </a:cubicBezTo>
                <a:lnTo>
                  <a:pt x="0" y="194028"/>
                </a:lnTo>
                <a:cubicBezTo>
                  <a:pt x="0" y="138407"/>
                  <a:pt x="0" y="110273"/>
                  <a:pt x="9466" y="80198"/>
                </a:cubicBezTo>
                <a:cubicBezTo>
                  <a:pt x="21402" y="47214"/>
                  <a:pt x="47331" y="21343"/>
                  <a:pt x="80257" y="9378"/>
                </a:cubicBezTo>
                <a:cubicBezTo>
                  <a:pt x="110096" y="0"/>
                  <a:pt x="138289" y="0"/>
                  <a:pt x="194057"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11"/>
          <p:cNvSpPr>
            <a:spLocks noGrp="1"/>
          </p:cNvSpPr>
          <p:nvPr>
            <p:ph type="pic" sz="quarter" idx="11" hasCustomPrompt="1"/>
          </p:nvPr>
        </p:nvSpPr>
        <p:spPr>
          <a:xfrm>
            <a:off x="6788331" y="1685925"/>
            <a:ext cx="2222500" cy="3492500"/>
          </a:xfrm>
          <a:custGeom>
            <a:avLst/>
            <a:gdLst>
              <a:gd name="connsiteX0" fmla="*/ 194057 w 4445000"/>
              <a:gd name="connsiteY0" fmla="*/ 0 h 6985000"/>
              <a:gd name="connsiteX1" fmla="*/ 4250944 w 4445000"/>
              <a:gd name="connsiteY1" fmla="*/ 0 h 6985000"/>
              <a:gd name="connsiteX2" fmla="*/ 4364744 w 4445000"/>
              <a:gd name="connsiteY2" fmla="*/ 9378 h 6985000"/>
              <a:gd name="connsiteX3" fmla="*/ 4435535 w 4445000"/>
              <a:gd name="connsiteY3" fmla="*/ 80198 h 6985000"/>
              <a:gd name="connsiteX4" fmla="*/ 4443818 w 4445000"/>
              <a:gd name="connsiteY4" fmla="*/ 127654 h 6985000"/>
              <a:gd name="connsiteX5" fmla="*/ 4445000 w 4445000"/>
              <a:gd name="connsiteY5" fmla="*/ 194942 h 6985000"/>
              <a:gd name="connsiteX6" fmla="*/ 4445000 w 4445000"/>
              <a:gd name="connsiteY6" fmla="*/ 6791028 h 6985000"/>
              <a:gd name="connsiteX7" fmla="*/ 4443818 w 4445000"/>
              <a:gd name="connsiteY7" fmla="*/ 6857468 h 6985000"/>
              <a:gd name="connsiteX8" fmla="*/ 4435535 w 4445000"/>
              <a:gd name="connsiteY8" fmla="*/ 6904802 h 6985000"/>
              <a:gd name="connsiteX9" fmla="*/ 4364744 w 4445000"/>
              <a:gd name="connsiteY9" fmla="*/ 6975622 h 6985000"/>
              <a:gd name="connsiteX10" fmla="*/ 4250121 w 4445000"/>
              <a:gd name="connsiteY10" fmla="*/ 6985000 h 6985000"/>
              <a:gd name="connsiteX11" fmla="*/ 194057 w 4445000"/>
              <a:gd name="connsiteY11" fmla="*/ 6985000 h 6985000"/>
              <a:gd name="connsiteX12" fmla="*/ 80257 w 4445000"/>
              <a:gd name="connsiteY12" fmla="*/ 6975622 h 6985000"/>
              <a:gd name="connsiteX13" fmla="*/ 9466 w 4445000"/>
              <a:gd name="connsiteY13" fmla="*/ 6904802 h 6985000"/>
              <a:gd name="connsiteX14" fmla="*/ 0 w 4445000"/>
              <a:gd name="connsiteY14" fmla="*/ 6790002 h 6985000"/>
              <a:gd name="connsiteX15" fmla="*/ 0 w 4445000"/>
              <a:gd name="connsiteY15" fmla="*/ 194028 h 6985000"/>
              <a:gd name="connsiteX16" fmla="*/ 9466 w 4445000"/>
              <a:gd name="connsiteY16" fmla="*/ 80198 h 6985000"/>
              <a:gd name="connsiteX17" fmla="*/ 80257 w 4445000"/>
              <a:gd name="connsiteY17" fmla="*/ 9378 h 6985000"/>
              <a:gd name="connsiteX18" fmla="*/ 194057 w 4445000"/>
              <a:gd name="connsiteY18" fmla="*/ 0 h 69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5000" h="6985000">
                <a:moveTo>
                  <a:pt x="194057" y="0"/>
                </a:moveTo>
                <a:lnTo>
                  <a:pt x="4250944" y="0"/>
                </a:lnTo>
                <a:cubicBezTo>
                  <a:pt x="4306507" y="0"/>
                  <a:pt x="4334905" y="0"/>
                  <a:pt x="4364744" y="9378"/>
                </a:cubicBezTo>
                <a:cubicBezTo>
                  <a:pt x="4397670" y="21343"/>
                  <a:pt x="4423599" y="47214"/>
                  <a:pt x="4435535" y="80198"/>
                </a:cubicBezTo>
                <a:cubicBezTo>
                  <a:pt x="4440268" y="95236"/>
                  <a:pt x="4442634" y="109788"/>
                  <a:pt x="4443818" y="127654"/>
                </a:cubicBezTo>
                <a:lnTo>
                  <a:pt x="4445000" y="194942"/>
                </a:lnTo>
                <a:lnTo>
                  <a:pt x="4445000" y="6791028"/>
                </a:lnTo>
                <a:lnTo>
                  <a:pt x="4443818" y="6857468"/>
                </a:lnTo>
                <a:cubicBezTo>
                  <a:pt x="4442634" y="6875213"/>
                  <a:pt x="4440268" y="6889765"/>
                  <a:pt x="4435535" y="6904802"/>
                </a:cubicBezTo>
                <a:cubicBezTo>
                  <a:pt x="4423599" y="6937786"/>
                  <a:pt x="4397670" y="6963657"/>
                  <a:pt x="4364744" y="6975622"/>
                </a:cubicBezTo>
                <a:cubicBezTo>
                  <a:pt x="4334905" y="6985000"/>
                  <a:pt x="4306712" y="6985000"/>
                  <a:pt x="4250121" y="6985000"/>
                </a:cubicBezTo>
                <a:lnTo>
                  <a:pt x="194057" y="6985000"/>
                </a:lnTo>
                <a:cubicBezTo>
                  <a:pt x="138495" y="6985000"/>
                  <a:pt x="110096" y="6985000"/>
                  <a:pt x="80257" y="6975622"/>
                </a:cubicBezTo>
                <a:cubicBezTo>
                  <a:pt x="47331" y="6963657"/>
                  <a:pt x="21402" y="6937786"/>
                  <a:pt x="9466" y="6904802"/>
                </a:cubicBezTo>
                <a:cubicBezTo>
                  <a:pt x="0" y="6874728"/>
                  <a:pt x="0" y="6846594"/>
                  <a:pt x="0" y="6790002"/>
                </a:cubicBezTo>
                <a:lnTo>
                  <a:pt x="0" y="194028"/>
                </a:lnTo>
                <a:cubicBezTo>
                  <a:pt x="0" y="138407"/>
                  <a:pt x="0" y="110273"/>
                  <a:pt x="9466" y="80198"/>
                </a:cubicBezTo>
                <a:cubicBezTo>
                  <a:pt x="21402" y="47214"/>
                  <a:pt x="47331" y="21343"/>
                  <a:pt x="80257" y="9378"/>
                </a:cubicBezTo>
                <a:cubicBezTo>
                  <a:pt x="110096" y="0"/>
                  <a:pt x="138289" y="0"/>
                  <a:pt x="194057"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3" name="Picture Placeholder 12"/>
          <p:cNvSpPr>
            <a:spLocks noGrp="1"/>
          </p:cNvSpPr>
          <p:nvPr>
            <p:ph type="pic" sz="quarter" idx="12" hasCustomPrompt="1"/>
          </p:nvPr>
        </p:nvSpPr>
        <p:spPr>
          <a:xfrm>
            <a:off x="9335923" y="1685925"/>
            <a:ext cx="2222500" cy="3492500"/>
          </a:xfrm>
          <a:custGeom>
            <a:avLst/>
            <a:gdLst>
              <a:gd name="connsiteX0" fmla="*/ 194057 w 4445000"/>
              <a:gd name="connsiteY0" fmla="*/ 0 h 6985000"/>
              <a:gd name="connsiteX1" fmla="*/ 4250944 w 4445000"/>
              <a:gd name="connsiteY1" fmla="*/ 0 h 6985000"/>
              <a:gd name="connsiteX2" fmla="*/ 4364744 w 4445000"/>
              <a:gd name="connsiteY2" fmla="*/ 9378 h 6985000"/>
              <a:gd name="connsiteX3" fmla="*/ 4435535 w 4445000"/>
              <a:gd name="connsiteY3" fmla="*/ 80198 h 6985000"/>
              <a:gd name="connsiteX4" fmla="*/ 4443818 w 4445000"/>
              <a:gd name="connsiteY4" fmla="*/ 127654 h 6985000"/>
              <a:gd name="connsiteX5" fmla="*/ 4445000 w 4445000"/>
              <a:gd name="connsiteY5" fmla="*/ 194942 h 6985000"/>
              <a:gd name="connsiteX6" fmla="*/ 4445000 w 4445000"/>
              <a:gd name="connsiteY6" fmla="*/ 6791028 h 6985000"/>
              <a:gd name="connsiteX7" fmla="*/ 4443818 w 4445000"/>
              <a:gd name="connsiteY7" fmla="*/ 6857468 h 6985000"/>
              <a:gd name="connsiteX8" fmla="*/ 4435535 w 4445000"/>
              <a:gd name="connsiteY8" fmla="*/ 6904802 h 6985000"/>
              <a:gd name="connsiteX9" fmla="*/ 4364744 w 4445000"/>
              <a:gd name="connsiteY9" fmla="*/ 6975622 h 6985000"/>
              <a:gd name="connsiteX10" fmla="*/ 4250121 w 4445000"/>
              <a:gd name="connsiteY10" fmla="*/ 6985000 h 6985000"/>
              <a:gd name="connsiteX11" fmla="*/ 194057 w 4445000"/>
              <a:gd name="connsiteY11" fmla="*/ 6985000 h 6985000"/>
              <a:gd name="connsiteX12" fmla="*/ 80257 w 4445000"/>
              <a:gd name="connsiteY12" fmla="*/ 6975622 h 6985000"/>
              <a:gd name="connsiteX13" fmla="*/ 9466 w 4445000"/>
              <a:gd name="connsiteY13" fmla="*/ 6904802 h 6985000"/>
              <a:gd name="connsiteX14" fmla="*/ 0 w 4445000"/>
              <a:gd name="connsiteY14" fmla="*/ 6790002 h 6985000"/>
              <a:gd name="connsiteX15" fmla="*/ 0 w 4445000"/>
              <a:gd name="connsiteY15" fmla="*/ 194028 h 6985000"/>
              <a:gd name="connsiteX16" fmla="*/ 9466 w 4445000"/>
              <a:gd name="connsiteY16" fmla="*/ 80198 h 6985000"/>
              <a:gd name="connsiteX17" fmla="*/ 80257 w 4445000"/>
              <a:gd name="connsiteY17" fmla="*/ 9378 h 6985000"/>
              <a:gd name="connsiteX18" fmla="*/ 194057 w 4445000"/>
              <a:gd name="connsiteY18" fmla="*/ 0 h 69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5000" h="6985000">
                <a:moveTo>
                  <a:pt x="194057" y="0"/>
                </a:moveTo>
                <a:lnTo>
                  <a:pt x="4250944" y="0"/>
                </a:lnTo>
                <a:cubicBezTo>
                  <a:pt x="4306507" y="0"/>
                  <a:pt x="4334905" y="0"/>
                  <a:pt x="4364744" y="9378"/>
                </a:cubicBezTo>
                <a:cubicBezTo>
                  <a:pt x="4397670" y="21343"/>
                  <a:pt x="4423599" y="47214"/>
                  <a:pt x="4435535" y="80198"/>
                </a:cubicBezTo>
                <a:cubicBezTo>
                  <a:pt x="4440268" y="95236"/>
                  <a:pt x="4442634" y="109788"/>
                  <a:pt x="4443818" y="127654"/>
                </a:cubicBezTo>
                <a:lnTo>
                  <a:pt x="4445000" y="194942"/>
                </a:lnTo>
                <a:lnTo>
                  <a:pt x="4445000" y="6791028"/>
                </a:lnTo>
                <a:lnTo>
                  <a:pt x="4443818" y="6857468"/>
                </a:lnTo>
                <a:cubicBezTo>
                  <a:pt x="4442634" y="6875213"/>
                  <a:pt x="4440268" y="6889765"/>
                  <a:pt x="4435535" y="6904802"/>
                </a:cubicBezTo>
                <a:cubicBezTo>
                  <a:pt x="4423599" y="6937786"/>
                  <a:pt x="4397670" y="6963657"/>
                  <a:pt x="4364744" y="6975622"/>
                </a:cubicBezTo>
                <a:cubicBezTo>
                  <a:pt x="4334905" y="6985000"/>
                  <a:pt x="4306712" y="6985000"/>
                  <a:pt x="4250121" y="6985000"/>
                </a:cubicBezTo>
                <a:lnTo>
                  <a:pt x="194057" y="6985000"/>
                </a:lnTo>
                <a:cubicBezTo>
                  <a:pt x="138495" y="6985000"/>
                  <a:pt x="110096" y="6985000"/>
                  <a:pt x="80257" y="6975622"/>
                </a:cubicBezTo>
                <a:cubicBezTo>
                  <a:pt x="47331" y="6963657"/>
                  <a:pt x="21402" y="6937786"/>
                  <a:pt x="9466" y="6904802"/>
                </a:cubicBezTo>
                <a:cubicBezTo>
                  <a:pt x="0" y="6874728"/>
                  <a:pt x="0" y="6846594"/>
                  <a:pt x="0" y="6790002"/>
                </a:cubicBezTo>
                <a:lnTo>
                  <a:pt x="0" y="194028"/>
                </a:lnTo>
                <a:cubicBezTo>
                  <a:pt x="0" y="138407"/>
                  <a:pt x="0" y="110273"/>
                  <a:pt x="9466" y="80198"/>
                </a:cubicBezTo>
                <a:cubicBezTo>
                  <a:pt x="21402" y="47214"/>
                  <a:pt x="47331" y="21343"/>
                  <a:pt x="80257" y="9378"/>
                </a:cubicBezTo>
                <a:cubicBezTo>
                  <a:pt x="110096" y="0"/>
                  <a:pt x="138289" y="0"/>
                  <a:pt x="194057"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2205219004"/>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1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pic>
        <p:nvPicPr>
          <p:cNvPr id="4" name="Image" descr="Image"/>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0296525" y="2476500"/>
            <a:ext cx="1905000" cy="1905000"/>
          </a:xfrm>
          <a:custGeom>
            <a:avLst/>
            <a:gdLst/>
            <a:ahLst/>
            <a:cxnLst>
              <a:cxn ang="0">
                <a:pos x="wd2" y="hd2"/>
              </a:cxn>
              <a:cxn ang="5400000">
                <a:pos x="wd2" y="hd2"/>
              </a:cxn>
              <a:cxn ang="10800000">
                <a:pos x="wd2" y="hd2"/>
              </a:cxn>
              <a:cxn ang="16200000">
                <a:pos x="wd2" y="hd2"/>
              </a:cxn>
            </a:cxnLst>
            <a:rect l="0" t="0" r="r" b="b"/>
            <a:pathLst>
              <a:path w="21600" h="21600" extrusionOk="0">
                <a:moveTo>
                  <a:pt x="1100" y="0"/>
                </a:moveTo>
                <a:cubicBezTo>
                  <a:pt x="784" y="0"/>
                  <a:pt x="624" y="0"/>
                  <a:pt x="455" y="54"/>
                </a:cubicBezTo>
                <a:cubicBezTo>
                  <a:pt x="268" y="122"/>
                  <a:pt x="122" y="268"/>
                  <a:pt x="54" y="455"/>
                </a:cubicBezTo>
                <a:cubicBezTo>
                  <a:pt x="0" y="625"/>
                  <a:pt x="0" y="785"/>
                  <a:pt x="0" y="1100"/>
                </a:cubicBezTo>
                <a:lnTo>
                  <a:pt x="0" y="20495"/>
                </a:lnTo>
                <a:cubicBezTo>
                  <a:pt x="0" y="20816"/>
                  <a:pt x="0" y="20975"/>
                  <a:pt x="54" y="21145"/>
                </a:cubicBezTo>
                <a:cubicBezTo>
                  <a:pt x="122" y="21332"/>
                  <a:pt x="268" y="21478"/>
                  <a:pt x="455" y="21546"/>
                </a:cubicBezTo>
                <a:cubicBezTo>
                  <a:pt x="625" y="21600"/>
                  <a:pt x="785" y="21600"/>
                  <a:pt x="1100" y="21600"/>
                </a:cubicBezTo>
                <a:lnTo>
                  <a:pt x="20495" y="21600"/>
                </a:lnTo>
                <a:cubicBezTo>
                  <a:pt x="20816" y="21600"/>
                  <a:pt x="20975" y="21600"/>
                  <a:pt x="21145" y="21546"/>
                </a:cubicBezTo>
                <a:cubicBezTo>
                  <a:pt x="21332" y="21478"/>
                  <a:pt x="21478" y="21332"/>
                  <a:pt x="21546" y="21145"/>
                </a:cubicBezTo>
                <a:cubicBezTo>
                  <a:pt x="21600" y="20975"/>
                  <a:pt x="21600" y="20815"/>
                  <a:pt x="21600" y="20500"/>
                </a:cubicBezTo>
                <a:lnTo>
                  <a:pt x="21600" y="1105"/>
                </a:lnTo>
                <a:cubicBezTo>
                  <a:pt x="21600" y="784"/>
                  <a:pt x="21600" y="625"/>
                  <a:pt x="21546" y="455"/>
                </a:cubicBezTo>
                <a:cubicBezTo>
                  <a:pt x="21478" y="268"/>
                  <a:pt x="21332" y="122"/>
                  <a:pt x="21145" y="54"/>
                </a:cubicBezTo>
                <a:cubicBezTo>
                  <a:pt x="20975" y="0"/>
                  <a:pt x="20815" y="0"/>
                  <a:pt x="20500" y="0"/>
                </a:cubicBezTo>
                <a:lnTo>
                  <a:pt x="1100" y="0"/>
                </a:lnTo>
                <a:close/>
              </a:path>
            </a:pathLst>
          </a:custGeom>
          <a:ln w="12700">
            <a:miter lim="400000"/>
          </a:ln>
        </p:spPr>
      </p:pic>
      <p:pic>
        <p:nvPicPr>
          <p:cNvPr id="5" name="Image" descr="Image"/>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059305" y="2476500"/>
            <a:ext cx="1905001" cy="1905000"/>
          </a:xfrm>
          <a:custGeom>
            <a:avLst/>
            <a:gdLst/>
            <a:ahLst/>
            <a:cxnLst>
              <a:cxn ang="0">
                <a:pos x="wd2" y="hd2"/>
              </a:cxn>
              <a:cxn ang="5400000">
                <a:pos x="wd2" y="hd2"/>
              </a:cxn>
              <a:cxn ang="10800000">
                <a:pos x="wd2" y="hd2"/>
              </a:cxn>
              <a:cxn ang="16200000">
                <a:pos x="wd2" y="hd2"/>
              </a:cxn>
            </a:cxnLst>
            <a:rect l="0" t="0" r="r" b="b"/>
            <a:pathLst>
              <a:path w="21600" h="21600" extrusionOk="0">
                <a:moveTo>
                  <a:pt x="1100" y="0"/>
                </a:moveTo>
                <a:cubicBezTo>
                  <a:pt x="784" y="0"/>
                  <a:pt x="624" y="0"/>
                  <a:pt x="455" y="54"/>
                </a:cubicBezTo>
                <a:cubicBezTo>
                  <a:pt x="268" y="122"/>
                  <a:pt x="122" y="268"/>
                  <a:pt x="54" y="455"/>
                </a:cubicBezTo>
                <a:cubicBezTo>
                  <a:pt x="0" y="625"/>
                  <a:pt x="0" y="785"/>
                  <a:pt x="0" y="1100"/>
                </a:cubicBezTo>
                <a:lnTo>
                  <a:pt x="0" y="20495"/>
                </a:lnTo>
                <a:cubicBezTo>
                  <a:pt x="0" y="20816"/>
                  <a:pt x="0" y="20975"/>
                  <a:pt x="54" y="21145"/>
                </a:cubicBezTo>
                <a:cubicBezTo>
                  <a:pt x="122" y="21332"/>
                  <a:pt x="268" y="21478"/>
                  <a:pt x="455" y="21546"/>
                </a:cubicBezTo>
                <a:cubicBezTo>
                  <a:pt x="625" y="21600"/>
                  <a:pt x="785" y="21600"/>
                  <a:pt x="1100" y="21600"/>
                </a:cubicBezTo>
                <a:lnTo>
                  <a:pt x="20495" y="21600"/>
                </a:lnTo>
                <a:cubicBezTo>
                  <a:pt x="20816" y="21600"/>
                  <a:pt x="20975" y="21600"/>
                  <a:pt x="21145" y="21546"/>
                </a:cubicBezTo>
                <a:cubicBezTo>
                  <a:pt x="21332" y="21478"/>
                  <a:pt x="21478" y="21332"/>
                  <a:pt x="21546" y="21145"/>
                </a:cubicBezTo>
                <a:cubicBezTo>
                  <a:pt x="21600" y="20975"/>
                  <a:pt x="21600" y="20815"/>
                  <a:pt x="21600" y="20500"/>
                </a:cubicBezTo>
                <a:lnTo>
                  <a:pt x="21600" y="1105"/>
                </a:lnTo>
                <a:cubicBezTo>
                  <a:pt x="21600" y="784"/>
                  <a:pt x="21600" y="625"/>
                  <a:pt x="21546" y="455"/>
                </a:cubicBezTo>
                <a:cubicBezTo>
                  <a:pt x="21478" y="268"/>
                  <a:pt x="21332" y="122"/>
                  <a:pt x="21145" y="54"/>
                </a:cubicBezTo>
                <a:cubicBezTo>
                  <a:pt x="20975" y="0"/>
                  <a:pt x="20815" y="0"/>
                  <a:pt x="20500" y="0"/>
                </a:cubicBezTo>
                <a:lnTo>
                  <a:pt x="1100" y="0"/>
                </a:lnTo>
                <a:close/>
              </a:path>
            </a:pathLst>
          </a:custGeom>
          <a:ln w="12700">
            <a:miter lim="400000"/>
          </a:ln>
        </p:spPr>
      </p:pic>
      <p:pic>
        <p:nvPicPr>
          <p:cNvPr id="7" name="Image" descr="Image"/>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4118610" y="2476500"/>
            <a:ext cx="1905001" cy="1905000"/>
          </a:xfrm>
          <a:custGeom>
            <a:avLst/>
            <a:gdLst/>
            <a:ahLst/>
            <a:cxnLst>
              <a:cxn ang="0">
                <a:pos x="wd2" y="hd2"/>
              </a:cxn>
              <a:cxn ang="5400000">
                <a:pos x="wd2" y="hd2"/>
              </a:cxn>
              <a:cxn ang="10800000">
                <a:pos x="wd2" y="hd2"/>
              </a:cxn>
              <a:cxn ang="16200000">
                <a:pos x="wd2" y="hd2"/>
              </a:cxn>
            </a:cxnLst>
            <a:rect l="0" t="0" r="r" b="b"/>
            <a:pathLst>
              <a:path w="21600" h="21600" extrusionOk="0">
                <a:moveTo>
                  <a:pt x="1100" y="0"/>
                </a:moveTo>
                <a:cubicBezTo>
                  <a:pt x="784" y="0"/>
                  <a:pt x="624" y="0"/>
                  <a:pt x="455" y="54"/>
                </a:cubicBezTo>
                <a:cubicBezTo>
                  <a:pt x="268" y="122"/>
                  <a:pt x="122" y="268"/>
                  <a:pt x="54" y="455"/>
                </a:cubicBezTo>
                <a:cubicBezTo>
                  <a:pt x="0" y="625"/>
                  <a:pt x="0" y="785"/>
                  <a:pt x="0" y="1100"/>
                </a:cubicBezTo>
                <a:lnTo>
                  <a:pt x="0" y="20495"/>
                </a:lnTo>
                <a:cubicBezTo>
                  <a:pt x="0" y="20816"/>
                  <a:pt x="0" y="20975"/>
                  <a:pt x="54" y="21145"/>
                </a:cubicBezTo>
                <a:cubicBezTo>
                  <a:pt x="122" y="21332"/>
                  <a:pt x="268" y="21478"/>
                  <a:pt x="455" y="21546"/>
                </a:cubicBezTo>
                <a:cubicBezTo>
                  <a:pt x="625" y="21600"/>
                  <a:pt x="785" y="21600"/>
                  <a:pt x="1100" y="21600"/>
                </a:cubicBezTo>
                <a:lnTo>
                  <a:pt x="20495" y="21600"/>
                </a:lnTo>
                <a:cubicBezTo>
                  <a:pt x="20816" y="21600"/>
                  <a:pt x="20975" y="21600"/>
                  <a:pt x="21145" y="21546"/>
                </a:cubicBezTo>
                <a:cubicBezTo>
                  <a:pt x="21332" y="21478"/>
                  <a:pt x="21478" y="21332"/>
                  <a:pt x="21546" y="21145"/>
                </a:cubicBezTo>
                <a:cubicBezTo>
                  <a:pt x="21600" y="20975"/>
                  <a:pt x="21600" y="20815"/>
                  <a:pt x="21600" y="20500"/>
                </a:cubicBezTo>
                <a:lnTo>
                  <a:pt x="21600" y="1105"/>
                </a:lnTo>
                <a:cubicBezTo>
                  <a:pt x="21600" y="784"/>
                  <a:pt x="21600" y="625"/>
                  <a:pt x="21546" y="455"/>
                </a:cubicBezTo>
                <a:cubicBezTo>
                  <a:pt x="21478" y="268"/>
                  <a:pt x="21332" y="122"/>
                  <a:pt x="21145" y="54"/>
                </a:cubicBezTo>
                <a:cubicBezTo>
                  <a:pt x="20975" y="0"/>
                  <a:pt x="20815" y="0"/>
                  <a:pt x="20500" y="0"/>
                </a:cubicBezTo>
                <a:lnTo>
                  <a:pt x="1100" y="0"/>
                </a:lnTo>
                <a:close/>
              </a:path>
            </a:pathLst>
          </a:custGeom>
          <a:ln w="12700">
            <a:miter lim="400000"/>
          </a:ln>
        </p:spPr>
      </p:pic>
      <p:sp>
        <p:nvSpPr>
          <p:cNvPr id="10" name="Picture Placeholder 9"/>
          <p:cNvSpPr>
            <a:spLocks noGrp="1"/>
          </p:cNvSpPr>
          <p:nvPr>
            <p:ph type="pic" sz="quarter" idx="10" hasCustomPrompt="1"/>
          </p:nvPr>
        </p:nvSpPr>
        <p:spPr>
          <a:xfrm>
            <a:off x="0" y="2476500"/>
            <a:ext cx="1905000" cy="1905000"/>
          </a:xfrm>
          <a:custGeom>
            <a:avLst/>
            <a:gdLst>
              <a:gd name="connsiteX0" fmla="*/ 194028 w 3810000"/>
              <a:gd name="connsiteY0" fmla="*/ 0 h 3810000"/>
              <a:gd name="connsiteX1" fmla="*/ 3615972 w 3810000"/>
              <a:gd name="connsiteY1" fmla="*/ 0 h 3810000"/>
              <a:gd name="connsiteX2" fmla="*/ 3729743 w 3810000"/>
              <a:gd name="connsiteY2" fmla="*/ 9525 h 3810000"/>
              <a:gd name="connsiteX3" fmla="*/ 3800475 w 3810000"/>
              <a:gd name="connsiteY3" fmla="*/ 80257 h 3810000"/>
              <a:gd name="connsiteX4" fmla="*/ 3810000 w 3810000"/>
              <a:gd name="connsiteY4" fmla="*/ 194910 h 3810000"/>
              <a:gd name="connsiteX5" fmla="*/ 3810000 w 3810000"/>
              <a:gd name="connsiteY5" fmla="*/ 3615972 h 3810000"/>
              <a:gd name="connsiteX6" fmla="*/ 3800475 w 3810000"/>
              <a:gd name="connsiteY6" fmla="*/ 3729743 h 3810000"/>
              <a:gd name="connsiteX7" fmla="*/ 3729743 w 3810000"/>
              <a:gd name="connsiteY7" fmla="*/ 3800475 h 3810000"/>
              <a:gd name="connsiteX8" fmla="*/ 3615090 w 3810000"/>
              <a:gd name="connsiteY8" fmla="*/ 3810000 h 3810000"/>
              <a:gd name="connsiteX9" fmla="*/ 194028 w 3810000"/>
              <a:gd name="connsiteY9" fmla="*/ 3810000 h 3810000"/>
              <a:gd name="connsiteX10" fmla="*/ 80257 w 3810000"/>
              <a:gd name="connsiteY10" fmla="*/ 3800475 h 3810000"/>
              <a:gd name="connsiteX11" fmla="*/ 9525 w 3810000"/>
              <a:gd name="connsiteY11" fmla="*/ 3729743 h 3810000"/>
              <a:gd name="connsiteX12" fmla="*/ 0 w 3810000"/>
              <a:gd name="connsiteY12" fmla="*/ 3615090 h 3810000"/>
              <a:gd name="connsiteX13" fmla="*/ 0 w 3810000"/>
              <a:gd name="connsiteY13" fmla="*/ 194028 h 3810000"/>
              <a:gd name="connsiteX14" fmla="*/ 9525 w 3810000"/>
              <a:gd name="connsiteY14" fmla="*/ 80257 h 3810000"/>
              <a:gd name="connsiteX15" fmla="*/ 80257 w 3810000"/>
              <a:gd name="connsiteY15" fmla="*/ 9525 h 3810000"/>
              <a:gd name="connsiteX16" fmla="*/ 194028 w 3810000"/>
              <a:gd name="connsiteY16"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0" h="3810000">
                <a:moveTo>
                  <a:pt x="194028" y="0"/>
                </a:moveTo>
                <a:lnTo>
                  <a:pt x="3615972" y="0"/>
                </a:lnTo>
                <a:cubicBezTo>
                  <a:pt x="3671535" y="0"/>
                  <a:pt x="3699757" y="0"/>
                  <a:pt x="3729743" y="9525"/>
                </a:cubicBezTo>
                <a:cubicBezTo>
                  <a:pt x="3762728" y="21520"/>
                  <a:pt x="3788481" y="47272"/>
                  <a:pt x="3800475" y="80257"/>
                </a:cubicBezTo>
                <a:cubicBezTo>
                  <a:pt x="3810000" y="110243"/>
                  <a:pt x="3810000" y="138289"/>
                  <a:pt x="3810000" y="194910"/>
                </a:cubicBezTo>
                <a:lnTo>
                  <a:pt x="3810000" y="3615972"/>
                </a:lnTo>
                <a:cubicBezTo>
                  <a:pt x="3810000" y="3671535"/>
                  <a:pt x="3810000" y="3699757"/>
                  <a:pt x="3800475" y="3729743"/>
                </a:cubicBezTo>
                <a:cubicBezTo>
                  <a:pt x="3788481" y="3762728"/>
                  <a:pt x="3762728" y="3788480"/>
                  <a:pt x="3729743" y="3800475"/>
                </a:cubicBezTo>
                <a:cubicBezTo>
                  <a:pt x="3699757" y="3810000"/>
                  <a:pt x="3671711" y="3810000"/>
                  <a:pt x="3615090" y="3810000"/>
                </a:cubicBezTo>
                <a:lnTo>
                  <a:pt x="194028" y="3810000"/>
                </a:lnTo>
                <a:cubicBezTo>
                  <a:pt x="138465" y="3810000"/>
                  <a:pt x="110243" y="3810000"/>
                  <a:pt x="80257" y="3800475"/>
                </a:cubicBezTo>
                <a:cubicBezTo>
                  <a:pt x="47272" y="3788480"/>
                  <a:pt x="21520" y="3762728"/>
                  <a:pt x="9525" y="3729743"/>
                </a:cubicBezTo>
                <a:cubicBezTo>
                  <a:pt x="0" y="3699757"/>
                  <a:pt x="0" y="3671711"/>
                  <a:pt x="0" y="3615090"/>
                </a:cubicBezTo>
                <a:lnTo>
                  <a:pt x="0" y="194028"/>
                </a:lnTo>
                <a:cubicBezTo>
                  <a:pt x="0" y="138466"/>
                  <a:pt x="0" y="110243"/>
                  <a:pt x="9525" y="80257"/>
                </a:cubicBezTo>
                <a:cubicBezTo>
                  <a:pt x="21520" y="47272"/>
                  <a:pt x="47272" y="21520"/>
                  <a:pt x="80257" y="9525"/>
                </a:cubicBezTo>
                <a:cubicBezTo>
                  <a:pt x="110067" y="0"/>
                  <a:pt x="138289" y="0"/>
                  <a:pt x="194028"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4" name="Big Image"/>
          <p:cNvSpPr>
            <a:spLocks noGrp="1"/>
          </p:cNvSpPr>
          <p:nvPr>
            <p:ph type="pic" sz="quarter" idx="11" hasCustomPrompt="1"/>
          </p:nvPr>
        </p:nvSpPr>
        <p:spPr>
          <a:xfrm>
            <a:off x="6128067" y="1397000"/>
            <a:ext cx="4063967" cy="4063967"/>
          </a:xfrm>
          <a:custGeom>
            <a:avLst/>
            <a:gdLst>
              <a:gd name="connsiteX0" fmla="*/ 194167 w 8127934"/>
              <a:gd name="connsiteY0" fmla="*/ 0 h 8127934"/>
              <a:gd name="connsiteX1" fmla="*/ 7933768 w 8127934"/>
              <a:gd name="connsiteY1" fmla="*/ 0 h 8127934"/>
              <a:gd name="connsiteX2" fmla="*/ 8047784 w 8127934"/>
              <a:gd name="connsiteY2" fmla="*/ 9407 h 8127934"/>
              <a:gd name="connsiteX3" fmla="*/ 8118528 w 8127934"/>
              <a:gd name="connsiteY3" fmla="*/ 80151 h 8127934"/>
              <a:gd name="connsiteX4" fmla="*/ 8127934 w 8127934"/>
              <a:gd name="connsiteY4" fmla="*/ 194920 h 8127934"/>
              <a:gd name="connsiteX5" fmla="*/ 8127934 w 8127934"/>
              <a:gd name="connsiteY5" fmla="*/ 7933768 h 8127934"/>
              <a:gd name="connsiteX6" fmla="*/ 8118528 w 8127934"/>
              <a:gd name="connsiteY6" fmla="*/ 8047784 h 8127934"/>
              <a:gd name="connsiteX7" fmla="*/ 8047784 w 8127934"/>
              <a:gd name="connsiteY7" fmla="*/ 8118528 h 8127934"/>
              <a:gd name="connsiteX8" fmla="*/ 7970208 w 8127934"/>
              <a:gd name="connsiteY8" fmla="*/ 8127788 h 8127934"/>
              <a:gd name="connsiteX9" fmla="*/ 7932886 w 8127934"/>
              <a:gd name="connsiteY9" fmla="*/ 8127934 h 8127934"/>
              <a:gd name="connsiteX10" fmla="*/ 193923 w 8127934"/>
              <a:gd name="connsiteY10" fmla="*/ 8127934 h 8127934"/>
              <a:gd name="connsiteX11" fmla="*/ 157091 w 8127934"/>
              <a:gd name="connsiteY11" fmla="*/ 8127788 h 8127934"/>
              <a:gd name="connsiteX12" fmla="*/ 80150 w 8127934"/>
              <a:gd name="connsiteY12" fmla="*/ 8118528 h 8127934"/>
              <a:gd name="connsiteX13" fmla="*/ 9407 w 8127934"/>
              <a:gd name="connsiteY13" fmla="*/ 8047784 h 8127934"/>
              <a:gd name="connsiteX14" fmla="*/ 0 w 8127934"/>
              <a:gd name="connsiteY14" fmla="*/ 7932639 h 8127934"/>
              <a:gd name="connsiteX15" fmla="*/ 0 w 8127934"/>
              <a:gd name="connsiteY15" fmla="*/ 194168 h 8127934"/>
              <a:gd name="connsiteX16" fmla="*/ 9407 w 8127934"/>
              <a:gd name="connsiteY16" fmla="*/ 80151 h 8127934"/>
              <a:gd name="connsiteX17" fmla="*/ 80150 w 8127934"/>
              <a:gd name="connsiteY17" fmla="*/ 9407 h 8127934"/>
              <a:gd name="connsiteX18" fmla="*/ 194167 w 8127934"/>
              <a:gd name="connsiteY18" fmla="*/ 0 h 812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27934" h="8127934">
                <a:moveTo>
                  <a:pt x="194167" y="0"/>
                </a:moveTo>
                <a:lnTo>
                  <a:pt x="7933768" y="0"/>
                </a:lnTo>
                <a:cubicBezTo>
                  <a:pt x="7989458" y="0"/>
                  <a:pt x="8017682" y="0"/>
                  <a:pt x="8047784" y="9407"/>
                </a:cubicBezTo>
                <a:cubicBezTo>
                  <a:pt x="8080522" y="21449"/>
                  <a:pt x="8106486" y="47413"/>
                  <a:pt x="8118528" y="80151"/>
                </a:cubicBezTo>
                <a:cubicBezTo>
                  <a:pt x="8127934" y="110254"/>
                  <a:pt x="8127934" y="138476"/>
                  <a:pt x="8127934" y="194920"/>
                </a:cubicBezTo>
                <a:lnTo>
                  <a:pt x="8127934" y="7933768"/>
                </a:lnTo>
                <a:cubicBezTo>
                  <a:pt x="8127934" y="7989459"/>
                  <a:pt x="8127934" y="8017681"/>
                  <a:pt x="8118528" y="8047784"/>
                </a:cubicBezTo>
                <a:cubicBezTo>
                  <a:pt x="8106486" y="8080522"/>
                  <a:pt x="8080522" y="8106486"/>
                  <a:pt x="8047784" y="8118528"/>
                </a:cubicBezTo>
                <a:cubicBezTo>
                  <a:pt x="8025208" y="8125583"/>
                  <a:pt x="8003476" y="8127347"/>
                  <a:pt x="7970208" y="8127788"/>
                </a:cubicBezTo>
                <a:lnTo>
                  <a:pt x="7932886" y="8127934"/>
                </a:lnTo>
                <a:lnTo>
                  <a:pt x="193923" y="8127934"/>
                </a:lnTo>
                <a:lnTo>
                  <a:pt x="157091" y="8127788"/>
                </a:lnTo>
                <a:cubicBezTo>
                  <a:pt x="124248" y="8127347"/>
                  <a:pt x="102728" y="8125583"/>
                  <a:pt x="80150" y="8118528"/>
                </a:cubicBezTo>
                <a:cubicBezTo>
                  <a:pt x="47413" y="8106486"/>
                  <a:pt x="21449" y="8080522"/>
                  <a:pt x="9407" y="8047784"/>
                </a:cubicBezTo>
                <a:cubicBezTo>
                  <a:pt x="0" y="8017681"/>
                  <a:pt x="0" y="7989083"/>
                  <a:pt x="0" y="7932639"/>
                </a:cubicBezTo>
                <a:lnTo>
                  <a:pt x="0" y="194168"/>
                </a:lnTo>
                <a:cubicBezTo>
                  <a:pt x="0" y="138476"/>
                  <a:pt x="0" y="110254"/>
                  <a:pt x="9407" y="80151"/>
                </a:cubicBezTo>
                <a:cubicBezTo>
                  <a:pt x="21449" y="47413"/>
                  <a:pt x="47413" y="21449"/>
                  <a:pt x="80150" y="9407"/>
                </a:cubicBezTo>
                <a:cubicBezTo>
                  <a:pt x="109878" y="0"/>
                  <a:pt x="138100" y="0"/>
                  <a:pt x="194167"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10"/>
          <p:cNvSpPr>
            <a:spLocks noGrp="1"/>
          </p:cNvSpPr>
          <p:nvPr>
            <p:ph type="pic" sz="quarter" idx="12" hasCustomPrompt="1"/>
          </p:nvPr>
        </p:nvSpPr>
        <p:spPr>
          <a:xfrm>
            <a:off x="2059304" y="2476500"/>
            <a:ext cx="1905000" cy="1905000"/>
          </a:xfrm>
          <a:custGeom>
            <a:avLst/>
            <a:gdLst>
              <a:gd name="connsiteX0" fmla="*/ 194028 w 3810000"/>
              <a:gd name="connsiteY0" fmla="*/ 0 h 3810000"/>
              <a:gd name="connsiteX1" fmla="*/ 3615972 w 3810000"/>
              <a:gd name="connsiteY1" fmla="*/ 0 h 3810000"/>
              <a:gd name="connsiteX2" fmla="*/ 3729743 w 3810000"/>
              <a:gd name="connsiteY2" fmla="*/ 9525 h 3810000"/>
              <a:gd name="connsiteX3" fmla="*/ 3800475 w 3810000"/>
              <a:gd name="connsiteY3" fmla="*/ 80257 h 3810000"/>
              <a:gd name="connsiteX4" fmla="*/ 3810000 w 3810000"/>
              <a:gd name="connsiteY4" fmla="*/ 194910 h 3810000"/>
              <a:gd name="connsiteX5" fmla="*/ 3810000 w 3810000"/>
              <a:gd name="connsiteY5" fmla="*/ 3615972 h 3810000"/>
              <a:gd name="connsiteX6" fmla="*/ 3800475 w 3810000"/>
              <a:gd name="connsiteY6" fmla="*/ 3729743 h 3810000"/>
              <a:gd name="connsiteX7" fmla="*/ 3729743 w 3810000"/>
              <a:gd name="connsiteY7" fmla="*/ 3800475 h 3810000"/>
              <a:gd name="connsiteX8" fmla="*/ 3615090 w 3810000"/>
              <a:gd name="connsiteY8" fmla="*/ 3810000 h 3810000"/>
              <a:gd name="connsiteX9" fmla="*/ 194028 w 3810000"/>
              <a:gd name="connsiteY9" fmla="*/ 3810000 h 3810000"/>
              <a:gd name="connsiteX10" fmla="*/ 80257 w 3810000"/>
              <a:gd name="connsiteY10" fmla="*/ 3800475 h 3810000"/>
              <a:gd name="connsiteX11" fmla="*/ 9525 w 3810000"/>
              <a:gd name="connsiteY11" fmla="*/ 3729743 h 3810000"/>
              <a:gd name="connsiteX12" fmla="*/ 0 w 3810000"/>
              <a:gd name="connsiteY12" fmla="*/ 3615090 h 3810000"/>
              <a:gd name="connsiteX13" fmla="*/ 0 w 3810000"/>
              <a:gd name="connsiteY13" fmla="*/ 194028 h 3810000"/>
              <a:gd name="connsiteX14" fmla="*/ 9525 w 3810000"/>
              <a:gd name="connsiteY14" fmla="*/ 80257 h 3810000"/>
              <a:gd name="connsiteX15" fmla="*/ 80257 w 3810000"/>
              <a:gd name="connsiteY15" fmla="*/ 9525 h 3810000"/>
              <a:gd name="connsiteX16" fmla="*/ 194028 w 3810000"/>
              <a:gd name="connsiteY16"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0" h="3810000">
                <a:moveTo>
                  <a:pt x="194028" y="0"/>
                </a:moveTo>
                <a:lnTo>
                  <a:pt x="3615972" y="0"/>
                </a:lnTo>
                <a:cubicBezTo>
                  <a:pt x="3671535" y="0"/>
                  <a:pt x="3699757" y="0"/>
                  <a:pt x="3729743" y="9525"/>
                </a:cubicBezTo>
                <a:cubicBezTo>
                  <a:pt x="3762728" y="21520"/>
                  <a:pt x="3788481" y="47272"/>
                  <a:pt x="3800475" y="80257"/>
                </a:cubicBezTo>
                <a:cubicBezTo>
                  <a:pt x="3810000" y="110243"/>
                  <a:pt x="3810000" y="138289"/>
                  <a:pt x="3810000" y="194910"/>
                </a:cubicBezTo>
                <a:lnTo>
                  <a:pt x="3810000" y="3615972"/>
                </a:lnTo>
                <a:cubicBezTo>
                  <a:pt x="3810000" y="3671535"/>
                  <a:pt x="3810000" y="3699757"/>
                  <a:pt x="3800475" y="3729743"/>
                </a:cubicBezTo>
                <a:cubicBezTo>
                  <a:pt x="3788481" y="3762728"/>
                  <a:pt x="3762728" y="3788480"/>
                  <a:pt x="3729743" y="3800475"/>
                </a:cubicBezTo>
                <a:cubicBezTo>
                  <a:pt x="3699757" y="3810000"/>
                  <a:pt x="3671711" y="3810000"/>
                  <a:pt x="3615090" y="3810000"/>
                </a:cubicBezTo>
                <a:lnTo>
                  <a:pt x="194028" y="3810000"/>
                </a:lnTo>
                <a:cubicBezTo>
                  <a:pt x="138465" y="3810000"/>
                  <a:pt x="110243" y="3810000"/>
                  <a:pt x="80257" y="3800475"/>
                </a:cubicBezTo>
                <a:cubicBezTo>
                  <a:pt x="47272" y="3788480"/>
                  <a:pt x="21520" y="3762728"/>
                  <a:pt x="9525" y="3729743"/>
                </a:cubicBezTo>
                <a:cubicBezTo>
                  <a:pt x="0" y="3699757"/>
                  <a:pt x="0" y="3671711"/>
                  <a:pt x="0" y="3615090"/>
                </a:cubicBezTo>
                <a:lnTo>
                  <a:pt x="0" y="194028"/>
                </a:lnTo>
                <a:cubicBezTo>
                  <a:pt x="0" y="138466"/>
                  <a:pt x="0" y="110243"/>
                  <a:pt x="9525" y="80257"/>
                </a:cubicBezTo>
                <a:cubicBezTo>
                  <a:pt x="21520" y="47272"/>
                  <a:pt x="47272" y="21520"/>
                  <a:pt x="80257" y="9525"/>
                </a:cubicBezTo>
                <a:cubicBezTo>
                  <a:pt x="110067" y="0"/>
                  <a:pt x="138289" y="0"/>
                  <a:pt x="194028"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11"/>
          <p:cNvSpPr>
            <a:spLocks noGrp="1"/>
          </p:cNvSpPr>
          <p:nvPr>
            <p:ph type="pic" sz="quarter" idx="13" hasCustomPrompt="1"/>
          </p:nvPr>
        </p:nvSpPr>
        <p:spPr>
          <a:xfrm>
            <a:off x="4118577" y="2476500"/>
            <a:ext cx="1905000" cy="1905000"/>
          </a:xfrm>
          <a:custGeom>
            <a:avLst/>
            <a:gdLst>
              <a:gd name="connsiteX0" fmla="*/ 194028 w 3810000"/>
              <a:gd name="connsiteY0" fmla="*/ 0 h 3810000"/>
              <a:gd name="connsiteX1" fmla="*/ 3615972 w 3810000"/>
              <a:gd name="connsiteY1" fmla="*/ 0 h 3810000"/>
              <a:gd name="connsiteX2" fmla="*/ 3729743 w 3810000"/>
              <a:gd name="connsiteY2" fmla="*/ 9525 h 3810000"/>
              <a:gd name="connsiteX3" fmla="*/ 3800475 w 3810000"/>
              <a:gd name="connsiteY3" fmla="*/ 80257 h 3810000"/>
              <a:gd name="connsiteX4" fmla="*/ 3810000 w 3810000"/>
              <a:gd name="connsiteY4" fmla="*/ 194910 h 3810000"/>
              <a:gd name="connsiteX5" fmla="*/ 3810000 w 3810000"/>
              <a:gd name="connsiteY5" fmla="*/ 3615972 h 3810000"/>
              <a:gd name="connsiteX6" fmla="*/ 3800475 w 3810000"/>
              <a:gd name="connsiteY6" fmla="*/ 3729743 h 3810000"/>
              <a:gd name="connsiteX7" fmla="*/ 3729743 w 3810000"/>
              <a:gd name="connsiteY7" fmla="*/ 3800475 h 3810000"/>
              <a:gd name="connsiteX8" fmla="*/ 3615090 w 3810000"/>
              <a:gd name="connsiteY8" fmla="*/ 3810000 h 3810000"/>
              <a:gd name="connsiteX9" fmla="*/ 194028 w 3810000"/>
              <a:gd name="connsiteY9" fmla="*/ 3810000 h 3810000"/>
              <a:gd name="connsiteX10" fmla="*/ 80257 w 3810000"/>
              <a:gd name="connsiteY10" fmla="*/ 3800475 h 3810000"/>
              <a:gd name="connsiteX11" fmla="*/ 9525 w 3810000"/>
              <a:gd name="connsiteY11" fmla="*/ 3729743 h 3810000"/>
              <a:gd name="connsiteX12" fmla="*/ 0 w 3810000"/>
              <a:gd name="connsiteY12" fmla="*/ 3615090 h 3810000"/>
              <a:gd name="connsiteX13" fmla="*/ 0 w 3810000"/>
              <a:gd name="connsiteY13" fmla="*/ 194028 h 3810000"/>
              <a:gd name="connsiteX14" fmla="*/ 9525 w 3810000"/>
              <a:gd name="connsiteY14" fmla="*/ 80257 h 3810000"/>
              <a:gd name="connsiteX15" fmla="*/ 80257 w 3810000"/>
              <a:gd name="connsiteY15" fmla="*/ 9525 h 3810000"/>
              <a:gd name="connsiteX16" fmla="*/ 194028 w 3810000"/>
              <a:gd name="connsiteY16"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0" h="3810000">
                <a:moveTo>
                  <a:pt x="194028" y="0"/>
                </a:moveTo>
                <a:lnTo>
                  <a:pt x="3615972" y="0"/>
                </a:lnTo>
                <a:cubicBezTo>
                  <a:pt x="3671535" y="0"/>
                  <a:pt x="3699757" y="0"/>
                  <a:pt x="3729743" y="9525"/>
                </a:cubicBezTo>
                <a:cubicBezTo>
                  <a:pt x="3762728" y="21520"/>
                  <a:pt x="3788481" y="47272"/>
                  <a:pt x="3800475" y="80257"/>
                </a:cubicBezTo>
                <a:cubicBezTo>
                  <a:pt x="3810000" y="110243"/>
                  <a:pt x="3810000" y="138289"/>
                  <a:pt x="3810000" y="194910"/>
                </a:cubicBezTo>
                <a:lnTo>
                  <a:pt x="3810000" y="3615972"/>
                </a:lnTo>
                <a:cubicBezTo>
                  <a:pt x="3810000" y="3671535"/>
                  <a:pt x="3810000" y="3699757"/>
                  <a:pt x="3800475" y="3729743"/>
                </a:cubicBezTo>
                <a:cubicBezTo>
                  <a:pt x="3788481" y="3762728"/>
                  <a:pt x="3762728" y="3788480"/>
                  <a:pt x="3729743" y="3800475"/>
                </a:cubicBezTo>
                <a:cubicBezTo>
                  <a:pt x="3699757" y="3810000"/>
                  <a:pt x="3671711" y="3810000"/>
                  <a:pt x="3615090" y="3810000"/>
                </a:cubicBezTo>
                <a:lnTo>
                  <a:pt x="194028" y="3810000"/>
                </a:lnTo>
                <a:cubicBezTo>
                  <a:pt x="138465" y="3810000"/>
                  <a:pt x="110243" y="3810000"/>
                  <a:pt x="80257" y="3800475"/>
                </a:cubicBezTo>
                <a:cubicBezTo>
                  <a:pt x="47272" y="3788480"/>
                  <a:pt x="21520" y="3762728"/>
                  <a:pt x="9525" y="3729743"/>
                </a:cubicBezTo>
                <a:cubicBezTo>
                  <a:pt x="0" y="3699757"/>
                  <a:pt x="0" y="3671711"/>
                  <a:pt x="0" y="3615090"/>
                </a:cubicBezTo>
                <a:lnTo>
                  <a:pt x="0" y="194028"/>
                </a:lnTo>
                <a:cubicBezTo>
                  <a:pt x="0" y="138466"/>
                  <a:pt x="0" y="110243"/>
                  <a:pt x="9525" y="80257"/>
                </a:cubicBezTo>
                <a:cubicBezTo>
                  <a:pt x="21520" y="47272"/>
                  <a:pt x="47272" y="21520"/>
                  <a:pt x="80257" y="9525"/>
                </a:cubicBezTo>
                <a:cubicBezTo>
                  <a:pt x="110067" y="0"/>
                  <a:pt x="138289" y="0"/>
                  <a:pt x="194028"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3" name="Picture Placeholder 12"/>
          <p:cNvSpPr>
            <a:spLocks noGrp="1"/>
          </p:cNvSpPr>
          <p:nvPr>
            <p:ph type="pic" sz="quarter" idx="14" hasCustomPrompt="1"/>
          </p:nvPr>
        </p:nvSpPr>
        <p:spPr>
          <a:xfrm>
            <a:off x="10296525" y="2476500"/>
            <a:ext cx="1905000" cy="1905000"/>
          </a:xfrm>
          <a:custGeom>
            <a:avLst/>
            <a:gdLst>
              <a:gd name="connsiteX0" fmla="*/ 194028 w 3810000"/>
              <a:gd name="connsiteY0" fmla="*/ 0 h 3810000"/>
              <a:gd name="connsiteX1" fmla="*/ 3615972 w 3810000"/>
              <a:gd name="connsiteY1" fmla="*/ 0 h 3810000"/>
              <a:gd name="connsiteX2" fmla="*/ 3729743 w 3810000"/>
              <a:gd name="connsiteY2" fmla="*/ 9525 h 3810000"/>
              <a:gd name="connsiteX3" fmla="*/ 3800475 w 3810000"/>
              <a:gd name="connsiteY3" fmla="*/ 80257 h 3810000"/>
              <a:gd name="connsiteX4" fmla="*/ 3810000 w 3810000"/>
              <a:gd name="connsiteY4" fmla="*/ 194910 h 3810000"/>
              <a:gd name="connsiteX5" fmla="*/ 3810000 w 3810000"/>
              <a:gd name="connsiteY5" fmla="*/ 3615972 h 3810000"/>
              <a:gd name="connsiteX6" fmla="*/ 3800475 w 3810000"/>
              <a:gd name="connsiteY6" fmla="*/ 3729743 h 3810000"/>
              <a:gd name="connsiteX7" fmla="*/ 3729743 w 3810000"/>
              <a:gd name="connsiteY7" fmla="*/ 3800475 h 3810000"/>
              <a:gd name="connsiteX8" fmla="*/ 3615090 w 3810000"/>
              <a:gd name="connsiteY8" fmla="*/ 3810000 h 3810000"/>
              <a:gd name="connsiteX9" fmla="*/ 194028 w 3810000"/>
              <a:gd name="connsiteY9" fmla="*/ 3810000 h 3810000"/>
              <a:gd name="connsiteX10" fmla="*/ 80257 w 3810000"/>
              <a:gd name="connsiteY10" fmla="*/ 3800475 h 3810000"/>
              <a:gd name="connsiteX11" fmla="*/ 9525 w 3810000"/>
              <a:gd name="connsiteY11" fmla="*/ 3729743 h 3810000"/>
              <a:gd name="connsiteX12" fmla="*/ 0 w 3810000"/>
              <a:gd name="connsiteY12" fmla="*/ 3615090 h 3810000"/>
              <a:gd name="connsiteX13" fmla="*/ 0 w 3810000"/>
              <a:gd name="connsiteY13" fmla="*/ 194028 h 3810000"/>
              <a:gd name="connsiteX14" fmla="*/ 9525 w 3810000"/>
              <a:gd name="connsiteY14" fmla="*/ 80257 h 3810000"/>
              <a:gd name="connsiteX15" fmla="*/ 80257 w 3810000"/>
              <a:gd name="connsiteY15" fmla="*/ 9525 h 3810000"/>
              <a:gd name="connsiteX16" fmla="*/ 194028 w 3810000"/>
              <a:gd name="connsiteY16"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0" h="3810000">
                <a:moveTo>
                  <a:pt x="194028" y="0"/>
                </a:moveTo>
                <a:lnTo>
                  <a:pt x="3615972" y="0"/>
                </a:lnTo>
                <a:cubicBezTo>
                  <a:pt x="3671535" y="0"/>
                  <a:pt x="3699757" y="0"/>
                  <a:pt x="3729743" y="9525"/>
                </a:cubicBezTo>
                <a:cubicBezTo>
                  <a:pt x="3762728" y="21520"/>
                  <a:pt x="3788481" y="47272"/>
                  <a:pt x="3800475" y="80257"/>
                </a:cubicBezTo>
                <a:cubicBezTo>
                  <a:pt x="3810000" y="110243"/>
                  <a:pt x="3810000" y="138289"/>
                  <a:pt x="3810000" y="194910"/>
                </a:cubicBezTo>
                <a:lnTo>
                  <a:pt x="3810000" y="3615972"/>
                </a:lnTo>
                <a:cubicBezTo>
                  <a:pt x="3810000" y="3671535"/>
                  <a:pt x="3810000" y="3699757"/>
                  <a:pt x="3800475" y="3729743"/>
                </a:cubicBezTo>
                <a:cubicBezTo>
                  <a:pt x="3788481" y="3762728"/>
                  <a:pt x="3762728" y="3788480"/>
                  <a:pt x="3729743" y="3800475"/>
                </a:cubicBezTo>
                <a:cubicBezTo>
                  <a:pt x="3699757" y="3810000"/>
                  <a:pt x="3671711" y="3810000"/>
                  <a:pt x="3615090" y="3810000"/>
                </a:cubicBezTo>
                <a:lnTo>
                  <a:pt x="194028" y="3810000"/>
                </a:lnTo>
                <a:cubicBezTo>
                  <a:pt x="138465" y="3810000"/>
                  <a:pt x="110243" y="3810000"/>
                  <a:pt x="80257" y="3800475"/>
                </a:cubicBezTo>
                <a:cubicBezTo>
                  <a:pt x="47272" y="3788480"/>
                  <a:pt x="21520" y="3762728"/>
                  <a:pt x="9525" y="3729743"/>
                </a:cubicBezTo>
                <a:cubicBezTo>
                  <a:pt x="0" y="3699757"/>
                  <a:pt x="0" y="3671711"/>
                  <a:pt x="0" y="3615090"/>
                </a:cubicBezTo>
                <a:lnTo>
                  <a:pt x="0" y="194028"/>
                </a:lnTo>
                <a:cubicBezTo>
                  <a:pt x="0" y="138466"/>
                  <a:pt x="0" y="110243"/>
                  <a:pt x="9525" y="80257"/>
                </a:cubicBezTo>
                <a:cubicBezTo>
                  <a:pt x="21520" y="47272"/>
                  <a:pt x="47272" y="21520"/>
                  <a:pt x="80257" y="9525"/>
                </a:cubicBezTo>
                <a:cubicBezTo>
                  <a:pt x="110067" y="0"/>
                  <a:pt x="138289" y="0"/>
                  <a:pt x="194028"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119581243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3" name="Picture Placeholder 2"/>
          <p:cNvSpPr>
            <a:spLocks noGrp="1"/>
          </p:cNvSpPr>
          <p:nvPr>
            <p:ph type="pic" sz="quarter" idx="10" hasCustomPrompt="1"/>
          </p:nvPr>
        </p:nvSpPr>
        <p:spPr>
          <a:xfrm>
            <a:off x="2550996" y="2672974"/>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4" name="Picture Placeholder 2"/>
          <p:cNvSpPr>
            <a:spLocks noGrp="1"/>
          </p:cNvSpPr>
          <p:nvPr>
            <p:ph type="pic" sz="quarter" idx="11" hasCustomPrompt="1"/>
          </p:nvPr>
        </p:nvSpPr>
        <p:spPr>
          <a:xfrm>
            <a:off x="8286594" y="2672213"/>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5" name="Picture Placeholder 2"/>
          <p:cNvSpPr>
            <a:spLocks noGrp="1"/>
          </p:cNvSpPr>
          <p:nvPr>
            <p:ph type="pic" sz="quarter" idx="12" hasCustomPrompt="1"/>
          </p:nvPr>
        </p:nvSpPr>
        <p:spPr>
          <a:xfrm>
            <a:off x="3984647" y="2672213"/>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6" name="Picture Placeholder 2"/>
          <p:cNvSpPr>
            <a:spLocks noGrp="1"/>
          </p:cNvSpPr>
          <p:nvPr>
            <p:ph type="pic" sz="quarter" idx="13" hasCustomPrompt="1"/>
          </p:nvPr>
        </p:nvSpPr>
        <p:spPr>
          <a:xfrm>
            <a:off x="5418099" y="2672213"/>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7" name="Picture Placeholder 2"/>
          <p:cNvSpPr>
            <a:spLocks noGrp="1"/>
          </p:cNvSpPr>
          <p:nvPr>
            <p:ph type="pic" sz="quarter" idx="14" hasCustomPrompt="1"/>
          </p:nvPr>
        </p:nvSpPr>
        <p:spPr>
          <a:xfrm>
            <a:off x="6851153" y="2672213"/>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8" name="Picture Placeholder 2"/>
          <p:cNvSpPr>
            <a:spLocks noGrp="1"/>
          </p:cNvSpPr>
          <p:nvPr>
            <p:ph type="pic" sz="quarter" idx="15" hasCustomPrompt="1"/>
          </p:nvPr>
        </p:nvSpPr>
        <p:spPr>
          <a:xfrm>
            <a:off x="2550996" y="4106062"/>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9" name="Picture Placeholder 2"/>
          <p:cNvSpPr>
            <a:spLocks noGrp="1"/>
          </p:cNvSpPr>
          <p:nvPr>
            <p:ph type="pic" sz="quarter" idx="16" hasCustomPrompt="1"/>
          </p:nvPr>
        </p:nvSpPr>
        <p:spPr>
          <a:xfrm>
            <a:off x="8286594" y="4105301"/>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21" name="Picture Placeholder 2"/>
          <p:cNvSpPr>
            <a:spLocks noGrp="1"/>
          </p:cNvSpPr>
          <p:nvPr>
            <p:ph type="pic" sz="quarter" idx="17" hasCustomPrompt="1"/>
          </p:nvPr>
        </p:nvSpPr>
        <p:spPr>
          <a:xfrm>
            <a:off x="3984647" y="4105301"/>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22" name="Picture Placeholder 2"/>
          <p:cNvSpPr>
            <a:spLocks noGrp="1"/>
          </p:cNvSpPr>
          <p:nvPr>
            <p:ph type="pic" sz="quarter" idx="18" hasCustomPrompt="1"/>
          </p:nvPr>
        </p:nvSpPr>
        <p:spPr>
          <a:xfrm>
            <a:off x="5418099" y="4105301"/>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23" name="Picture Placeholder 2"/>
          <p:cNvSpPr>
            <a:spLocks noGrp="1"/>
          </p:cNvSpPr>
          <p:nvPr>
            <p:ph type="pic" sz="quarter" idx="19" hasCustomPrompt="1"/>
          </p:nvPr>
        </p:nvSpPr>
        <p:spPr>
          <a:xfrm>
            <a:off x="6851153" y="4105301"/>
            <a:ext cx="1353312" cy="1353312"/>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133991039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3" name="Picture Placeholder 2"/>
          <p:cNvSpPr>
            <a:spLocks noGrp="1"/>
          </p:cNvSpPr>
          <p:nvPr>
            <p:ph type="pic" sz="quarter" idx="10" hasCustomPrompt="1"/>
          </p:nvPr>
        </p:nvSpPr>
        <p:spPr>
          <a:xfrm>
            <a:off x="5427497" y="1396603"/>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0" name="Picture Placeholder 2"/>
          <p:cNvSpPr>
            <a:spLocks noGrp="1"/>
          </p:cNvSpPr>
          <p:nvPr>
            <p:ph type="pic" sz="quarter" idx="11" hasCustomPrompt="1"/>
          </p:nvPr>
        </p:nvSpPr>
        <p:spPr>
          <a:xfrm>
            <a:off x="7491247" y="1396603"/>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2"/>
          <p:cNvSpPr>
            <a:spLocks noGrp="1"/>
          </p:cNvSpPr>
          <p:nvPr>
            <p:ph type="pic" sz="quarter" idx="12" hasCustomPrompt="1"/>
          </p:nvPr>
        </p:nvSpPr>
        <p:spPr>
          <a:xfrm>
            <a:off x="9554997" y="1396603"/>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2"/>
          <p:cNvSpPr>
            <a:spLocks noGrp="1"/>
          </p:cNvSpPr>
          <p:nvPr>
            <p:ph type="pic" sz="quarter" idx="13" hasCustomPrompt="1"/>
          </p:nvPr>
        </p:nvSpPr>
        <p:spPr>
          <a:xfrm>
            <a:off x="5427497" y="3459262"/>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3" name="Picture Placeholder 2"/>
          <p:cNvSpPr>
            <a:spLocks noGrp="1"/>
          </p:cNvSpPr>
          <p:nvPr>
            <p:ph type="pic" sz="quarter" idx="14" hasCustomPrompt="1"/>
          </p:nvPr>
        </p:nvSpPr>
        <p:spPr>
          <a:xfrm>
            <a:off x="7491247" y="3459262"/>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4" name="Picture Placeholder 2"/>
          <p:cNvSpPr>
            <a:spLocks noGrp="1"/>
          </p:cNvSpPr>
          <p:nvPr>
            <p:ph type="pic" sz="quarter" idx="15" hasCustomPrompt="1"/>
          </p:nvPr>
        </p:nvSpPr>
        <p:spPr>
          <a:xfrm>
            <a:off x="9554997" y="3459261"/>
            <a:ext cx="2000251" cy="200025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263835617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7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9" name="Picture Placeholder 8"/>
          <p:cNvSpPr>
            <a:spLocks noGrp="1"/>
          </p:cNvSpPr>
          <p:nvPr>
            <p:ph type="pic" sz="quarter" idx="10" hasCustomPrompt="1"/>
          </p:nvPr>
        </p:nvSpPr>
        <p:spPr>
          <a:xfrm>
            <a:off x="1968500" y="1397428"/>
            <a:ext cx="1968500" cy="1968501"/>
          </a:xfrm>
          <a:custGeom>
            <a:avLst/>
            <a:gdLst>
              <a:gd name="connsiteX0" fmla="*/ 97149 w 3937000"/>
              <a:gd name="connsiteY0" fmla="*/ 0 h 3937001"/>
              <a:gd name="connsiteX1" fmla="*/ 3839851 w 3937000"/>
              <a:gd name="connsiteY1" fmla="*/ 0 h 3937001"/>
              <a:gd name="connsiteX2" fmla="*/ 3896901 w 3937000"/>
              <a:gd name="connsiteY2" fmla="*/ 4739 h 3937001"/>
              <a:gd name="connsiteX3" fmla="*/ 3932261 w 3937000"/>
              <a:gd name="connsiteY3" fmla="*/ 40099 h 3937001"/>
              <a:gd name="connsiteX4" fmla="*/ 3937000 w 3937000"/>
              <a:gd name="connsiteY4" fmla="*/ 97696 h 3937001"/>
              <a:gd name="connsiteX5" fmla="*/ 3937000 w 3937000"/>
              <a:gd name="connsiteY5" fmla="*/ 3839852 h 3937001"/>
              <a:gd name="connsiteX6" fmla="*/ 3932261 w 3937000"/>
              <a:gd name="connsiteY6" fmla="*/ 3896902 h 3937001"/>
              <a:gd name="connsiteX7" fmla="*/ 3896901 w 3937000"/>
              <a:gd name="connsiteY7" fmla="*/ 3932262 h 3937001"/>
              <a:gd name="connsiteX8" fmla="*/ 3839304 w 3937000"/>
              <a:gd name="connsiteY8" fmla="*/ 3937001 h 3937001"/>
              <a:gd name="connsiteX9" fmla="*/ 97149 w 3937000"/>
              <a:gd name="connsiteY9" fmla="*/ 3937001 h 3937001"/>
              <a:gd name="connsiteX10" fmla="*/ 40099 w 3937000"/>
              <a:gd name="connsiteY10" fmla="*/ 3932262 h 3937001"/>
              <a:gd name="connsiteX11" fmla="*/ 4739 w 3937000"/>
              <a:gd name="connsiteY11" fmla="*/ 3896902 h 3937001"/>
              <a:gd name="connsiteX12" fmla="*/ 0 w 3937000"/>
              <a:gd name="connsiteY12" fmla="*/ 3839305 h 3937001"/>
              <a:gd name="connsiteX13" fmla="*/ 0 w 3937000"/>
              <a:gd name="connsiteY13" fmla="*/ 97149 h 3937001"/>
              <a:gd name="connsiteX14" fmla="*/ 4739 w 3937000"/>
              <a:gd name="connsiteY14" fmla="*/ 40099 h 3937001"/>
              <a:gd name="connsiteX15" fmla="*/ 40099 w 3937000"/>
              <a:gd name="connsiteY15" fmla="*/ 4739 h 3937001"/>
              <a:gd name="connsiteX16" fmla="*/ 97149 w 3937000"/>
              <a:gd name="connsiteY16" fmla="*/ 0 h 393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0" h="3937001">
                <a:moveTo>
                  <a:pt x="97149" y="0"/>
                </a:moveTo>
                <a:lnTo>
                  <a:pt x="3839851" y="0"/>
                </a:lnTo>
                <a:cubicBezTo>
                  <a:pt x="3867556" y="0"/>
                  <a:pt x="3881955" y="0"/>
                  <a:pt x="3896901" y="4739"/>
                </a:cubicBezTo>
                <a:cubicBezTo>
                  <a:pt x="3913305" y="10754"/>
                  <a:pt x="3926246" y="23695"/>
                  <a:pt x="3932261" y="40099"/>
                </a:cubicBezTo>
                <a:cubicBezTo>
                  <a:pt x="3937000" y="55045"/>
                  <a:pt x="3937000" y="69444"/>
                  <a:pt x="3937000" y="97696"/>
                </a:cubicBezTo>
                <a:lnTo>
                  <a:pt x="3937000" y="3839852"/>
                </a:lnTo>
                <a:cubicBezTo>
                  <a:pt x="3937000" y="3867557"/>
                  <a:pt x="3937000" y="3881956"/>
                  <a:pt x="3932261" y="3896902"/>
                </a:cubicBezTo>
                <a:cubicBezTo>
                  <a:pt x="3926246" y="3913306"/>
                  <a:pt x="3913305" y="3926247"/>
                  <a:pt x="3896901" y="3932262"/>
                </a:cubicBezTo>
                <a:cubicBezTo>
                  <a:pt x="3881955" y="3937001"/>
                  <a:pt x="3867556" y="3937001"/>
                  <a:pt x="3839304" y="3937001"/>
                </a:cubicBezTo>
                <a:lnTo>
                  <a:pt x="97149" y="3937001"/>
                </a:lnTo>
                <a:cubicBezTo>
                  <a:pt x="69444" y="3937001"/>
                  <a:pt x="55045" y="3937001"/>
                  <a:pt x="40099" y="3932262"/>
                </a:cubicBezTo>
                <a:cubicBezTo>
                  <a:pt x="23695" y="3926247"/>
                  <a:pt x="10754" y="3913306"/>
                  <a:pt x="4739" y="3896902"/>
                </a:cubicBezTo>
                <a:cubicBezTo>
                  <a:pt x="0" y="3881956"/>
                  <a:pt x="0" y="3867557"/>
                  <a:pt x="0" y="3839305"/>
                </a:cubicBezTo>
                <a:lnTo>
                  <a:pt x="0" y="97149"/>
                </a:lnTo>
                <a:cubicBezTo>
                  <a:pt x="0" y="69444"/>
                  <a:pt x="0" y="55045"/>
                  <a:pt x="4739" y="40099"/>
                </a:cubicBezTo>
                <a:cubicBezTo>
                  <a:pt x="10754" y="23695"/>
                  <a:pt x="23695" y="10754"/>
                  <a:pt x="40099" y="4739"/>
                </a:cubicBezTo>
                <a:cubicBezTo>
                  <a:pt x="55045" y="0"/>
                  <a:pt x="69444" y="0"/>
                  <a:pt x="97149"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0" name="Picture Placeholder 9"/>
          <p:cNvSpPr>
            <a:spLocks noGrp="1"/>
          </p:cNvSpPr>
          <p:nvPr>
            <p:ph type="pic" sz="quarter" idx="11" hasCustomPrompt="1"/>
          </p:nvPr>
        </p:nvSpPr>
        <p:spPr>
          <a:xfrm>
            <a:off x="4064000" y="1397428"/>
            <a:ext cx="1968500" cy="1968501"/>
          </a:xfrm>
          <a:custGeom>
            <a:avLst/>
            <a:gdLst>
              <a:gd name="connsiteX0" fmla="*/ 97149 w 3937000"/>
              <a:gd name="connsiteY0" fmla="*/ 0 h 3937001"/>
              <a:gd name="connsiteX1" fmla="*/ 3839851 w 3937000"/>
              <a:gd name="connsiteY1" fmla="*/ 0 h 3937001"/>
              <a:gd name="connsiteX2" fmla="*/ 3896901 w 3937000"/>
              <a:gd name="connsiteY2" fmla="*/ 4739 h 3937001"/>
              <a:gd name="connsiteX3" fmla="*/ 3932261 w 3937000"/>
              <a:gd name="connsiteY3" fmla="*/ 40099 h 3937001"/>
              <a:gd name="connsiteX4" fmla="*/ 3937000 w 3937000"/>
              <a:gd name="connsiteY4" fmla="*/ 97696 h 3937001"/>
              <a:gd name="connsiteX5" fmla="*/ 3937000 w 3937000"/>
              <a:gd name="connsiteY5" fmla="*/ 3839852 h 3937001"/>
              <a:gd name="connsiteX6" fmla="*/ 3932261 w 3937000"/>
              <a:gd name="connsiteY6" fmla="*/ 3896902 h 3937001"/>
              <a:gd name="connsiteX7" fmla="*/ 3896901 w 3937000"/>
              <a:gd name="connsiteY7" fmla="*/ 3932262 h 3937001"/>
              <a:gd name="connsiteX8" fmla="*/ 3839304 w 3937000"/>
              <a:gd name="connsiteY8" fmla="*/ 3937001 h 3937001"/>
              <a:gd name="connsiteX9" fmla="*/ 97149 w 3937000"/>
              <a:gd name="connsiteY9" fmla="*/ 3937001 h 3937001"/>
              <a:gd name="connsiteX10" fmla="*/ 40099 w 3937000"/>
              <a:gd name="connsiteY10" fmla="*/ 3932262 h 3937001"/>
              <a:gd name="connsiteX11" fmla="*/ 4739 w 3937000"/>
              <a:gd name="connsiteY11" fmla="*/ 3896902 h 3937001"/>
              <a:gd name="connsiteX12" fmla="*/ 0 w 3937000"/>
              <a:gd name="connsiteY12" fmla="*/ 3839305 h 3937001"/>
              <a:gd name="connsiteX13" fmla="*/ 0 w 3937000"/>
              <a:gd name="connsiteY13" fmla="*/ 97149 h 3937001"/>
              <a:gd name="connsiteX14" fmla="*/ 4739 w 3937000"/>
              <a:gd name="connsiteY14" fmla="*/ 40099 h 3937001"/>
              <a:gd name="connsiteX15" fmla="*/ 40099 w 3937000"/>
              <a:gd name="connsiteY15" fmla="*/ 4739 h 3937001"/>
              <a:gd name="connsiteX16" fmla="*/ 97149 w 3937000"/>
              <a:gd name="connsiteY16" fmla="*/ 0 h 393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0" h="3937001">
                <a:moveTo>
                  <a:pt x="97149" y="0"/>
                </a:moveTo>
                <a:lnTo>
                  <a:pt x="3839851" y="0"/>
                </a:lnTo>
                <a:cubicBezTo>
                  <a:pt x="3867556" y="0"/>
                  <a:pt x="3881955" y="0"/>
                  <a:pt x="3896901" y="4739"/>
                </a:cubicBezTo>
                <a:cubicBezTo>
                  <a:pt x="3913305" y="10754"/>
                  <a:pt x="3926246" y="23695"/>
                  <a:pt x="3932261" y="40099"/>
                </a:cubicBezTo>
                <a:cubicBezTo>
                  <a:pt x="3937000" y="55045"/>
                  <a:pt x="3937000" y="69444"/>
                  <a:pt x="3937000" y="97696"/>
                </a:cubicBezTo>
                <a:lnTo>
                  <a:pt x="3937000" y="3839852"/>
                </a:lnTo>
                <a:cubicBezTo>
                  <a:pt x="3937000" y="3867557"/>
                  <a:pt x="3937000" y="3881956"/>
                  <a:pt x="3932261" y="3896902"/>
                </a:cubicBezTo>
                <a:cubicBezTo>
                  <a:pt x="3926246" y="3913306"/>
                  <a:pt x="3913305" y="3926247"/>
                  <a:pt x="3896901" y="3932262"/>
                </a:cubicBezTo>
                <a:cubicBezTo>
                  <a:pt x="3881955" y="3937001"/>
                  <a:pt x="3867556" y="3937001"/>
                  <a:pt x="3839304" y="3937001"/>
                </a:cubicBezTo>
                <a:lnTo>
                  <a:pt x="97149" y="3937001"/>
                </a:lnTo>
                <a:cubicBezTo>
                  <a:pt x="69444" y="3937001"/>
                  <a:pt x="55045" y="3937001"/>
                  <a:pt x="40099" y="3932262"/>
                </a:cubicBezTo>
                <a:cubicBezTo>
                  <a:pt x="23695" y="3926247"/>
                  <a:pt x="10754" y="3913306"/>
                  <a:pt x="4739" y="3896902"/>
                </a:cubicBezTo>
                <a:cubicBezTo>
                  <a:pt x="0" y="3881956"/>
                  <a:pt x="0" y="3867557"/>
                  <a:pt x="0" y="3839305"/>
                </a:cubicBezTo>
                <a:lnTo>
                  <a:pt x="0" y="97149"/>
                </a:lnTo>
                <a:cubicBezTo>
                  <a:pt x="0" y="69444"/>
                  <a:pt x="0" y="55045"/>
                  <a:pt x="4739" y="40099"/>
                </a:cubicBezTo>
                <a:cubicBezTo>
                  <a:pt x="10754" y="23695"/>
                  <a:pt x="23695" y="10754"/>
                  <a:pt x="40099" y="4739"/>
                </a:cubicBezTo>
                <a:cubicBezTo>
                  <a:pt x="55045" y="0"/>
                  <a:pt x="69444" y="0"/>
                  <a:pt x="97149"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10"/>
          <p:cNvSpPr>
            <a:spLocks noGrp="1"/>
          </p:cNvSpPr>
          <p:nvPr>
            <p:ph type="pic" sz="quarter" idx="12" hasCustomPrompt="1"/>
          </p:nvPr>
        </p:nvSpPr>
        <p:spPr>
          <a:xfrm>
            <a:off x="6159500" y="1397428"/>
            <a:ext cx="1968500" cy="1968501"/>
          </a:xfrm>
          <a:custGeom>
            <a:avLst/>
            <a:gdLst>
              <a:gd name="connsiteX0" fmla="*/ 97149 w 3937000"/>
              <a:gd name="connsiteY0" fmla="*/ 0 h 3937001"/>
              <a:gd name="connsiteX1" fmla="*/ 3839851 w 3937000"/>
              <a:gd name="connsiteY1" fmla="*/ 0 h 3937001"/>
              <a:gd name="connsiteX2" fmla="*/ 3896901 w 3937000"/>
              <a:gd name="connsiteY2" fmla="*/ 4739 h 3937001"/>
              <a:gd name="connsiteX3" fmla="*/ 3932261 w 3937000"/>
              <a:gd name="connsiteY3" fmla="*/ 40099 h 3937001"/>
              <a:gd name="connsiteX4" fmla="*/ 3937000 w 3937000"/>
              <a:gd name="connsiteY4" fmla="*/ 97696 h 3937001"/>
              <a:gd name="connsiteX5" fmla="*/ 3937000 w 3937000"/>
              <a:gd name="connsiteY5" fmla="*/ 3839852 h 3937001"/>
              <a:gd name="connsiteX6" fmla="*/ 3932261 w 3937000"/>
              <a:gd name="connsiteY6" fmla="*/ 3896902 h 3937001"/>
              <a:gd name="connsiteX7" fmla="*/ 3896901 w 3937000"/>
              <a:gd name="connsiteY7" fmla="*/ 3932262 h 3937001"/>
              <a:gd name="connsiteX8" fmla="*/ 3839304 w 3937000"/>
              <a:gd name="connsiteY8" fmla="*/ 3937001 h 3937001"/>
              <a:gd name="connsiteX9" fmla="*/ 97149 w 3937000"/>
              <a:gd name="connsiteY9" fmla="*/ 3937001 h 3937001"/>
              <a:gd name="connsiteX10" fmla="*/ 40099 w 3937000"/>
              <a:gd name="connsiteY10" fmla="*/ 3932262 h 3937001"/>
              <a:gd name="connsiteX11" fmla="*/ 4739 w 3937000"/>
              <a:gd name="connsiteY11" fmla="*/ 3896902 h 3937001"/>
              <a:gd name="connsiteX12" fmla="*/ 0 w 3937000"/>
              <a:gd name="connsiteY12" fmla="*/ 3839305 h 3937001"/>
              <a:gd name="connsiteX13" fmla="*/ 0 w 3937000"/>
              <a:gd name="connsiteY13" fmla="*/ 97149 h 3937001"/>
              <a:gd name="connsiteX14" fmla="*/ 4739 w 3937000"/>
              <a:gd name="connsiteY14" fmla="*/ 40099 h 3937001"/>
              <a:gd name="connsiteX15" fmla="*/ 40099 w 3937000"/>
              <a:gd name="connsiteY15" fmla="*/ 4739 h 3937001"/>
              <a:gd name="connsiteX16" fmla="*/ 97149 w 3937000"/>
              <a:gd name="connsiteY16" fmla="*/ 0 h 393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0" h="3937001">
                <a:moveTo>
                  <a:pt x="97149" y="0"/>
                </a:moveTo>
                <a:lnTo>
                  <a:pt x="3839851" y="0"/>
                </a:lnTo>
                <a:cubicBezTo>
                  <a:pt x="3867556" y="0"/>
                  <a:pt x="3881955" y="0"/>
                  <a:pt x="3896901" y="4739"/>
                </a:cubicBezTo>
                <a:cubicBezTo>
                  <a:pt x="3913305" y="10754"/>
                  <a:pt x="3926246" y="23695"/>
                  <a:pt x="3932261" y="40099"/>
                </a:cubicBezTo>
                <a:cubicBezTo>
                  <a:pt x="3937000" y="55045"/>
                  <a:pt x="3937000" y="69444"/>
                  <a:pt x="3937000" y="97696"/>
                </a:cubicBezTo>
                <a:lnTo>
                  <a:pt x="3937000" y="3839852"/>
                </a:lnTo>
                <a:cubicBezTo>
                  <a:pt x="3937000" y="3867557"/>
                  <a:pt x="3937000" y="3881956"/>
                  <a:pt x="3932261" y="3896902"/>
                </a:cubicBezTo>
                <a:cubicBezTo>
                  <a:pt x="3926246" y="3913306"/>
                  <a:pt x="3913305" y="3926247"/>
                  <a:pt x="3896901" y="3932262"/>
                </a:cubicBezTo>
                <a:cubicBezTo>
                  <a:pt x="3881955" y="3937001"/>
                  <a:pt x="3867556" y="3937001"/>
                  <a:pt x="3839304" y="3937001"/>
                </a:cubicBezTo>
                <a:lnTo>
                  <a:pt x="97149" y="3937001"/>
                </a:lnTo>
                <a:cubicBezTo>
                  <a:pt x="69444" y="3937001"/>
                  <a:pt x="55045" y="3937001"/>
                  <a:pt x="40099" y="3932262"/>
                </a:cubicBezTo>
                <a:cubicBezTo>
                  <a:pt x="23695" y="3926247"/>
                  <a:pt x="10754" y="3913306"/>
                  <a:pt x="4739" y="3896902"/>
                </a:cubicBezTo>
                <a:cubicBezTo>
                  <a:pt x="0" y="3881956"/>
                  <a:pt x="0" y="3867557"/>
                  <a:pt x="0" y="3839305"/>
                </a:cubicBezTo>
                <a:lnTo>
                  <a:pt x="0" y="97149"/>
                </a:lnTo>
                <a:cubicBezTo>
                  <a:pt x="0" y="69444"/>
                  <a:pt x="0" y="55045"/>
                  <a:pt x="4739" y="40099"/>
                </a:cubicBezTo>
                <a:cubicBezTo>
                  <a:pt x="10754" y="23695"/>
                  <a:pt x="23695" y="10754"/>
                  <a:pt x="40099" y="4739"/>
                </a:cubicBezTo>
                <a:cubicBezTo>
                  <a:pt x="55045" y="0"/>
                  <a:pt x="69444" y="0"/>
                  <a:pt x="97149"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2" name="Picture Placeholder 11"/>
          <p:cNvSpPr>
            <a:spLocks noGrp="1"/>
          </p:cNvSpPr>
          <p:nvPr>
            <p:ph type="pic" sz="quarter" idx="13" hasCustomPrompt="1"/>
          </p:nvPr>
        </p:nvSpPr>
        <p:spPr>
          <a:xfrm>
            <a:off x="4064000" y="3491365"/>
            <a:ext cx="1968500" cy="1968501"/>
          </a:xfrm>
          <a:custGeom>
            <a:avLst/>
            <a:gdLst>
              <a:gd name="connsiteX0" fmla="*/ 97149 w 3937000"/>
              <a:gd name="connsiteY0" fmla="*/ 0 h 3937001"/>
              <a:gd name="connsiteX1" fmla="*/ 3839851 w 3937000"/>
              <a:gd name="connsiteY1" fmla="*/ 0 h 3937001"/>
              <a:gd name="connsiteX2" fmla="*/ 3896901 w 3937000"/>
              <a:gd name="connsiteY2" fmla="*/ 4739 h 3937001"/>
              <a:gd name="connsiteX3" fmla="*/ 3932261 w 3937000"/>
              <a:gd name="connsiteY3" fmla="*/ 40099 h 3937001"/>
              <a:gd name="connsiteX4" fmla="*/ 3937000 w 3937000"/>
              <a:gd name="connsiteY4" fmla="*/ 97696 h 3937001"/>
              <a:gd name="connsiteX5" fmla="*/ 3937000 w 3937000"/>
              <a:gd name="connsiteY5" fmla="*/ 3839852 h 3937001"/>
              <a:gd name="connsiteX6" fmla="*/ 3932261 w 3937000"/>
              <a:gd name="connsiteY6" fmla="*/ 3896902 h 3937001"/>
              <a:gd name="connsiteX7" fmla="*/ 3896901 w 3937000"/>
              <a:gd name="connsiteY7" fmla="*/ 3932262 h 3937001"/>
              <a:gd name="connsiteX8" fmla="*/ 3839304 w 3937000"/>
              <a:gd name="connsiteY8" fmla="*/ 3937001 h 3937001"/>
              <a:gd name="connsiteX9" fmla="*/ 97149 w 3937000"/>
              <a:gd name="connsiteY9" fmla="*/ 3937001 h 3937001"/>
              <a:gd name="connsiteX10" fmla="*/ 40099 w 3937000"/>
              <a:gd name="connsiteY10" fmla="*/ 3932262 h 3937001"/>
              <a:gd name="connsiteX11" fmla="*/ 4739 w 3937000"/>
              <a:gd name="connsiteY11" fmla="*/ 3896902 h 3937001"/>
              <a:gd name="connsiteX12" fmla="*/ 0 w 3937000"/>
              <a:gd name="connsiteY12" fmla="*/ 3839305 h 3937001"/>
              <a:gd name="connsiteX13" fmla="*/ 0 w 3937000"/>
              <a:gd name="connsiteY13" fmla="*/ 97149 h 3937001"/>
              <a:gd name="connsiteX14" fmla="*/ 4739 w 3937000"/>
              <a:gd name="connsiteY14" fmla="*/ 40099 h 3937001"/>
              <a:gd name="connsiteX15" fmla="*/ 40099 w 3937000"/>
              <a:gd name="connsiteY15" fmla="*/ 4739 h 3937001"/>
              <a:gd name="connsiteX16" fmla="*/ 97149 w 3937000"/>
              <a:gd name="connsiteY16" fmla="*/ 0 h 393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0" h="3937001">
                <a:moveTo>
                  <a:pt x="97149" y="0"/>
                </a:moveTo>
                <a:lnTo>
                  <a:pt x="3839851" y="0"/>
                </a:lnTo>
                <a:cubicBezTo>
                  <a:pt x="3867556" y="0"/>
                  <a:pt x="3881955" y="0"/>
                  <a:pt x="3896901" y="4739"/>
                </a:cubicBezTo>
                <a:cubicBezTo>
                  <a:pt x="3913305" y="10754"/>
                  <a:pt x="3926246" y="23695"/>
                  <a:pt x="3932261" y="40099"/>
                </a:cubicBezTo>
                <a:cubicBezTo>
                  <a:pt x="3937000" y="55045"/>
                  <a:pt x="3937000" y="69444"/>
                  <a:pt x="3937000" y="97696"/>
                </a:cubicBezTo>
                <a:lnTo>
                  <a:pt x="3937000" y="3839852"/>
                </a:lnTo>
                <a:cubicBezTo>
                  <a:pt x="3937000" y="3867557"/>
                  <a:pt x="3937000" y="3881956"/>
                  <a:pt x="3932261" y="3896902"/>
                </a:cubicBezTo>
                <a:cubicBezTo>
                  <a:pt x="3926246" y="3913306"/>
                  <a:pt x="3913305" y="3926247"/>
                  <a:pt x="3896901" y="3932262"/>
                </a:cubicBezTo>
                <a:cubicBezTo>
                  <a:pt x="3881955" y="3937001"/>
                  <a:pt x="3867556" y="3937001"/>
                  <a:pt x="3839304" y="3937001"/>
                </a:cubicBezTo>
                <a:lnTo>
                  <a:pt x="97149" y="3937001"/>
                </a:lnTo>
                <a:cubicBezTo>
                  <a:pt x="69444" y="3937001"/>
                  <a:pt x="55045" y="3937001"/>
                  <a:pt x="40099" y="3932262"/>
                </a:cubicBezTo>
                <a:cubicBezTo>
                  <a:pt x="23695" y="3926247"/>
                  <a:pt x="10754" y="3913306"/>
                  <a:pt x="4739" y="3896902"/>
                </a:cubicBezTo>
                <a:cubicBezTo>
                  <a:pt x="0" y="3881956"/>
                  <a:pt x="0" y="3867557"/>
                  <a:pt x="0" y="3839305"/>
                </a:cubicBezTo>
                <a:lnTo>
                  <a:pt x="0" y="97149"/>
                </a:lnTo>
                <a:cubicBezTo>
                  <a:pt x="0" y="69444"/>
                  <a:pt x="0" y="55045"/>
                  <a:pt x="4739" y="40099"/>
                </a:cubicBezTo>
                <a:cubicBezTo>
                  <a:pt x="10754" y="23695"/>
                  <a:pt x="23695" y="10754"/>
                  <a:pt x="40099" y="4739"/>
                </a:cubicBezTo>
                <a:cubicBezTo>
                  <a:pt x="55045" y="0"/>
                  <a:pt x="69444" y="0"/>
                  <a:pt x="97149"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3" name="Picture Placeholder 12"/>
          <p:cNvSpPr>
            <a:spLocks noGrp="1"/>
          </p:cNvSpPr>
          <p:nvPr>
            <p:ph type="pic" sz="quarter" idx="14" hasCustomPrompt="1"/>
          </p:nvPr>
        </p:nvSpPr>
        <p:spPr>
          <a:xfrm>
            <a:off x="8255000" y="3491365"/>
            <a:ext cx="1968500" cy="1968501"/>
          </a:xfrm>
          <a:custGeom>
            <a:avLst/>
            <a:gdLst>
              <a:gd name="connsiteX0" fmla="*/ 97149 w 3937000"/>
              <a:gd name="connsiteY0" fmla="*/ 0 h 3937001"/>
              <a:gd name="connsiteX1" fmla="*/ 3839851 w 3937000"/>
              <a:gd name="connsiteY1" fmla="*/ 0 h 3937001"/>
              <a:gd name="connsiteX2" fmla="*/ 3896901 w 3937000"/>
              <a:gd name="connsiteY2" fmla="*/ 4739 h 3937001"/>
              <a:gd name="connsiteX3" fmla="*/ 3932261 w 3937000"/>
              <a:gd name="connsiteY3" fmla="*/ 40099 h 3937001"/>
              <a:gd name="connsiteX4" fmla="*/ 3937000 w 3937000"/>
              <a:gd name="connsiteY4" fmla="*/ 97696 h 3937001"/>
              <a:gd name="connsiteX5" fmla="*/ 3937000 w 3937000"/>
              <a:gd name="connsiteY5" fmla="*/ 3839852 h 3937001"/>
              <a:gd name="connsiteX6" fmla="*/ 3932261 w 3937000"/>
              <a:gd name="connsiteY6" fmla="*/ 3896902 h 3937001"/>
              <a:gd name="connsiteX7" fmla="*/ 3896901 w 3937000"/>
              <a:gd name="connsiteY7" fmla="*/ 3932262 h 3937001"/>
              <a:gd name="connsiteX8" fmla="*/ 3839304 w 3937000"/>
              <a:gd name="connsiteY8" fmla="*/ 3937001 h 3937001"/>
              <a:gd name="connsiteX9" fmla="*/ 97149 w 3937000"/>
              <a:gd name="connsiteY9" fmla="*/ 3937001 h 3937001"/>
              <a:gd name="connsiteX10" fmla="*/ 40099 w 3937000"/>
              <a:gd name="connsiteY10" fmla="*/ 3932262 h 3937001"/>
              <a:gd name="connsiteX11" fmla="*/ 4739 w 3937000"/>
              <a:gd name="connsiteY11" fmla="*/ 3896902 h 3937001"/>
              <a:gd name="connsiteX12" fmla="*/ 0 w 3937000"/>
              <a:gd name="connsiteY12" fmla="*/ 3839305 h 3937001"/>
              <a:gd name="connsiteX13" fmla="*/ 0 w 3937000"/>
              <a:gd name="connsiteY13" fmla="*/ 97149 h 3937001"/>
              <a:gd name="connsiteX14" fmla="*/ 4739 w 3937000"/>
              <a:gd name="connsiteY14" fmla="*/ 40099 h 3937001"/>
              <a:gd name="connsiteX15" fmla="*/ 40099 w 3937000"/>
              <a:gd name="connsiteY15" fmla="*/ 4739 h 3937001"/>
              <a:gd name="connsiteX16" fmla="*/ 97149 w 3937000"/>
              <a:gd name="connsiteY16" fmla="*/ 0 h 393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37000" h="3937001">
                <a:moveTo>
                  <a:pt x="97149" y="0"/>
                </a:moveTo>
                <a:lnTo>
                  <a:pt x="3839851" y="0"/>
                </a:lnTo>
                <a:cubicBezTo>
                  <a:pt x="3867556" y="0"/>
                  <a:pt x="3881955" y="0"/>
                  <a:pt x="3896901" y="4739"/>
                </a:cubicBezTo>
                <a:cubicBezTo>
                  <a:pt x="3913305" y="10754"/>
                  <a:pt x="3926246" y="23695"/>
                  <a:pt x="3932261" y="40099"/>
                </a:cubicBezTo>
                <a:cubicBezTo>
                  <a:pt x="3937000" y="55045"/>
                  <a:pt x="3937000" y="69444"/>
                  <a:pt x="3937000" y="97696"/>
                </a:cubicBezTo>
                <a:lnTo>
                  <a:pt x="3937000" y="3839852"/>
                </a:lnTo>
                <a:cubicBezTo>
                  <a:pt x="3937000" y="3867557"/>
                  <a:pt x="3937000" y="3881956"/>
                  <a:pt x="3932261" y="3896902"/>
                </a:cubicBezTo>
                <a:cubicBezTo>
                  <a:pt x="3926246" y="3913306"/>
                  <a:pt x="3913305" y="3926247"/>
                  <a:pt x="3896901" y="3932262"/>
                </a:cubicBezTo>
                <a:cubicBezTo>
                  <a:pt x="3881955" y="3937001"/>
                  <a:pt x="3867556" y="3937001"/>
                  <a:pt x="3839304" y="3937001"/>
                </a:cubicBezTo>
                <a:lnTo>
                  <a:pt x="97149" y="3937001"/>
                </a:lnTo>
                <a:cubicBezTo>
                  <a:pt x="69444" y="3937001"/>
                  <a:pt x="55045" y="3937001"/>
                  <a:pt x="40099" y="3932262"/>
                </a:cubicBezTo>
                <a:cubicBezTo>
                  <a:pt x="23695" y="3926247"/>
                  <a:pt x="10754" y="3913306"/>
                  <a:pt x="4739" y="3896902"/>
                </a:cubicBezTo>
                <a:cubicBezTo>
                  <a:pt x="0" y="3881956"/>
                  <a:pt x="0" y="3867557"/>
                  <a:pt x="0" y="3839305"/>
                </a:cubicBezTo>
                <a:lnTo>
                  <a:pt x="0" y="97149"/>
                </a:lnTo>
                <a:cubicBezTo>
                  <a:pt x="0" y="69444"/>
                  <a:pt x="0" y="55045"/>
                  <a:pt x="4739" y="40099"/>
                </a:cubicBezTo>
                <a:cubicBezTo>
                  <a:pt x="10754" y="23695"/>
                  <a:pt x="23695" y="10754"/>
                  <a:pt x="40099" y="4739"/>
                </a:cubicBezTo>
                <a:cubicBezTo>
                  <a:pt x="55045" y="0"/>
                  <a:pt x="69444" y="0"/>
                  <a:pt x="97149"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61793669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6" name="Rounded Rectangle"/>
          <p:cNvSpPr/>
          <p:nvPr userDrawn="1"/>
        </p:nvSpPr>
        <p:spPr>
          <a:xfrm>
            <a:off x="5473700" y="1397000"/>
            <a:ext cx="2857500" cy="4064001"/>
          </a:xfrm>
          <a:prstGeom prst="roundRect">
            <a:avLst>
              <a:gd name="adj" fmla="val 2222"/>
            </a:avLst>
          </a:prstGeom>
          <a:solidFill>
            <a:srgbClr val="F6F9FF"/>
          </a:solidFill>
          <a:ln w="12700">
            <a:miter lim="400000"/>
          </a:ln>
          <a:effectLst>
            <a:outerShdw blurRad="190500" dist="50800" dir="2700000" rotWithShape="0">
              <a:srgbClr val="000000">
                <a:alpha val="39951"/>
              </a:srgbClr>
            </a:outerShdw>
          </a:effectLst>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 name="Rounded Rectangle"/>
          <p:cNvSpPr/>
          <p:nvPr userDrawn="1"/>
        </p:nvSpPr>
        <p:spPr>
          <a:xfrm>
            <a:off x="8697747" y="1397000"/>
            <a:ext cx="2857501" cy="4064000"/>
          </a:xfrm>
          <a:prstGeom prst="roundRect">
            <a:avLst>
              <a:gd name="adj" fmla="val 2222"/>
            </a:avLst>
          </a:prstGeom>
          <a:solidFill>
            <a:srgbClr val="F6F9FF"/>
          </a:solidFill>
          <a:ln w="12700">
            <a:miter lim="400000"/>
          </a:ln>
          <a:effectLst>
            <a:outerShdw blurRad="190500" dist="50800" dir="2700000" rotWithShape="0">
              <a:srgbClr val="000000">
                <a:alpha val="39951"/>
              </a:srgbClr>
            </a:outerShdw>
          </a:effectLst>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 name="Picture Placeholder 9"/>
          <p:cNvSpPr>
            <a:spLocks noGrp="1"/>
          </p:cNvSpPr>
          <p:nvPr>
            <p:ph type="pic" sz="quarter" idx="10" hasCustomPrompt="1"/>
          </p:nvPr>
        </p:nvSpPr>
        <p:spPr>
          <a:xfrm>
            <a:off x="5473700" y="1397001"/>
            <a:ext cx="2857500" cy="3429000"/>
          </a:xfrm>
          <a:custGeom>
            <a:avLst/>
            <a:gdLst>
              <a:gd name="connsiteX0" fmla="*/ 194204 w 5715000"/>
              <a:gd name="connsiteY0" fmla="*/ 0 h 6858000"/>
              <a:gd name="connsiteX1" fmla="*/ 5520796 w 5715000"/>
              <a:gd name="connsiteY1" fmla="*/ 0 h 6858000"/>
              <a:gd name="connsiteX2" fmla="*/ 5634831 w 5715000"/>
              <a:gd name="connsiteY2" fmla="*/ 9525 h 6858000"/>
              <a:gd name="connsiteX3" fmla="*/ 5705475 w 5715000"/>
              <a:gd name="connsiteY3" fmla="*/ 80010 h 6858000"/>
              <a:gd name="connsiteX4" fmla="*/ 5715000 w 5715000"/>
              <a:gd name="connsiteY4" fmla="*/ 194945 h 6858000"/>
              <a:gd name="connsiteX5" fmla="*/ 5715000 w 5715000"/>
              <a:gd name="connsiteY5" fmla="*/ 5588001 h 6858000"/>
              <a:gd name="connsiteX6" fmla="*/ 5715000 w 5715000"/>
              <a:gd name="connsiteY6" fmla="*/ 6664008 h 6858000"/>
              <a:gd name="connsiteX7" fmla="*/ 5715000 w 5715000"/>
              <a:gd name="connsiteY7" fmla="*/ 6858000 h 6858000"/>
              <a:gd name="connsiteX8" fmla="*/ 0 w 5715000"/>
              <a:gd name="connsiteY8" fmla="*/ 6858000 h 6858000"/>
              <a:gd name="connsiteX9" fmla="*/ 0 w 5715000"/>
              <a:gd name="connsiteY9" fmla="*/ 6663056 h 6858000"/>
              <a:gd name="connsiteX10" fmla="*/ 0 w 5715000"/>
              <a:gd name="connsiteY10" fmla="*/ 5588001 h 6858000"/>
              <a:gd name="connsiteX11" fmla="*/ 0 w 5715000"/>
              <a:gd name="connsiteY11" fmla="*/ 193993 h 6858000"/>
              <a:gd name="connsiteX12" fmla="*/ 9525 w 5715000"/>
              <a:gd name="connsiteY12" fmla="*/ 80010 h 6858000"/>
              <a:gd name="connsiteX13" fmla="*/ 80169 w 5715000"/>
              <a:gd name="connsiteY13" fmla="*/ 9525 h 6858000"/>
              <a:gd name="connsiteX14" fmla="*/ 194204 w 5715000"/>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00" h="6858000">
                <a:moveTo>
                  <a:pt x="194204" y="0"/>
                </a:moveTo>
                <a:lnTo>
                  <a:pt x="5520796" y="0"/>
                </a:lnTo>
                <a:cubicBezTo>
                  <a:pt x="5576623" y="0"/>
                  <a:pt x="5604934" y="0"/>
                  <a:pt x="5634831" y="9525"/>
                </a:cubicBezTo>
                <a:cubicBezTo>
                  <a:pt x="5667640" y="21590"/>
                  <a:pt x="5693569" y="47308"/>
                  <a:pt x="5705475" y="80010"/>
                </a:cubicBezTo>
                <a:cubicBezTo>
                  <a:pt x="5715000" y="110173"/>
                  <a:pt x="5715000" y="138430"/>
                  <a:pt x="5715000" y="194945"/>
                </a:cubicBezTo>
                <a:lnTo>
                  <a:pt x="5715000" y="5588001"/>
                </a:lnTo>
                <a:lnTo>
                  <a:pt x="5715000" y="6664008"/>
                </a:lnTo>
                <a:lnTo>
                  <a:pt x="5715000" y="6858000"/>
                </a:lnTo>
                <a:lnTo>
                  <a:pt x="0" y="6858000"/>
                </a:lnTo>
                <a:lnTo>
                  <a:pt x="0" y="6663056"/>
                </a:lnTo>
                <a:lnTo>
                  <a:pt x="0" y="5588001"/>
                </a:lnTo>
                <a:lnTo>
                  <a:pt x="0" y="193993"/>
                </a:lnTo>
                <a:cubicBezTo>
                  <a:pt x="0" y="138430"/>
                  <a:pt x="0" y="110173"/>
                  <a:pt x="9525" y="80010"/>
                </a:cubicBezTo>
                <a:cubicBezTo>
                  <a:pt x="21431" y="47308"/>
                  <a:pt x="47360" y="21590"/>
                  <a:pt x="80169" y="9525"/>
                </a:cubicBezTo>
                <a:cubicBezTo>
                  <a:pt x="110067" y="0"/>
                  <a:pt x="138112" y="0"/>
                  <a:pt x="194204"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10"/>
          <p:cNvSpPr>
            <a:spLocks noGrp="1"/>
          </p:cNvSpPr>
          <p:nvPr>
            <p:ph type="pic" sz="quarter" idx="11" hasCustomPrompt="1"/>
          </p:nvPr>
        </p:nvSpPr>
        <p:spPr>
          <a:xfrm>
            <a:off x="8697747" y="1397001"/>
            <a:ext cx="2857500" cy="3429000"/>
          </a:xfrm>
          <a:custGeom>
            <a:avLst/>
            <a:gdLst>
              <a:gd name="connsiteX0" fmla="*/ 194204 w 5715000"/>
              <a:gd name="connsiteY0" fmla="*/ 0 h 6858000"/>
              <a:gd name="connsiteX1" fmla="*/ 5520796 w 5715000"/>
              <a:gd name="connsiteY1" fmla="*/ 0 h 6858000"/>
              <a:gd name="connsiteX2" fmla="*/ 5634831 w 5715000"/>
              <a:gd name="connsiteY2" fmla="*/ 9525 h 6858000"/>
              <a:gd name="connsiteX3" fmla="*/ 5705475 w 5715000"/>
              <a:gd name="connsiteY3" fmla="*/ 80010 h 6858000"/>
              <a:gd name="connsiteX4" fmla="*/ 5715000 w 5715000"/>
              <a:gd name="connsiteY4" fmla="*/ 194945 h 6858000"/>
              <a:gd name="connsiteX5" fmla="*/ 5715000 w 5715000"/>
              <a:gd name="connsiteY5" fmla="*/ 5588001 h 6858000"/>
              <a:gd name="connsiteX6" fmla="*/ 5715000 w 5715000"/>
              <a:gd name="connsiteY6" fmla="*/ 6664008 h 6858000"/>
              <a:gd name="connsiteX7" fmla="*/ 5715000 w 5715000"/>
              <a:gd name="connsiteY7" fmla="*/ 6858000 h 6858000"/>
              <a:gd name="connsiteX8" fmla="*/ 0 w 5715000"/>
              <a:gd name="connsiteY8" fmla="*/ 6858000 h 6858000"/>
              <a:gd name="connsiteX9" fmla="*/ 0 w 5715000"/>
              <a:gd name="connsiteY9" fmla="*/ 6663056 h 6858000"/>
              <a:gd name="connsiteX10" fmla="*/ 0 w 5715000"/>
              <a:gd name="connsiteY10" fmla="*/ 5588001 h 6858000"/>
              <a:gd name="connsiteX11" fmla="*/ 0 w 5715000"/>
              <a:gd name="connsiteY11" fmla="*/ 193993 h 6858000"/>
              <a:gd name="connsiteX12" fmla="*/ 9525 w 5715000"/>
              <a:gd name="connsiteY12" fmla="*/ 80010 h 6858000"/>
              <a:gd name="connsiteX13" fmla="*/ 80169 w 5715000"/>
              <a:gd name="connsiteY13" fmla="*/ 9525 h 6858000"/>
              <a:gd name="connsiteX14" fmla="*/ 194204 w 5715000"/>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00" h="6858000">
                <a:moveTo>
                  <a:pt x="194204" y="0"/>
                </a:moveTo>
                <a:lnTo>
                  <a:pt x="5520796" y="0"/>
                </a:lnTo>
                <a:cubicBezTo>
                  <a:pt x="5576623" y="0"/>
                  <a:pt x="5604934" y="0"/>
                  <a:pt x="5634831" y="9525"/>
                </a:cubicBezTo>
                <a:cubicBezTo>
                  <a:pt x="5667640" y="21590"/>
                  <a:pt x="5693569" y="47308"/>
                  <a:pt x="5705475" y="80010"/>
                </a:cubicBezTo>
                <a:cubicBezTo>
                  <a:pt x="5715000" y="110173"/>
                  <a:pt x="5715000" y="138430"/>
                  <a:pt x="5715000" y="194945"/>
                </a:cubicBezTo>
                <a:lnTo>
                  <a:pt x="5715000" y="5588001"/>
                </a:lnTo>
                <a:lnTo>
                  <a:pt x="5715000" y="6664008"/>
                </a:lnTo>
                <a:lnTo>
                  <a:pt x="5715000" y="6858000"/>
                </a:lnTo>
                <a:lnTo>
                  <a:pt x="0" y="6858000"/>
                </a:lnTo>
                <a:lnTo>
                  <a:pt x="0" y="6663056"/>
                </a:lnTo>
                <a:lnTo>
                  <a:pt x="0" y="5588001"/>
                </a:lnTo>
                <a:lnTo>
                  <a:pt x="0" y="193993"/>
                </a:lnTo>
                <a:cubicBezTo>
                  <a:pt x="0" y="138430"/>
                  <a:pt x="0" y="110173"/>
                  <a:pt x="9525" y="80010"/>
                </a:cubicBezTo>
                <a:cubicBezTo>
                  <a:pt x="21431" y="47308"/>
                  <a:pt x="47360" y="21590"/>
                  <a:pt x="80169" y="9525"/>
                </a:cubicBezTo>
                <a:cubicBezTo>
                  <a:pt x="110067" y="0"/>
                  <a:pt x="138112" y="0"/>
                  <a:pt x="194204" y="0"/>
                </a:cubicBezTo>
                <a:close/>
              </a:path>
            </a:pathLst>
          </a:custGeom>
          <a:solidFill>
            <a:schemeClr val="bg1">
              <a:lumMod val="85000"/>
            </a:schemeClr>
          </a:solidFill>
          <a:ln>
            <a:noFill/>
          </a:ln>
        </p:spPr>
        <p:txBody>
          <a:bodyPr wrap="square" anchor="ctr">
            <a:noAutofit/>
          </a:bodyP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3642174996"/>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9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7" name="Rectangle"/>
          <p:cNvSpPr/>
          <p:nvPr userDrawn="1"/>
        </p:nvSpPr>
        <p:spPr>
          <a:xfrm>
            <a:off x="7315200" y="1397000"/>
            <a:ext cx="2438400" cy="4064000"/>
          </a:xfrm>
          <a:prstGeom prst="rect">
            <a:avLst/>
          </a:prstGeom>
          <a:solidFill>
            <a:srgbClr val="292B3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 name="Rectangle"/>
          <p:cNvSpPr/>
          <p:nvPr userDrawn="1"/>
        </p:nvSpPr>
        <p:spPr>
          <a:xfrm>
            <a:off x="2438400" y="1397000"/>
            <a:ext cx="2438401" cy="4064000"/>
          </a:xfrm>
          <a:prstGeom prst="rect">
            <a:avLst/>
          </a:prstGeom>
          <a:gradFill>
            <a:gsLst>
              <a:gs pos="0">
                <a:srgbClr val="1AAEC7"/>
              </a:gs>
              <a:gs pos="100000">
                <a:srgbClr val="5C33E6"/>
              </a:gs>
            </a:gsLst>
            <a:lin ang="8418169"/>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 name="Picture Placeholder 2"/>
          <p:cNvSpPr>
            <a:spLocks noGrp="1"/>
          </p:cNvSpPr>
          <p:nvPr>
            <p:ph type="pic" sz="quarter" idx="10" hasCustomPrompt="1"/>
          </p:nvPr>
        </p:nvSpPr>
        <p:spPr>
          <a:xfrm>
            <a:off x="-1" y="1397000"/>
            <a:ext cx="2438400" cy="4064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9" name="Picture Placeholder 2"/>
          <p:cNvSpPr>
            <a:spLocks noGrp="1"/>
          </p:cNvSpPr>
          <p:nvPr>
            <p:ph type="pic" sz="quarter" idx="11" hasCustomPrompt="1"/>
          </p:nvPr>
        </p:nvSpPr>
        <p:spPr>
          <a:xfrm>
            <a:off x="4876799" y="1397000"/>
            <a:ext cx="2438400" cy="4064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0" name="Picture Placeholder 2"/>
          <p:cNvSpPr>
            <a:spLocks noGrp="1"/>
          </p:cNvSpPr>
          <p:nvPr>
            <p:ph type="pic" sz="quarter" idx="12" hasCustomPrompt="1"/>
          </p:nvPr>
        </p:nvSpPr>
        <p:spPr>
          <a:xfrm>
            <a:off x="9753600" y="1397000"/>
            <a:ext cx="2438400" cy="4064000"/>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3549619636"/>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Main Blank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lvl1pPr>
              <a:defRPr>
                <a:latin typeface="+mn-lt"/>
              </a:defRPr>
            </a:lvl1pPr>
          </a:lstStyle>
          <a:p>
            <a:fld id="{86CB4B4D-7CA3-9044-876B-883B54F8677D}" type="slidenum">
              <a:rPr lang="en-US" altLang="zh-CN" smtClean="0"/>
              <a:pPr/>
              <a:t>‹#›</a:t>
            </a:fld>
            <a:endParaRPr lang="en-US" altLang="zh-CN"/>
          </a:p>
        </p:txBody>
      </p:sp>
      <p:sp>
        <p:nvSpPr>
          <p:cNvPr id="8" name="Rectangle"/>
          <p:cNvSpPr/>
          <p:nvPr userDrawn="1"/>
        </p:nvSpPr>
        <p:spPr>
          <a:xfrm>
            <a:off x="6096000" y="3429397"/>
            <a:ext cx="2730501" cy="2032001"/>
          </a:xfrm>
          <a:prstGeom prst="rect">
            <a:avLst/>
          </a:prstGeom>
          <a:solidFill>
            <a:srgbClr val="292B3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 name="Picture Placeholder 2"/>
          <p:cNvSpPr>
            <a:spLocks noGrp="1"/>
          </p:cNvSpPr>
          <p:nvPr>
            <p:ph type="pic" sz="quarter" idx="10" hasCustomPrompt="1"/>
          </p:nvPr>
        </p:nvSpPr>
        <p:spPr>
          <a:xfrm>
            <a:off x="633908" y="1396603"/>
            <a:ext cx="5462092" cy="4064794"/>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9" name="Picture Placeholder 2"/>
          <p:cNvSpPr>
            <a:spLocks noGrp="1"/>
          </p:cNvSpPr>
          <p:nvPr>
            <p:ph type="pic" sz="quarter" idx="11" hasCustomPrompt="1"/>
          </p:nvPr>
        </p:nvSpPr>
        <p:spPr>
          <a:xfrm>
            <a:off x="6096000" y="1396603"/>
            <a:ext cx="2728647" cy="2032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0" name="Picture Placeholder 2"/>
          <p:cNvSpPr>
            <a:spLocks noGrp="1"/>
          </p:cNvSpPr>
          <p:nvPr>
            <p:ph type="pic" sz="quarter" idx="12" hasCustomPrompt="1"/>
          </p:nvPr>
        </p:nvSpPr>
        <p:spPr>
          <a:xfrm>
            <a:off x="8825674" y="1396603"/>
            <a:ext cx="2728647" cy="2032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
        <p:nvSpPr>
          <p:cNvPr id="11" name="Picture Placeholder 2"/>
          <p:cNvSpPr>
            <a:spLocks noGrp="1"/>
          </p:cNvSpPr>
          <p:nvPr>
            <p:ph type="pic" sz="quarter" idx="13" hasCustomPrompt="1"/>
          </p:nvPr>
        </p:nvSpPr>
        <p:spPr>
          <a:xfrm>
            <a:off x="8825674" y="3429397"/>
            <a:ext cx="2728647" cy="2032001"/>
          </a:xfrm>
          <a:prstGeom prst="rect">
            <a:avLst/>
          </a:prstGeom>
          <a:solidFill>
            <a:schemeClr val="bg1">
              <a:lumMod val="85000"/>
            </a:schemeClr>
          </a:solidFill>
          <a:ln>
            <a:noFill/>
          </a:ln>
        </p:spPr>
        <p:txBody>
          <a:bodyPr anchor="ctr"/>
          <a:lstStyle>
            <a:lvl1pPr algn="ctr">
              <a:defRPr sz="1000" b="1" baseline="0">
                <a:solidFill>
                  <a:schemeClr val="tx1">
                    <a:lumMod val="65000"/>
                    <a:lumOff val="35000"/>
                  </a:schemeClr>
                </a:solidFill>
              </a:defRPr>
            </a:lvl1pPr>
          </a:lstStyle>
          <a:p>
            <a:r>
              <a:rPr lang="zh-CN" altLang="en-US" dirty="0"/>
              <a:t>请把图片拖入此框。</a:t>
            </a:r>
            <a:endParaRPr lang="en-US" dirty="0"/>
          </a:p>
        </p:txBody>
      </p:sp>
    </p:spTree>
    <p:extLst>
      <p:ext uri="{BB962C8B-B14F-4D97-AF65-F5344CB8AC3E}">
        <p14:creationId xmlns:p14="http://schemas.microsoft.com/office/powerpoint/2010/main" val="2193747913"/>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Main Slide_Left">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386925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114300" algn="ctr">
              <a:spcBef>
                <a:spcPts val="0"/>
              </a:spcBef>
              <a:buSzTx/>
              <a:buNone/>
              <a:defRPr sz="2700"/>
            </a:lvl2pPr>
            <a:lvl3pPr marL="0" indent="228600" algn="ctr">
              <a:spcBef>
                <a:spcPts val="0"/>
              </a:spcBef>
              <a:buSzTx/>
              <a:buNone/>
              <a:defRPr sz="2700"/>
            </a:lvl3pPr>
            <a:lvl4pPr marL="0" indent="342900" algn="ctr">
              <a:spcBef>
                <a:spcPts val="0"/>
              </a:spcBef>
              <a:buSzTx/>
              <a:buNone/>
              <a:defRPr sz="2700"/>
            </a:lvl4pPr>
            <a:lvl5pPr marL="0" indent="45720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6156074"/>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28807805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69360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1456EF-EDA7-466D-90A9-97D47B7037CB}"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13768440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32356655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11802544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14938123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25246374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4382272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13213027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14446256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33910891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1" y="0"/>
            <a:ext cx="6019799" cy="6858000"/>
          </a:xfrm>
          <a:prstGeom prst="rect">
            <a:avLst/>
          </a:prstGeom>
        </p:spPr>
        <p:txBody>
          <a:bodyPr lIns="68580" tIns="34290" rIns="68580" bIns="34290"/>
          <a:lstStyle/>
          <a:p>
            <a:endParaRPr lang="en-US"/>
          </a:p>
        </p:txBody>
      </p:sp>
      <p:sp>
        <p:nvSpPr>
          <p:cNvPr id="14" name="Chart Placeholder 13"/>
          <p:cNvSpPr>
            <a:spLocks noGrp="1"/>
          </p:cNvSpPr>
          <p:nvPr>
            <p:ph type="chart" sz="quarter" idx="15"/>
          </p:nvPr>
        </p:nvSpPr>
        <p:spPr>
          <a:xfrm>
            <a:off x="6477001" y="1782764"/>
            <a:ext cx="5326380" cy="4283075"/>
          </a:xfrm>
          <a:prstGeom prst="rect">
            <a:avLst/>
          </a:prstGeom>
        </p:spPr>
        <p:txBody>
          <a:bodyPr lIns="68580" tIns="34290" rIns="68580" bIns="34290"/>
          <a:lstStyle/>
          <a:p>
            <a:endParaRPr lang="en-US"/>
          </a:p>
        </p:txBody>
      </p:sp>
      <p:sp>
        <p:nvSpPr>
          <p:cNvPr id="11" name="Title 1"/>
          <p:cNvSpPr>
            <a:spLocks noGrp="1"/>
          </p:cNvSpPr>
          <p:nvPr>
            <p:ph type="title"/>
          </p:nvPr>
        </p:nvSpPr>
        <p:spPr>
          <a:xfrm>
            <a:off x="228601" y="179707"/>
            <a:ext cx="5935980" cy="859789"/>
          </a:xfrm>
          <a:prstGeom prst="rect">
            <a:avLst/>
          </a:prstGeom>
        </p:spPr>
        <p:txBody>
          <a:bodyPr lIns="68580" tIns="34290" rIns="68580" bIns="34290">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6463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1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11.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2.xml"/><Relationship Id="rId17" Type="http://schemas.openxmlformats.org/officeDocument/2006/relationships/tags" Target="../tags/tag6.xml"/><Relationship Id="rId2" Type="http://schemas.openxmlformats.org/officeDocument/2006/relationships/slideLayout" Target="../slideLayouts/slideLayout113.xml"/><Relationship Id="rId16" Type="http://schemas.openxmlformats.org/officeDocument/2006/relationships/tags" Target="../tags/tag5.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ags" Target="../tags/tag4.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4" Type="http://schemas.openxmlformats.org/officeDocument/2006/relationships/tags" Target="../tags/tag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4.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5" Type="http://schemas.openxmlformats.org/officeDocument/2006/relationships/theme" Target="../theme/theme15.xml"/><Relationship Id="rId4" Type="http://schemas.openxmlformats.org/officeDocument/2006/relationships/slideLayout" Target="../slideLayouts/slideLayout1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6.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17.xml"/><Relationship Id="rId17" Type="http://schemas.openxmlformats.org/officeDocument/2006/relationships/tags" Target="../tags/tag54.xml"/><Relationship Id="rId2" Type="http://schemas.openxmlformats.org/officeDocument/2006/relationships/slideLayout" Target="../slideLayouts/slideLayout152.xml"/><Relationship Id="rId16" Type="http://schemas.openxmlformats.org/officeDocument/2006/relationships/tags" Target="../tags/tag53.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tags" Target="../tags/tag52.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tags" Target="../tags/tag51.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6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9.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20.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theme" Target="../theme/theme9.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panose="020B0500000000000000" pitchFamily="34" charset="-122"/>
                <a:ea typeface="思源黑体" panose="020B0500000000000000" pitchFamily="34" charset="-122"/>
              </a:defRPr>
            </a:lvl1pPr>
          </a:lstStyle>
          <a:p>
            <a:fld id="{851456EF-EDA7-466D-90A9-97D47B7037CB}" type="datetimeFigureOut">
              <a:rPr lang="zh-CN" altLang="en-US" smtClean="0"/>
              <a:t>2022/9/10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panose="020B0500000000000000" pitchFamily="34" charset="-122"/>
                <a:ea typeface="思源黑体" panose="020B0500000000000000" pitchFamily="34" charset="-122"/>
              </a:defRPr>
            </a:lvl1pPr>
          </a:lstStyle>
          <a:p>
            <a:fld id="{1A7D73ED-7EBB-4E11-B60B-79773C5177D3}"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思源黑体" panose="020B0500000000000000" pitchFamily="34" charset="-122"/>
          <a:ea typeface="思源黑体"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panose="020B0500000000000000" pitchFamily="34" charset="-122"/>
          <a:ea typeface="思源黑体"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panose="020B0500000000000000" pitchFamily="34" charset="-122"/>
          <a:ea typeface="思源黑体"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panose="020B0500000000000000" pitchFamily="34" charset="-122"/>
          <a:ea typeface="思源黑体"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500000000000000" pitchFamily="34" charset="-122"/>
          <a:ea typeface="思源黑体"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500000000000000" pitchFamily="34" charset="-122"/>
          <a:ea typeface="思源黑体"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EC84F3-C2A5-4FE5-B543-15E87979479E}" type="datetimeFigureOut">
              <a:rPr lang="zh-CN" altLang="en-US" smtClean="0"/>
              <a:t>2022/9/10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B1C1F-2D39-42E4-89CF-6ADEAACD0844}" type="slidenum">
              <a:rPr lang="zh-CN" altLang="en-US" smtClean="0"/>
              <a:t>‹#›</a:t>
            </a:fld>
            <a:endParaRPr lang="zh-CN" altLang="en-US"/>
          </a:p>
        </p:txBody>
      </p:sp>
    </p:spTree>
    <p:extLst>
      <p:ext uri="{BB962C8B-B14F-4D97-AF65-F5344CB8AC3E}">
        <p14:creationId xmlns:p14="http://schemas.microsoft.com/office/powerpoint/2010/main" val="9822801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54B3AE-051D-4516-824F-57E7C16F1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842855-84C0-406B-93F2-F3AFAF380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AD5118-D1AA-4677-B6AB-4A7859724D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CA734-1560-448C-BFCC-FD0B458C3B8F}"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699202CE-CE06-47F8-8C98-A5BD0008A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769483E-CB7D-47C0-9E1D-2C9D12258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475CF-C918-4B14-BB1E-E8FC51B9876C}" type="slidenum">
              <a:rPr lang="zh-CN" altLang="en-US" smtClean="0"/>
              <a:t>‹#›</a:t>
            </a:fld>
            <a:endParaRPr lang="zh-CN" altLang="en-US"/>
          </a:p>
        </p:txBody>
      </p:sp>
    </p:spTree>
    <p:extLst>
      <p:ext uri="{BB962C8B-B14F-4D97-AF65-F5344CB8AC3E}">
        <p14:creationId xmlns:p14="http://schemas.microsoft.com/office/powerpoint/2010/main" val="109742783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326695806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KSO_TEMPLATE" hidden="1"/>
          <p:cNvSpPr/>
          <p:nvPr userDrawn="1">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6321692"/>
      </p:ext>
    </p:extLst>
  </p:cSld>
  <p:clrMap bg1="lt1" tx1="dk1" bg2="lt2" tx2="dk2" accent1="accent1" accent2="accent2" accent3="accent3" accent4="accent4" accent5="accent5" accent6="accent6" hlink="hlink" folHlink="folHlink"/>
  <p:sldLayoutIdLst>
    <p:sldLayoutId id="2147483784" r:id="rId1"/>
    <p:sldLayoutId id="2147483785" r:id="rId2"/>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B782C-945B-43D4-AD05-558AAEC14336}" type="datetimeFigureOut">
              <a:rPr lang="zh-CN" altLang="en-US" smtClean="0"/>
              <a:t>2022/9/10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5226A-CA5C-4B4F-BB01-D1C13EA9ABB6}" type="slidenum">
              <a:rPr lang="zh-CN" altLang="en-US" smtClean="0"/>
              <a:t>‹#›</a:t>
            </a:fld>
            <a:endParaRPr lang="zh-CN" altLang="en-US"/>
          </a:p>
        </p:txBody>
      </p:sp>
    </p:spTree>
    <p:extLst>
      <p:ext uri="{BB962C8B-B14F-4D97-AF65-F5344CB8AC3E}">
        <p14:creationId xmlns:p14="http://schemas.microsoft.com/office/powerpoint/2010/main" val="78722232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60654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5">
          <p15:clr>
            <a:srgbClr val="F26B43"/>
          </p15:clr>
        </p15:guide>
        <p15:guide id="4" pos="7605">
          <p15:clr>
            <a:srgbClr val="F26B43"/>
          </p15:clr>
        </p15:guide>
        <p15:guide id="5" orient="horz" pos="4247">
          <p15:clr>
            <a:srgbClr val="F26B43"/>
          </p15:clr>
        </p15:guide>
        <p15:guide id="6" orient="horz" pos="73">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FCAFB-3557-4A11-8F40-EF407C0C22C5}" type="datetimeFigureOut">
              <a:rPr lang="zh-CN" altLang="en-US" smtClean="0"/>
              <a:t>2022/9/10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4712C-A1CF-427A-8A77-1A62128D0FC0}" type="slidenum">
              <a:rPr lang="zh-CN" altLang="en-US" smtClean="0"/>
              <a:t>‹#›</a:t>
            </a:fld>
            <a:endParaRPr lang="zh-CN" altLang="en-US"/>
          </a:p>
        </p:txBody>
      </p:sp>
    </p:spTree>
    <p:extLst>
      <p:ext uri="{BB962C8B-B14F-4D97-AF65-F5344CB8AC3E}">
        <p14:creationId xmlns:p14="http://schemas.microsoft.com/office/powerpoint/2010/main" val="249705011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2022/9/10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36304015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30227"/>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734B8-645F-1148-BD1A-6D32A1418225}" type="datetimeFigureOut">
              <a:rPr kumimoji="1" lang="zh-CN" altLang="en-US" smtClean="0"/>
              <a:t>2022/9/10</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45C54-9644-5C4F-8F3D-601E5C2C735B}" type="slidenum">
              <a:rPr kumimoji="1" lang="zh-CN" altLang="en-US" smtClean="0"/>
              <a:t>‹#›</a:t>
            </a:fld>
            <a:endParaRPr kumimoji="1" lang="zh-CN" altLang="en-US"/>
          </a:p>
        </p:txBody>
      </p:sp>
    </p:spTree>
    <p:extLst>
      <p:ext uri="{BB962C8B-B14F-4D97-AF65-F5344CB8AC3E}">
        <p14:creationId xmlns:p14="http://schemas.microsoft.com/office/powerpoint/2010/main" val="3811143455"/>
      </p:ext>
    </p:extLst>
  </p:cSld>
  <p:clrMap bg1="lt1" tx1="dk1" bg2="lt2" tx2="dk2" accent1="accent1" accent2="accent2" accent3="accent3" accent4="accent4" accent5="accent5" accent6="accent6" hlink="hlink" folHlink="folHlink"/>
  <p:sldLayoutIdLst>
    <p:sldLayoutId id="21474838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296">
          <p15:clr>
            <a:srgbClr val="F26B43"/>
          </p15:clr>
        </p15:guide>
        <p15:guide id="3" pos="438">
          <p15:clr>
            <a:srgbClr val="F26B43"/>
          </p15:clr>
        </p15:guide>
        <p15:guide id="4" pos="7242">
          <p15:clr>
            <a:srgbClr val="F26B43"/>
          </p15:clr>
        </p15:guide>
        <p15:guide id="6" orient="horz" pos="346">
          <p15:clr>
            <a:srgbClr val="F26B43"/>
          </p15:clr>
        </p15:guide>
        <p15:guide id="7" orient="horz" pos="709">
          <p15:clr>
            <a:srgbClr val="F26B43"/>
          </p15:clr>
        </p15:guide>
        <p15:guide id="8" orient="horz" pos="3816">
          <p15:clr>
            <a:srgbClr val="F26B43"/>
          </p15:clr>
        </p15:guide>
        <p15:guide id="9" orient="horz" pos="89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2022/9/10</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6014954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fld id="{06E61029-07BA-4D98-9F68-114B815F0E53}" type="datetimeFigureOut">
              <a:rPr lang="zh-CN" altLang="en-US" smtClean="0"/>
              <a:t>2022/9/10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fld id="{22231F00-8B55-4EEE-9E6C-7E042526E5B4}" type="slidenum">
              <a:rPr lang="zh-CN" altLang="en-US" smtClean="0"/>
              <a:t>‹#›</a:t>
            </a:fld>
            <a:endParaRPr lang="zh-CN" altLang="en-US" dirty="0"/>
          </a:p>
        </p:txBody>
      </p:sp>
    </p:spTree>
    <p:extLst>
      <p:ext uri="{BB962C8B-B14F-4D97-AF65-F5344CB8AC3E}">
        <p14:creationId xmlns:p14="http://schemas.microsoft.com/office/powerpoint/2010/main" val="75316196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Light" panose="020B0300000000000000" pitchFamily="34" charset="-122"/>
          <a:ea typeface="思源黑体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Light" panose="020B0300000000000000" pitchFamily="34" charset="-122"/>
          <a:ea typeface="思源黑体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Light" panose="020B0300000000000000" pitchFamily="34" charset="-122"/>
          <a:ea typeface="思源黑体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Light" panose="020B0300000000000000" pitchFamily="34" charset="-122"/>
          <a:ea typeface="思源黑体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Light" panose="020B0300000000000000" pitchFamily="34" charset="-122"/>
          <a:ea typeface="思源黑体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8BDAE-A562-4667-82DD-5BE61974BD31}" type="datetimeFigureOut">
              <a:rPr lang="id-ID" smtClean="0">
                <a:solidFill>
                  <a:prstClr val="black">
                    <a:tint val="75000"/>
                  </a:prstClr>
                </a:solidFill>
              </a:rPr>
              <a:t>10/09/2022</a:t>
            </a:fld>
            <a:endParaRPr lang="id-ID">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2E319-0919-499D-AD1F-7963255D1003}" type="slidenum">
              <a:rPr lang="id-ID" smtClean="0">
                <a:solidFill>
                  <a:prstClr val="black">
                    <a:tint val="75000"/>
                  </a:prstClr>
                </a:solidFill>
              </a:rPr>
              <a:t>‹#›</a:t>
            </a:fld>
            <a:endParaRPr lang="id-ID">
              <a:solidFill>
                <a:prstClr val="black">
                  <a:tint val="75000"/>
                </a:prstClr>
              </a:solidFill>
            </a:endParaRPr>
          </a:p>
        </p:txBody>
      </p:sp>
    </p:spTree>
    <p:extLst>
      <p:ext uri="{BB962C8B-B14F-4D97-AF65-F5344CB8AC3E}">
        <p14:creationId xmlns:p14="http://schemas.microsoft.com/office/powerpoint/2010/main" val="334234679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ransition spd="med">
    <p:cover/>
  </p:transition>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8BD707-D9CF-40AE-B4C6-C98DA3205C09}" type="datetimeFigureOut">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9/10/2022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F15528-21DE-4FAA-801E-634DDDAF4B2B}"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t>‹#›</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8728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24BC0-F4A0-444D-AADE-D5D58550DB17}" type="datetimeFigureOut">
              <a:rPr lang="zh-CN" altLang="en-US" smtClean="0"/>
              <a:t>2022/9/10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1EFEF-0586-46AD-9706-E8370AD5B868}" type="slidenum">
              <a:rPr lang="zh-CN" altLang="en-US" smtClean="0"/>
              <a:t>‹#›</a:t>
            </a:fld>
            <a:endParaRPr lang="zh-CN" altLang="en-US"/>
          </a:p>
        </p:txBody>
      </p:sp>
    </p:spTree>
    <p:extLst>
      <p:ext uri="{BB962C8B-B14F-4D97-AF65-F5344CB8AC3E}">
        <p14:creationId xmlns:p14="http://schemas.microsoft.com/office/powerpoint/2010/main" val="169318586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83964"/>
      </p:ext>
    </p:extLst>
  </p:cSld>
  <p:clrMap bg1="lt1" tx1="dk1" bg2="lt2" tx2="dk2" accent1="accent1" accent2="accent2" accent3="accent3" accent4="accent4" accent5="accent5" accent6="accent6" hlink="hlink" folHlink="folHlink"/>
  <p:sldLayoutIdLst>
    <p:sldLayoutId id="2147483703" r:id="rId1"/>
  </p:sldLayoutIdLst>
  <mc:AlternateContent xmlns:mc="http://schemas.openxmlformats.org/markup-compatibility/2006" xmlns:p15="http://schemas.microsoft.com/office/powerpoint/2012/main">
    <mc:Choice Requires="p15">
      <p:transition spd="slow" advClick="0" advTm="2000">
        <p15:prstTrans prst="peelOff"/>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00E5F-5B08-4F05-A7A2-53C2366A8683}" type="datetimeFigureOut">
              <a:rPr lang="zh-CN" altLang="en-US" smtClean="0"/>
              <a:t>2022/9/10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66EAD-6B1A-422D-8AF7-BECDD990BE8C}" type="slidenum">
              <a:rPr lang="zh-CN" altLang="en-US" smtClean="0"/>
              <a:t>‹#›</a:t>
            </a:fld>
            <a:endParaRPr lang="zh-CN" altLang="en-US"/>
          </a:p>
        </p:txBody>
      </p:sp>
    </p:spTree>
    <p:extLst>
      <p:ext uri="{BB962C8B-B14F-4D97-AF65-F5344CB8AC3E}">
        <p14:creationId xmlns:p14="http://schemas.microsoft.com/office/powerpoint/2010/main" val="34338311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521650"/>
      </p:ext>
    </p:extLst>
  </p:cSld>
  <p:clrMap bg1="lt1" tx1="dk1" bg2="lt2" tx2="dk2" accent1="accent1" accent2="accent2" accent3="accent3" accent4="accent4" accent5="accent5" accent6="accent6" hlink="hlink" folHlink="folHlink"/>
  <p:sldLayoutIdLst>
    <p:sldLayoutId id="2147483714"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EF1224-0A32-42A5-8883-B49A9BED5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1F89A00-5C7F-43F4-8FB1-03ED336CA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7E8F59-91D5-4794-9B30-A9CF9CDF78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33C55-8589-4A15-A6F5-45712EDEDA45}" type="datetimeFigureOut">
              <a:rPr lang="zh-CN" altLang="en-US" smtClean="0"/>
              <a:t>2022/9/10</a:t>
            </a:fld>
            <a:endParaRPr lang="zh-CN" altLang="en-US"/>
          </a:p>
        </p:txBody>
      </p:sp>
      <p:sp>
        <p:nvSpPr>
          <p:cNvPr id="5" name="页脚占位符 4">
            <a:extLst>
              <a:ext uri="{FF2B5EF4-FFF2-40B4-BE49-F238E27FC236}">
                <a16:creationId xmlns:a16="http://schemas.microsoft.com/office/drawing/2014/main" id="{C41D5537-6D9F-4D77-A58D-7DB471506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D87964B-7FF3-47BD-BFEA-AA6F83195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724FA-2A95-45F5-8FCA-0D93976639AE}" type="slidenum">
              <a:rPr lang="zh-CN" altLang="en-US" smtClean="0"/>
              <a:t>‹#›</a:t>
            </a:fld>
            <a:endParaRPr lang="zh-CN" altLang="en-US"/>
          </a:p>
        </p:txBody>
      </p:sp>
    </p:spTree>
    <p:extLst>
      <p:ext uri="{BB962C8B-B14F-4D97-AF65-F5344CB8AC3E}">
        <p14:creationId xmlns:p14="http://schemas.microsoft.com/office/powerpoint/2010/main" val="166563890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1F2125"/>
        </a:solidFill>
        <a:effectLst/>
      </p:bgPr>
    </p:bg>
    <p:spTree>
      <p:nvGrpSpPr>
        <p:cNvPr id="1" name=""/>
        <p:cNvGrpSpPr/>
        <p:nvPr/>
      </p:nvGrpSpPr>
      <p:grpSpPr>
        <a:xfrm>
          <a:off x="0" y="0"/>
          <a:ext cx="0" cy="0"/>
          <a:chOff x="0" y="0"/>
          <a:chExt cx="0" cy="0"/>
        </a:xfrm>
      </p:grpSpPr>
      <p:sp>
        <p:nvSpPr>
          <p:cNvPr id="9" name="Shape">
            <a:hlinkClick r:id="" action="ppaction://hlinkshowjump?jump=previousslide"/>
          </p:cNvPr>
          <p:cNvSpPr/>
          <p:nvPr/>
        </p:nvSpPr>
        <p:spPr>
          <a:xfrm>
            <a:off x="633909" y="6223761"/>
            <a:ext cx="63501" cy="127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6F9FF"/>
          </a:solidFill>
          <a:ln w="12700">
            <a:miter lim="400000"/>
          </a:ln>
        </p:spPr>
        <p:txBody>
          <a:bodyPr lIns="19050" tIns="19050" rIns="19050" bIns="19050" anchor="ctr"/>
          <a:lstStyle/>
          <a:p>
            <a:pP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a:p>
        </p:txBody>
      </p:sp>
      <p:sp>
        <p:nvSpPr>
          <p:cNvPr id="10" name="Shape">
            <a:hlinkClick r:id="" action="ppaction://hlinkshowjump?jump=nextslide"/>
          </p:cNvPr>
          <p:cNvSpPr/>
          <p:nvPr/>
        </p:nvSpPr>
        <p:spPr>
          <a:xfrm>
            <a:off x="983158" y="6223761"/>
            <a:ext cx="63501" cy="127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6F9FF"/>
          </a:solidFill>
          <a:ln w="12700">
            <a:miter lim="400000"/>
          </a:ln>
        </p:spPr>
        <p:txBody>
          <a:bodyPr lIns="19050" tIns="19050" rIns="19050" bIns="19050" anchor="ctr"/>
          <a:lstStyle/>
          <a:p>
            <a:pP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00"/>
          </a:p>
        </p:txBody>
      </p:sp>
      <p:sp>
        <p:nvSpPr>
          <p:cNvPr id="11" name="Slide Number"/>
          <p:cNvSpPr txBox="1">
            <a:spLocks noGrp="1"/>
          </p:cNvSpPr>
          <p:nvPr>
            <p:ph type="sldNum" sz="quarter" idx="2"/>
          </p:nvPr>
        </p:nvSpPr>
        <p:spPr>
          <a:xfrm>
            <a:off x="11409374" y="6158402"/>
            <a:ext cx="145874" cy="192360"/>
          </a:xfrm>
          <a:prstGeom prst="rect">
            <a:avLst/>
          </a:prstGeom>
          <a:ln w="12700">
            <a:miter lim="400000"/>
          </a:ln>
        </p:spPr>
        <p:txBody>
          <a:bodyPr wrap="none" lIns="0" tIns="0" rIns="0" bIns="0">
            <a:spAutoFit/>
          </a:bodyPr>
          <a:lstStyle>
            <a:lvl1pPr algn="r">
              <a:defRPr sz="1250" b="0">
                <a:solidFill>
                  <a:srgbClr val="F6F9FF"/>
                </a:solidFill>
                <a:latin typeface="+mn-lt"/>
                <a:ea typeface="Poppins Bold"/>
                <a:cs typeface="Poppins Bold"/>
                <a:sym typeface="Poppins Bold"/>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179813825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1pPr>
      <a:lvl2pPr marL="0" marR="0" indent="1143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2pPr>
      <a:lvl3pPr marL="0" marR="0" indent="2286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3pPr>
      <a:lvl4pPr marL="0" marR="0" indent="3429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4pPr>
      <a:lvl5pPr marL="0" marR="0" indent="4572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5pPr>
      <a:lvl6pPr marL="0" marR="0" indent="5715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6pPr>
      <a:lvl7pPr marL="0" marR="0" indent="6858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7pPr>
      <a:lvl8pPr marL="0" marR="0" indent="8001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8pPr>
      <a:lvl9pPr marL="0" marR="0" indent="914400" algn="ctr" defTabSz="412750" rtl="0" latinLnBrk="0">
        <a:lnSpc>
          <a:spcPct val="100000"/>
        </a:lnSpc>
        <a:spcBef>
          <a:spcPts val="0"/>
        </a:spcBef>
        <a:spcAft>
          <a:spcPts val="0"/>
        </a:spcAft>
        <a:buClrTx/>
        <a:buSzTx/>
        <a:buFontTx/>
        <a:buNone/>
        <a:tabLst/>
        <a:defRPr sz="27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1pPr>
      <a:lvl2pPr marL="0" marR="0" indent="1143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2pPr>
      <a:lvl3pPr marL="0" marR="0" indent="2286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3pPr>
      <a:lvl4pPr marL="0" marR="0" indent="3429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4pPr>
      <a:lvl5pPr marL="0" marR="0" indent="4572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5pPr>
      <a:lvl6pPr marL="0" marR="0" indent="5715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6pPr>
      <a:lvl7pPr marL="0" marR="0" indent="6858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7pPr>
      <a:lvl8pPr marL="0" marR="0" indent="8001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8pPr>
      <a:lvl9pPr marL="0" marR="0" indent="914400" algn="r" defTabSz="412750" latinLnBrk="0">
        <a:lnSpc>
          <a:spcPct val="100000"/>
        </a:lnSpc>
        <a:spcBef>
          <a:spcPts val="0"/>
        </a:spcBef>
        <a:spcAft>
          <a:spcPts val="0"/>
        </a:spcAft>
        <a:buClrTx/>
        <a:buSzTx/>
        <a:buFontTx/>
        <a:buNone/>
        <a:tabLst/>
        <a:defRPr sz="1250" b="0" i="0" u="none" strike="noStrike" cap="none" spc="0" baseline="0">
          <a:ln>
            <a:noFill/>
          </a:ln>
          <a:solidFill>
            <a:schemeClr val="tx1"/>
          </a:solidFill>
          <a:uFillTx/>
          <a:latin typeface="+mn-lt"/>
          <a:ea typeface="+mn-ea"/>
          <a:cs typeface="+mn-cs"/>
          <a:sym typeface="Poppins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99.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chart" Target="../charts/chart118.xml"/><Relationship Id="rId4" Type="http://schemas.openxmlformats.org/officeDocument/2006/relationships/notesSlide" Target="../notesSlides/notesSlide39.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chart" Target="../charts/chart119.xml"/><Relationship Id="rId4" Type="http://schemas.openxmlformats.org/officeDocument/2006/relationships/notesSlide" Target="../notesSlides/notesSlide40.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chart" Target="../charts/chart120.xml"/><Relationship Id="rId4" Type="http://schemas.openxmlformats.org/officeDocument/2006/relationships/notesSlide" Target="../notesSlides/notesSlide4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chart" Target="../charts/chart121.xml"/><Relationship Id="rId4" Type="http://schemas.openxmlformats.org/officeDocument/2006/relationships/notesSlide" Target="../notesSlides/notesSlide4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chart" Target="../charts/chart122.xml"/><Relationship Id="rId4" Type="http://schemas.openxmlformats.org/officeDocument/2006/relationships/notesSlide" Target="../notesSlides/notesSlide4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chart" Target="../charts/chart123.xml"/><Relationship Id="rId4" Type="http://schemas.openxmlformats.org/officeDocument/2006/relationships/notesSlide" Target="../notesSlides/notesSlide44.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chart" Target="../charts/chart124.xml"/><Relationship Id="rId4" Type="http://schemas.openxmlformats.org/officeDocument/2006/relationships/notesSlide" Target="../notesSlides/notesSlide45.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chart" Target="../charts/chart125.xml"/><Relationship Id="rId4" Type="http://schemas.openxmlformats.org/officeDocument/2006/relationships/notesSlide" Target="../notesSlides/notesSlide4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chart" Target="../charts/chart126.xml"/><Relationship Id="rId4" Type="http://schemas.openxmlformats.org/officeDocument/2006/relationships/notesSlide" Target="../notesSlides/notesSlide47.xml"/></Relationships>
</file>

<file path=ppt/slides/_rels/slide109.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99.xml"/></Relationships>
</file>

<file path=ppt/slides/_rels/slide110.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3" Type="http://schemas.openxmlformats.org/officeDocument/2006/relationships/chart" Target="../charts/chart129.xml"/><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hemeOverride" Target="../theme/themeOverride11.xml"/><Relationship Id="rId4" Type="http://schemas.openxmlformats.org/officeDocument/2006/relationships/chart" Target="../charts/chart130.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hemeOverride" Target="../theme/themeOverride12.xml"/><Relationship Id="rId4" Type="http://schemas.openxmlformats.org/officeDocument/2006/relationships/chart" Target="../charts/chart131.xml"/></Relationships>
</file>

<file path=ppt/slides/_rels/slide114.xml.rels><?xml version="1.0" encoding="UTF-8" standalone="yes"?>
<Relationships xmlns="http://schemas.openxmlformats.org/package/2006/relationships"><Relationship Id="rId3" Type="http://schemas.openxmlformats.org/officeDocument/2006/relationships/chart" Target="../charts/chart132.xml"/><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chart" Target="../charts/chart133.xm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notesSlide" Target="../notesSlides/notesSlide55.xml"/><Relationship Id="rId1" Type="http://schemas.openxmlformats.org/officeDocument/2006/relationships/slideLayout" Target="../slideLayouts/slideLayout59.xml"/></Relationships>
</file>

<file path=ppt/slides/_rels/slide117.xml.rels><?xml version="1.0" encoding="UTF-8" standalone="yes"?>
<Relationships xmlns="http://schemas.openxmlformats.org/package/2006/relationships"><Relationship Id="rId3" Type="http://schemas.openxmlformats.org/officeDocument/2006/relationships/chart" Target="../charts/chart135.xml"/><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118.xml.rels><?xml version="1.0" encoding="UTF-8" standalone="yes"?>
<Relationships xmlns="http://schemas.openxmlformats.org/package/2006/relationships"><Relationship Id="rId3" Type="http://schemas.openxmlformats.org/officeDocument/2006/relationships/chart" Target="../charts/chart136.xml"/><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37.xml"/><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99.xml"/></Relationships>
</file>

<file path=ppt/slides/_rels/slide120.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121.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67.xml"/></Relationships>
</file>

<file path=ppt/slides/_rels/slide122.xml.rels><?xml version="1.0" encoding="UTF-8" standalone="yes"?>
<Relationships xmlns="http://schemas.openxmlformats.org/package/2006/relationships"><Relationship Id="rId2" Type="http://schemas.openxmlformats.org/officeDocument/2006/relationships/chart" Target="../charts/chart140.xml"/><Relationship Id="rId1" Type="http://schemas.openxmlformats.org/officeDocument/2006/relationships/slideLayout" Target="../slideLayouts/slideLayout6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41.xml"/><Relationship Id="rId1" Type="http://schemas.openxmlformats.org/officeDocument/2006/relationships/slideLayout" Target="../slideLayouts/slideLayout67.xml"/></Relationships>
</file>

<file path=ppt/slides/_rels/slide124.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67.xml"/></Relationships>
</file>

<file path=ppt/slides/_rels/slide125.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67.xml"/></Relationships>
</file>

<file path=ppt/slides/_rels/slide126.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67.xml"/></Relationships>
</file>

<file path=ppt/slides/_rels/slide127.xml.rels><?xml version="1.0" encoding="UTF-8" standalone="yes"?>
<Relationships xmlns="http://schemas.openxmlformats.org/package/2006/relationships"><Relationship Id="rId2" Type="http://schemas.openxmlformats.org/officeDocument/2006/relationships/chart" Target="../charts/chart145.xml"/><Relationship Id="rId1" Type="http://schemas.openxmlformats.org/officeDocument/2006/relationships/slideLayout" Target="../slideLayouts/slideLayout67.xml"/></Relationships>
</file>

<file path=ppt/slides/_rels/slide128.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67.xml"/></Relationships>
</file>

<file path=ppt/slides/_rels/slide129.xml.rels><?xml version="1.0" encoding="UTF-8" standalone="yes"?>
<Relationships xmlns="http://schemas.openxmlformats.org/package/2006/relationships"><Relationship Id="rId2" Type="http://schemas.openxmlformats.org/officeDocument/2006/relationships/chart" Target="../charts/chart147.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30.xml.rels><?xml version="1.0" encoding="UTF-8" standalone="yes"?>
<Relationships xmlns="http://schemas.openxmlformats.org/package/2006/relationships"><Relationship Id="rId2" Type="http://schemas.openxmlformats.org/officeDocument/2006/relationships/chart" Target="../charts/chart148.xml"/><Relationship Id="rId1" Type="http://schemas.openxmlformats.org/officeDocument/2006/relationships/slideLayout" Target="../slideLayouts/slideLayout67.xml"/></Relationships>
</file>

<file path=ppt/slides/_rels/slide131.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67.xml"/></Relationships>
</file>

<file path=ppt/slides/_rels/slide132.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67.xml"/></Relationships>
</file>

<file path=ppt/slides/_rels/slide133.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chart" Target="../charts/chart151.xml"/><Relationship Id="rId1" Type="http://schemas.openxmlformats.org/officeDocument/2006/relationships/slideLayout" Target="../slideLayouts/slideLayout67.xml"/><Relationship Id="rId5" Type="http://schemas.openxmlformats.org/officeDocument/2006/relationships/chart" Target="../charts/chart154.xml"/><Relationship Id="rId4" Type="http://schemas.openxmlformats.org/officeDocument/2006/relationships/chart" Target="../charts/chart153.xml"/></Relationships>
</file>

<file path=ppt/slides/_rels/slide134.xml.rels><?xml version="1.0" encoding="UTF-8" standalone="yes"?>
<Relationships xmlns="http://schemas.openxmlformats.org/package/2006/relationships"><Relationship Id="rId2" Type="http://schemas.openxmlformats.org/officeDocument/2006/relationships/chart" Target="../charts/chart155.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chart" Target="../charts/chart157.xml"/><Relationship Id="rId1" Type="http://schemas.openxmlformats.org/officeDocument/2006/relationships/slideLayout" Target="../slideLayouts/slideLayout106.xml"/></Relationships>
</file>

<file path=ppt/slides/_rels/slide137.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slideLayout" Target="../slideLayouts/slideLayout118.xml"/><Relationship Id="rId1" Type="http://schemas.openxmlformats.org/officeDocument/2006/relationships/tags" Target="../tags/tag195.xml"/></Relationships>
</file>

<file path=ppt/slides/_rels/slide1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xml"/><Relationship Id="rId1" Type="http://schemas.openxmlformats.org/officeDocument/2006/relationships/slideLayout" Target="../slideLayouts/slideLayout174.xml"/></Relationships>
</file>

<file path=ppt/slides/_rels/slide1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xml"/><Relationship Id="rId1" Type="http://schemas.openxmlformats.org/officeDocument/2006/relationships/slideLayout" Target="../slideLayouts/slideLayout174.xml"/></Relationships>
</file>

<file path=ppt/slides/_rels/slide1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xml"/><Relationship Id="rId1" Type="http://schemas.openxmlformats.org/officeDocument/2006/relationships/slideLayout" Target="../slideLayouts/slideLayout174.xml"/></Relationships>
</file>

<file path=ppt/slides/_rels/slide1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xml"/><Relationship Id="rId1" Type="http://schemas.openxmlformats.org/officeDocument/2006/relationships/slideLayout" Target="../slideLayouts/slideLayout174.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9.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7.xml"/><Relationship Id="rId1" Type="http://schemas.openxmlformats.org/officeDocument/2006/relationships/slideLayout" Target="../slideLayouts/slideLayout174.xml"/></Relationships>
</file>

<file path=ppt/slides/_rels/slide2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8.xml"/><Relationship Id="rId1" Type="http://schemas.openxmlformats.org/officeDocument/2006/relationships/slideLayout" Target="../slideLayouts/slideLayout174.xml"/></Relationships>
</file>

<file path=ppt/slides/_rels/slide2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9.xml"/><Relationship Id="rId1" Type="http://schemas.openxmlformats.org/officeDocument/2006/relationships/slideLayout" Target="../slideLayouts/slideLayout174.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0.xml"/><Relationship Id="rId1" Type="http://schemas.openxmlformats.org/officeDocument/2006/relationships/slideLayout" Target="../slideLayouts/slideLayout174.xml"/></Relationships>
</file>

<file path=ppt/slides/_rels/slide2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1.xml"/><Relationship Id="rId1" Type="http://schemas.openxmlformats.org/officeDocument/2006/relationships/slideLayout" Target="../slideLayouts/slideLayout174.xml"/></Relationships>
</file>

<file path=ppt/slides/_rels/slide2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2.xml"/><Relationship Id="rId1" Type="http://schemas.openxmlformats.org/officeDocument/2006/relationships/slideLayout" Target="../slideLayouts/slideLayout174.xml"/></Relationships>
</file>

<file path=ppt/slides/_rels/slide2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3.xml"/><Relationship Id="rId1" Type="http://schemas.openxmlformats.org/officeDocument/2006/relationships/slideLayout" Target="../slideLayouts/slideLayout174.xml"/></Relationships>
</file>

<file path=ppt/slides/_rels/slide2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4.xml"/><Relationship Id="rId1" Type="http://schemas.openxmlformats.org/officeDocument/2006/relationships/slideLayout" Target="../slideLayouts/slideLayout174.xml"/></Relationships>
</file>

<file path=ppt/slides/_rels/slide2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slideLayout" Target="../slideLayouts/slideLayout124.xml"/><Relationship Id="rId1" Type="http://schemas.openxmlformats.org/officeDocument/2006/relationships/tags" Target="../tags/tag112.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slideLayout" Target="../slideLayouts/slideLayout124.xml"/><Relationship Id="rId1" Type="http://schemas.openxmlformats.org/officeDocument/2006/relationships/tags" Target="../tags/tag113.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23.xml"/></Relationships>
</file>

<file path=ppt/slides/_rels/slide32.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124.xml"/></Relationships>
</file>

<file path=ppt/slides/_rels/slide34.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image" Target="../media/image16.png"/><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139.xml"/></Relationships>
</file>

<file path=ppt/slides/_rels/slide43.xml.rels><?xml version="1.0" encoding="UTF-8" standalone="yes"?>
<Relationships xmlns="http://schemas.openxmlformats.org/package/2006/relationships"><Relationship Id="rId8" Type="http://schemas.openxmlformats.org/officeDocument/2006/relationships/chart" Target="../charts/chart46.xm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141.xml"/><Relationship Id="rId1" Type="http://schemas.openxmlformats.org/officeDocument/2006/relationships/tags" Target="../tags/tag1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chart" Target="../charts/chart47.xml"/><Relationship Id="rId5" Type="http://schemas.openxmlformats.org/officeDocument/2006/relationships/image" Target="../media/image17.pn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52.xml"/><Relationship Id="rId1" Type="http://schemas.openxmlformats.org/officeDocument/2006/relationships/tags" Target="../tags/tag117.xml"/><Relationship Id="rId5" Type="http://schemas.openxmlformats.org/officeDocument/2006/relationships/chart" Target="../charts/chart48.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52.xml"/><Relationship Id="rId1" Type="http://schemas.openxmlformats.org/officeDocument/2006/relationships/tags" Target="../tags/tag118.xml"/><Relationship Id="rId5" Type="http://schemas.openxmlformats.org/officeDocument/2006/relationships/chart" Target="../charts/chart49.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62.xml"/></Relationships>
</file>

<file path=ppt/slides/_rels/slide4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chart" Target="../charts/chart51.xml"/><Relationship Id="rId1" Type="http://schemas.openxmlformats.org/officeDocument/2006/relationships/slideLayout" Target="../slideLayouts/slideLayout162.xml"/><Relationship Id="rId4" Type="http://schemas.openxmlformats.org/officeDocument/2006/relationships/chart" Target="../charts/chart53.xml"/></Relationships>
</file>

<file path=ppt/slides/_rels/slide49.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9.xml"/></Relationships>
</file>

<file path=ppt/slides/_rels/slide50.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162.xml"/></Relationships>
</file>

<file path=ppt/slides/_rels/slide51.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162.xml"/></Relationships>
</file>

<file path=ppt/slides/_rels/slide5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18.xml"/><Relationship Id="rId1" Type="http://schemas.openxmlformats.org/officeDocument/2006/relationships/slideLayout" Target="../slideLayouts/slideLayout163.xml"/></Relationships>
</file>

<file path=ppt/slides/_rels/slide5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54.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20.xml"/><Relationship Id="rId1" Type="http://schemas.openxmlformats.org/officeDocument/2006/relationships/slideLayout" Target="../slideLayouts/slideLayout163.xml"/><Relationship Id="rId4" Type="http://schemas.openxmlformats.org/officeDocument/2006/relationships/chart" Target="../charts/chart60.xml"/></Relationships>
</file>

<file path=ppt/slides/_rels/slide5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21.xml"/><Relationship Id="rId1" Type="http://schemas.openxmlformats.org/officeDocument/2006/relationships/slideLayout" Target="../slideLayouts/slideLayout163.xml"/></Relationships>
</file>

<file path=ppt/slides/_rels/slide56.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22.xml"/><Relationship Id="rId1" Type="http://schemas.openxmlformats.org/officeDocument/2006/relationships/slideLayout" Target="../slideLayouts/slideLayout163.xml"/></Relationships>
</file>

<file path=ppt/slides/_rels/slide57.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23.xml"/><Relationship Id="rId1" Type="http://schemas.openxmlformats.org/officeDocument/2006/relationships/slideLayout" Target="../slideLayouts/slideLayout163.xml"/><Relationship Id="rId5" Type="http://schemas.openxmlformats.org/officeDocument/2006/relationships/chart" Target="../charts/chart65.xml"/><Relationship Id="rId4" Type="http://schemas.openxmlformats.org/officeDocument/2006/relationships/chart" Target="../charts/chart64.xml"/></Relationships>
</file>

<file path=ppt/slides/_rels/slide58.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24.xml"/><Relationship Id="rId1" Type="http://schemas.openxmlformats.org/officeDocument/2006/relationships/slideLayout" Target="../slideLayouts/slideLayout163.xml"/></Relationships>
</file>

<file path=ppt/slides/_rels/slide59.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25.xml"/><Relationship Id="rId1" Type="http://schemas.openxmlformats.org/officeDocument/2006/relationships/slideLayout" Target="../slideLayouts/slideLayout163.xml"/><Relationship Id="rId4" Type="http://schemas.openxmlformats.org/officeDocument/2006/relationships/chart" Target="../charts/chart68.xml"/></Relationships>
</file>

<file path=ppt/slides/_rels/slide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9.xml"/></Relationships>
</file>

<file path=ppt/slides/_rels/slide60.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26.xml"/><Relationship Id="rId1" Type="http://schemas.openxmlformats.org/officeDocument/2006/relationships/slideLayout" Target="../slideLayouts/slideLayout163.xml"/></Relationships>
</file>

<file path=ppt/slides/_rels/slide61.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27.xml"/><Relationship Id="rId1" Type="http://schemas.openxmlformats.org/officeDocument/2006/relationships/slideLayout" Target="../slideLayouts/slideLayout163.xml"/></Relationships>
</file>

<file path=ppt/slides/_rels/slide62.xml.rels><?xml version="1.0" encoding="UTF-8" standalone="yes"?>
<Relationships xmlns="http://schemas.openxmlformats.org/package/2006/relationships"><Relationship Id="rId8" Type="http://schemas.openxmlformats.org/officeDocument/2006/relationships/chart" Target="../charts/chart72.xml"/><Relationship Id="rId3" Type="http://schemas.openxmlformats.org/officeDocument/2006/relationships/tags" Target="../tags/tag121.xml"/><Relationship Id="rId7" Type="http://schemas.openxmlformats.org/officeDocument/2006/relationships/chart" Target="../charts/chart7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28.xml"/><Relationship Id="rId5" Type="http://schemas.openxmlformats.org/officeDocument/2006/relationships/slideLayout" Target="../slideLayouts/slideLayout163.xml"/><Relationship Id="rId4" Type="http://schemas.openxmlformats.org/officeDocument/2006/relationships/tags" Target="../tags/tag122.xml"/></Relationships>
</file>

<file path=ppt/slides/_rels/slide63.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29.xml"/><Relationship Id="rId1" Type="http://schemas.openxmlformats.org/officeDocument/2006/relationships/slideLayout" Target="../slideLayouts/slideLayout163.xml"/></Relationships>
</file>

<file path=ppt/slides/_rels/slide64.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30.xml"/><Relationship Id="rId1" Type="http://schemas.openxmlformats.org/officeDocument/2006/relationships/slideLayout" Target="../slideLayouts/slideLayout163.xml"/></Relationships>
</file>

<file path=ppt/slides/_rels/slide65.xml.rels><?xml version="1.0" encoding="UTF-8" standalone="yes"?>
<Relationships xmlns="http://schemas.openxmlformats.org/package/2006/relationships"><Relationship Id="rId8" Type="http://schemas.openxmlformats.org/officeDocument/2006/relationships/chart" Target="../charts/chart75.xml"/><Relationship Id="rId3" Type="http://schemas.openxmlformats.org/officeDocument/2006/relationships/tags" Target="../tags/tag125.xml"/><Relationship Id="rId7" Type="http://schemas.openxmlformats.org/officeDocument/2006/relationships/image" Target="../media/image24.jpe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Layout" Target="../slideLayouts/slideLayout130.xml"/><Relationship Id="rId5" Type="http://schemas.openxmlformats.org/officeDocument/2006/relationships/tags" Target="../tags/tag127.xml"/><Relationship Id="rId4" Type="http://schemas.openxmlformats.org/officeDocument/2006/relationships/tags" Target="../tags/tag126.xml"/></Relationships>
</file>

<file path=ppt/slides/_rels/slide66.xml.rels><?xml version="1.0" encoding="UTF-8" standalone="yes"?>
<Relationships xmlns="http://schemas.openxmlformats.org/package/2006/relationships"><Relationship Id="rId8" Type="http://schemas.openxmlformats.org/officeDocument/2006/relationships/chart" Target="../charts/chart76.xml"/><Relationship Id="rId3" Type="http://schemas.openxmlformats.org/officeDocument/2006/relationships/tags" Target="../tags/tag130.xml"/><Relationship Id="rId7" Type="http://schemas.openxmlformats.org/officeDocument/2006/relationships/image" Target="../media/image24.jpe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130.xml"/><Relationship Id="rId5" Type="http://schemas.openxmlformats.org/officeDocument/2006/relationships/tags" Target="../tags/tag132.xml"/><Relationship Id="rId4" Type="http://schemas.openxmlformats.org/officeDocument/2006/relationships/tags" Target="../tags/tag131.xml"/></Relationships>
</file>

<file path=ppt/slides/_rels/slide67.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chart" Target="../charts/chart77.xml"/><Relationship Id="rId5" Type="http://schemas.openxmlformats.org/officeDocument/2006/relationships/tags" Target="../tags/tag137.xml"/><Relationship Id="rId10" Type="http://schemas.openxmlformats.org/officeDocument/2006/relationships/image" Target="../media/image24.jpeg"/><Relationship Id="rId4" Type="http://schemas.openxmlformats.org/officeDocument/2006/relationships/tags" Target="../tags/tag136.xml"/><Relationship Id="rId9" Type="http://schemas.openxmlformats.org/officeDocument/2006/relationships/slideLayout" Target="../slideLayouts/slideLayout126.xml"/></Relationships>
</file>

<file path=ppt/slides/_rels/slide68.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chart" Target="../charts/chart78.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24.jpeg"/><Relationship Id="rId5" Type="http://schemas.openxmlformats.org/officeDocument/2006/relationships/slideLayout" Target="../slideLayouts/slideLayout131.xml"/><Relationship Id="rId4" Type="http://schemas.openxmlformats.org/officeDocument/2006/relationships/tags" Target="../tags/tag144.xml"/></Relationships>
</file>

<file path=ppt/slides/_rels/slide69.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5" Type="http://schemas.openxmlformats.org/officeDocument/2006/relationships/tags" Target="../tags/tag149.xml"/><Relationship Id="rId10" Type="http://schemas.openxmlformats.org/officeDocument/2006/relationships/chart" Target="../charts/chart79.xml"/><Relationship Id="rId4" Type="http://schemas.openxmlformats.org/officeDocument/2006/relationships/tags" Target="../tags/tag148.xml"/><Relationship Id="rId9"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9.xml"/></Relationships>
</file>

<file path=ppt/slides/_rels/slide70.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chart" Target="../charts/chart8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chart" Target="../charts/chart8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8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8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chart" Target="../charts/chart89.xml"/><Relationship Id="rId1" Type="http://schemas.openxmlformats.org/officeDocument/2006/relationships/slideLayout" Target="../slideLayouts/slideLayout7.xml"/><Relationship Id="rId6" Type="http://schemas.openxmlformats.org/officeDocument/2006/relationships/chart" Target="../charts/chart93.xml"/><Relationship Id="rId5" Type="http://schemas.openxmlformats.org/officeDocument/2006/relationships/chart" Target="../charts/chart92.xml"/><Relationship Id="rId4" Type="http://schemas.openxmlformats.org/officeDocument/2006/relationships/chart" Target="../charts/chart91.xml"/></Relationships>
</file>

<file path=ppt/slides/_rels/slide77.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chart" Target="../charts/chart9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9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99.xml"/></Relationships>
</file>

<file path=ppt/slides/_rels/slide80.xml.rels><?xml version="1.0" encoding="UTF-8" standalone="yes"?>
<Relationships xmlns="http://schemas.openxmlformats.org/package/2006/relationships"><Relationship Id="rId2" Type="http://schemas.openxmlformats.org/officeDocument/2006/relationships/chart" Target="../charts/chart9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hart" Target="../charts/chart9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chart" Target="../charts/chart10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03.xml"/><Relationship Id="rId1" Type="http://schemas.openxmlformats.org/officeDocument/2006/relationships/slideLayout" Target="../slideLayouts/slideLayout86.xml"/></Relationships>
</file>

<file path=ppt/slides/_rels/slide86.xml.rels><?xml version="1.0" encoding="UTF-8" standalone="yes"?>
<Relationships xmlns="http://schemas.openxmlformats.org/package/2006/relationships"><Relationship Id="rId8" Type="http://schemas.openxmlformats.org/officeDocument/2006/relationships/tags" Target="../tags/tag160.xml"/><Relationship Id="rId3" Type="http://schemas.openxmlformats.org/officeDocument/2006/relationships/tags" Target="../tags/tag155.xml"/><Relationship Id="rId7" Type="http://schemas.openxmlformats.org/officeDocument/2006/relationships/tags" Target="../tags/tag159.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chart" Target="../charts/chart104.xml"/><Relationship Id="rId4" Type="http://schemas.openxmlformats.org/officeDocument/2006/relationships/tags" Target="../tags/tag156.xml"/><Relationship Id="rId9" Type="http://schemas.openxmlformats.org/officeDocument/2006/relationships/slideLayout" Target="../slideLayouts/slideLayout126.xml"/></Relationships>
</file>

<file path=ppt/slides/_rels/slide87.xml.rels><?xml version="1.0" encoding="UTF-8" standalone="yes"?>
<Relationships xmlns="http://schemas.openxmlformats.org/package/2006/relationships"><Relationship Id="rId8" Type="http://schemas.openxmlformats.org/officeDocument/2006/relationships/chart" Target="../charts/chart105.xml"/><Relationship Id="rId3" Type="http://schemas.openxmlformats.org/officeDocument/2006/relationships/tags" Target="../tags/tag163.xml"/><Relationship Id="rId7" Type="http://schemas.openxmlformats.org/officeDocument/2006/relationships/slideLayout" Target="../slideLayouts/slideLayout126.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s/_rels/slide88.xml.rels><?xml version="1.0" encoding="UTF-8" standalone="yes"?>
<Relationships xmlns="http://schemas.openxmlformats.org/package/2006/relationships"><Relationship Id="rId2" Type="http://schemas.openxmlformats.org/officeDocument/2006/relationships/chart" Target="../charts/chart106.xml"/><Relationship Id="rId1" Type="http://schemas.openxmlformats.org/officeDocument/2006/relationships/slideLayout" Target="../slideLayouts/slideLayout111.xml"/></Relationships>
</file>

<file path=ppt/slides/_rels/slide89.xml.rels><?xml version="1.0" encoding="UTF-8" standalone="yes"?>
<Relationships xmlns="http://schemas.openxmlformats.org/package/2006/relationships"><Relationship Id="rId2" Type="http://schemas.openxmlformats.org/officeDocument/2006/relationships/chart" Target="../charts/chart107.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9.xml"/></Relationships>
</file>

<file path=ppt/slides/_rels/slide90.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111.xml"/></Relationships>
</file>

<file path=ppt/slides/_rels/slide91.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chart" Target="../charts/chart113.xml"/><Relationship Id="rId4" Type="http://schemas.openxmlformats.org/officeDocument/2006/relationships/notesSlide" Target="../notesSlides/notesSlide34.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chart" Target="../charts/chart114.xml"/><Relationship Id="rId4" Type="http://schemas.openxmlformats.org/officeDocument/2006/relationships/notesSlide" Target="../notesSlides/notesSlide35.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chart" Target="../charts/chart115.xml"/><Relationship Id="rId4" Type="http://schemas.openxmlformats.org/officeDocument/2006/relationships/notesSlide" Target="../notesSlides/notesSlide3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chart" Target="../charts/chart116.xml"/><Relationship Id="rId4" Type="http://schemas.openxmlformats.org/officeDocument/2006/relationships/notesSlide" Target="../notesSlides/notesSlide37.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chart" Target="../charts/chart117.xml"/><Relationship Id="rId4" Type="http://schemas.openxmlformats.org/officeDocument/2006/relationships/notesSlide" Target="../notesSlides/notesSlid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B15280-495D-8D72-7EBA-67152A36BC4E}"/>
              </a:ext>
            </a:extLst>
          </p:cNvPr>
          <p:cNvSpPr>
            <a:spLocks noGrp="1"/>
          </p:cNvSpPr>
          <p:nvPr>
            <p:ph type="title"/>
          </p:nvPr>
        </p:nvSpPr>
        <p:spPr>
          <a:xfrm>
            <a:off x="517092" y="47781"/>
            <a:ext cx="11157817" cy="660511"/>
          </a:xfrm>
        </p:spPr>
        <p:txBody>
          <a:bodyPr/>
          <a:lstStyle/>
          <a:p>
            <a:r>
              <a:rPr lang="zh-CN" altLang="en-US" dirty="0">
                <a:solidFill>
                  <a:srgbClr val="FF0000"/>
                </a:solidFill>
              </a:rPr>
              <a:t>图表使用方法</a:t>
            </a:r>
          </a:p>
        </p:txBody>
      </p:sp>
      <p:pic>
        <p:nvPicPr>
          <p:cNvPr id="5" name="图片 4">
            <a:extLst>
              <a:ext uri="{FF2B5EF4-FFF2-40B4-BE49-F238E27FC236}">
                <a16:creationId xmlns:a16="http://schemas.microsoft.com/office/drawing/2014/main" id="{28CFC2DB-3E2E-BE3B-1484-56236907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749283"/>
            <a:ext cx="11988800" cy="5999239"/>
          </a:xfrm>
          <a:prstGeom prst="rect">
            <a:avLst/>
          </a:prstGeom>
        </p:spPr>
      </p:pic>
    </p:spTree>
    <p:extLst>
      <p:ext uri="{BB962C8B-B14F-4D97-AF65-F5344CB8AC3E}">
        <p14:creationId xmlns:p14="http://schemas.microsoft.com/office/powerpoint/2010/main" val="1614586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66" name="Docer Falling Dust PPT demo 13"/>
          <p:cNvGraphicFramePr/>
          <p:nvPr>
            <p:extLst>
              <p:ext uri="{D42A27DB-BD31-4B8C-83A1-F6EECF244321}">
                <p14:modId xmlns:p14="http://schemas.microsoft.com/office/powerpoint/2010/main" val="3034472084"/>
              </p:ext>
            </p:extLst>
          </p:nvPr>
        </p:nvGraphicFramePr>
        <p:xfrm>
          <a:off x="650112" y="1727200"/>
          <a:ext cx="6528170" cy="4340520"/>
        </p:xfrm>
        <a:graphic>
          <a:graphicData uri="http://schemas.openxmlformats.org/drawingml/2006/chart">
            <c:chart xmlns:c="http://schemas.openxmlformats.org/drawingml/2006/chart" xmlns:r="http://schemas.openxmlformats.org/officeDocument/2006/relationships" r:id="rId2"/>
          </a:graphicData>
        </a:graphic>
      </p:graphicFrame>
      <p:sp>
        <p:nvSpPr>
          <p:cNvPr id="67" name="Docer Falling Dust PPT demo 12"/>
          <p:cNvSpPr/>
          <p:nvPr/>
        </p:nvSpPr>
        <p:spPr>
          <a:xfrm>
            <a:off x="7163917" y="2009064"/>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68" name="Docer Falling Dust PPT demo 11"/>
          <p:cNvSpPr/>
          <p:nvPr/>
        </p:nvSpPr>
        <p:spPr>
          <a:xfrm>
            <a:off x="7163917" y="3346748"/>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69" name="Docer Falling Dust PPT demo 10"/>
          <p:cNvSpPr/>
          <p:nvPr/>
        </p:nvSpPr>
        <p:spPr>
          <a:xfrm>
            <a:off x="7163917" y="4787873"/>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70" name="Docer Falling Dust PPT demo 9"/>
          <p:cNvSpPr/>
          <p:nvPr/>
        </p:nvSpPr>
        <p:spPr>
          <a:xfrm>
            <a:off x="8096581" y="2300010"/>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1" name="Docer Falling Dust PPT demo 8"/>
          <p:cNvSpPr/>
          <p:nvPr/>
        </p:nvSpPr>
        <p:spPr>
          <a:xfrm>
            <a:off x="8096581" y="1869636"/>
            <a:ext cx="2359797" cy="42986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2" name="Docer Falling Dust PPT demo 7"/>
          <p:cNvSpPr/>
          <p:nvPr/>
        </p:nvSpPr>
        <p:spPr>
          <a:xfrm>
            <a:off x="8096581" y="3673477"/>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3" name="Docer Falling Dust PPT demo 6"/>
          <p:cNvSpPr/>
          <p:nvPr/>
        </p:nvSpPr>
        <p:spPr>
          <a:xfrm>
            <a:off x="8096581" y="3243103"/>
            <a:ext cx="2359797" cy="43037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4" name="Docer Falling Dust PPT demo 5"/>
          <p:cNvSpPr/>
          <p:nvPr/>
        </p:nvSpPr>
        <p:spPr>
          <a:xfrm>
            <a:off x="8096581" y="5143623"/>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5" name="Docer Falling Dust PPT demo 4"/>
          <p:cNvSpPr/>
          <p:nvPr/>
        </p:nvSpPr>
        <p:spPr>
          <a:xfrm>
            <a:off x="8096581" y="4713249"/>
            <a:ext cx="2359797" cy="43037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8322106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anim calcmode="lin" valueType="num">
                                      <p:cBhvr>
                                        <p:cTn id="8" dur="500" fill="hold"/>
                                        <p:tgtEl>
                                          <p:spTgt spid="66"/>
                                        </p:tgtEl>
                                        <p:attrNameLst>
                                          <p:attrName>ppt_x</p:attrName>
                                        </p:attrNameLst>
                                      </p:cBhvr>
                                      <p:tavLst>
                                        <p:tav tm="0">
                                          <p:val>
                                            <p:strVal val="#ppt_x"/>
                                          </p:val>
                                        </p:tav>
                                        <p:tav tm="100000">
                                          <p:val>
                                            <p:strVal val="#ppt_x"/>
                                          </p:val>
                                        </p:tav>
                                      </p:tavLst>
                                    </p:anim>
                                    <p:anim calcmode="lin" valueType="num">
                                      <p:cBhvr>
                                        <p:cTn id="9" dur="500" fill="hold"/>
                                        <p:tgtEl>
                                          <p:spTgt spid="66"/>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fill="hold"/>
                                        <p:tgtEl>
                                          <p:spTgt spid="70"/>
                                        </p:tgtEl>
                                        <p:attrNameLst>
                                          <p:attrName>ppt_x</p:attrName>
                                        </p:attrNameLst>
                                      </p:cBhvr>
                                      <p:tavLst>
                                        <p:tav tm="0">
                                          <p:val>
                                            <p:strVal val="1+#ppt_w/2"/>
                                          </p:val>
                                        </p:tav>
                                        <p:tav tm="100000">
                                          <p:val>
                                            <p:strVal val="#ppt_x"/>
                                          </p:val>
                                        </p:tav>
                                      </p:tavLst>
                                    </p:anim>
                                    <p:anim calcmode="lin" valueType="num">
                                      <p:cBhvr additive="base">
                                        <p:cTn id="13" dur="500" fill="hold"/>
                                        <p:tgtEl>
                                          <p:spTgt spid="70"/>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 calcmode="lin" valueType="num">
                                      <p:cBhvr additive="base">
                                        <p:cTn id="16" dur="500" fill="hold"/>
                                        <p:tgtEl>
                                          <p:spTgt spid="71"/>
                                        </p:tgtEl>
                                        <p:attrNameLst>
                                          <p:attrName>ppt_x</p:attrName>
                                        </p:attrNameLst>
                                      </p:cBhvr>
                                      <p:tavLst>
                                        <p:tav tm="0">
                                          <p:val>
                                            <p:strVal val="1+#ppt_w/2"/>
                                          </p:val>
                                        </p:tav>
                                        <p:tav tm="100000">
                                          <p:val>
                                            <p:strVal val="#ppt_x"/>
                                          </p:val>
                                        </p:tav>
                                      </p:tavLst>
                                    </p:anim>
                                    <p:anim calcmode="lin" valueType="num">
                                      <p:cBhvr additive="base">
                                        <p:cTn id="17" dur="500" fill="hold"/>
                                        <p:tgtEl>
                                          <p:spTgt spid="7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additive="base">
                                        <p:cTn id="20" dur="500" fill="hold"/>
                                        <p:tgtEl>
                                          <p:spTgt spid="72"/>
                                        </p:tgtEl>
                                        <p:attrNameLst>
                                          <p:attrName>ppt_x</p:attrName>
                                        </p:attrNameLst>
                                      </p:cBhvr>
                                      <p:tavLst>
                                        <p:tav tm="0">
                                          <p:val>
                                            <p:strVal val="1+#ppt_w/2"/>
                                          </p:val>
                                        </p:tav>
                                        <p:tav tm="100000">
                                          <p:val>
                                            <p:strVal val="#ppt_x"/>
                                          </p:val>
                                        </p:tav>
                                      </p:tavLst>
                                    </p:anim>
                                    <p:anim calcmode="lin" valueType="num">
                                      <p:cBhvr additive="base">
                                        <p:cTn id="21" dur="500" fill="hold"/>
                                        <p:tgtEl>
                                          <p:spTgt spid="7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1+#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1+#ppt_w/2"/>
                                          </p:val>
                                        </p:tav>
                                        <p:tav tm="100000">
                                          <p:val>
                                            <p:strVal val="#ppt_x"/>
                                          </p:val>
                                        </p:tav>
                                      </p:tavLst>
                                    </p:anim>
                                    <p:anim calcmode="lin" valueType="num">
                                      <p:cBhvr additive="base">
                                        <p:cTn id="33"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66" grpId="0">
        <p:bldAsOne/>
      </p:bldGraphic>
      <p:bldP spid="70" grpId="0"/>
      <p:bldP spid="71" grpId="0"/>
      <p:bldP spid="72" grpId="0"/>
      <p:bldP spid="73" grpId="0"/>
      <p:bldP spid="74" grpId="0"/>
      <p:bldP spid="7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47"/>
          <p:cNvGraphicFramePr/>
          <p:nvPr>
            <p:extLst>
              <p:ext uri="{D42A27DB-BD31-4B8C-83A1-F6EECF244321}">
                <p14:modId xmlns:p14="http://schemas.microsoft.com/office/powerpoint/2010/main" val="3508941445"/>
              </p:ext>
            </p:extLst>
          </p:nvPr>
        </p:nvGraphicFramePr>
        <p:xfrm>
          <a:off x="838200" y="1354667"/>
          <a:ext cx="10346267" cy="5283199"/>
        </p:xfrm>
        <a:graphic>
          <a:graphicData uri="http://schemas.openxmlformats.org/drawingml/2006/chart">
            <c:chart xmlns:c="http://schemas.openxmlformats.org/drawingml/2006/chart" xmlns:r="http://schemas.openxmlformats.org/officeDocument/2006/relationships" r:id="rId5"/>
          </a:graphicData>
        </a:graphic>
      </p:graphicFrame>
      <p:sp>
        <p:nvSpPr>
          <p:cNvPr id="6" name="泪滴形 5"/>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7" name="文本框 6"/>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Placeholder 41"/>
          <p:cNvGraphicFramePr/>
          <p:nvPr>
            <p:extLst>
              <p:ext uri="{D42A27DB-BD31-4B8C-83A1-F6EECF244321}">
                <p14:modId xmlns:p14="http://schemas.microsoft.com/office/powerpoint/2010/main" val="3804325885"/>
              </p:ext>
            </p:extLst>
          </p:nvPr>
        </p:nvGraphicFramePr>
        <p:xfrm>
          <a:off x="2565400" y="1557867"/>
          <a:ext cx="6866467" cy="4495799"/>
        </p:xfrm>
        <a:graphic>
          <a:graphicData uri="http://schemas.openxmlformats.org/drawingml/2006/chart">
            <c:chart xmlns:c="http://schemas.openxmlformats.org/drawingml/2006/chart" xmlns:r="http://schemas.openxmlformats.org/officeDocument/2006/relationships" r:id="rId5"/>
          </a:graphicData>
        </a:graphic>
      </p:graphicFrame>
      <p:sp>
        <p:nvSpPr>
          <p:cNvPr id="14" name="泪滴形 13"/>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5" name="文本框 14"/>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数据分析可视化图表集</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Placeholder 54"/>
          <p:cNvGraphicFramePr/>
          <p:nvPr>
            <p:extLst>
              <p:ext uri="{D42A27DB-BD31-4B8C-83A1-F6EECF244321}">
                <p14:modId xmlns:p14="http://schemas.microsoft.com/office/powerpoint/2010/main" val="2519943154"/>
              </p:ext>
            </p:extLst>
          </p:nvPr>
        </p:nvGraphicFramePr>
        <p:xfrm>
          <a:off x="685800" y="1888067"/>
          <a:ext cx="10439400" cy="464083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Placeholder 39"/>
          <p:cNvSpPr txBox="1"/>
          <p:nvPr/>
        </p:nvSpPr>
        <p:spPr>
          <a:xfrm>
            <a:off x="4224866" y="1134533"/>
            <a:ext cx="3163824" cy="47634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在此填写您的标题</a:t>
            </a:r>
            <a:endParaRPr kumimoji="0" lang="en-US" sz="24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0" name="泪滴形 9"/>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1" name="文本框 10"/>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64"/>
          <p:cNvGraphicFramePr/>
          <p:nvPr>
            <p:extLst>
              <p:ext uri="{D42A27DB-BD31-4B8C-83A1-F6EECF244321}">
                <p14:modId xmlns:p14="http://schemas.microsoft.com/office/powerpoint/2010/main" val="925979918"/>
              </p:ext>
            </p:extLst>
          </p:nvPr>
        </p:nvGraphicFramePr>
        <p:xfrm>
          <a:off x="762000" y="1303867"/>
          <a:ext cx="10498667" cy="5308292"/>
        </p:xfrm>
        <a:graphic>
          <a:graphicData uri="http://schemas.openxmlformats.org/drawingml/2006/chart">
            <c:chart xmlns:c="http://schemas.openxmlformats.org/drawingml/2006/chart" xmlns:r="http://schemas.openxmlformats.org/officeDocument/2006/relationships" r:id="rId5"/>
          </a:graphicData>
        </a:graphic>
      </p:graphicFrame>
      <p:sp>
        <p:nvSpPr>
          <p:cNvPr id="6" name="泪滴形 5"/>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7" name="文本框 6"/>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77"/>
          <p:cNvGraphicFramePr/>
          <p:nvPr>
            <p:extLst>
              <p:ext uri="{D42A27DB-BD31-4B8C-83A1-F6EECF244321}">
                <p14:modId xmlns:p14="http://schemas.microsoft.com/office/powerpoint/2010/main" val="1275131497"/>
              </p:ext>
            </p:extLst>
          </p:nvPr>
        </p:nvGraphicFramePr>
        <p:xfrm>
          <a:off x="431800" y="1134533"/>
          <a:ext cx="11372719" cy="5477626"/>
        </p:xfrm>
        <a:graphic>
          <a:graphicData uri="http://schemas.openxmlformats.org/drawingml/2006/chart">
            <c:chart xmlns:c="http://schemas.openxmlformats.org/drawingml/2006/chart" xmlns:r="http://schemas.openxmlformats.org/officeDocument/2006/relationships" r:id="rId5"/>
          </a:graphicData>
        </a:graphic>
      </p:graphicFrame>
      <p:sp>
        <p:nvSpPr>
          <p:cNvPr id="6" name="泪滴形 5"/>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7" name="文本框 6"/>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6"/>
          <p:cNvGraphicFramePr/>
          <p:nvPr>
            <p:extLst>
              <p:ext uri="{D42A27DB-BD31-4B8C-83A1-F6EECF244321}">
                <p14:modId xmlns:p14="http://schemas.microsoft.com/office/powerpoint/2010/main" val="3806291971"/>
              </p:ext>
            </p:extLst>
          </p:nvPr>
        </p:nvGraphicFramePr>
        <p:xfrm>
          <a:off x="592668" y="1557867"/>
          <a:ext cx="11057466" cy="4885265"/>
        </p:xfrm>
        <a:graphic>
          <a:graphicData uri="http://schemas.openxmlformats.org/drawingml/2006/chart">
            <c:chart xmlns:c="http://schemas.openxmlformats.org/drawingml/2006/chart" xmlns:r="http://schemas.openxmlformats.org/officeDocument/2006/relationships" r:id="rId5"/>
          </a:graphicData>
        </a:graphic>
      </p:graphicFrame>
      <p:sp>
        <p:nvSpPr>
          <p:cNvPr id="5" name="泪滴形 4"/>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6" name="文本框 5"/>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8"/>
          <p:cNvGraphicFramePr/>
          <p:nvPr>
            <p:extLst>
              <p:ext uri="{D42A27DB-BD31-4B8C-83A1-F6EECF244321}">
                <p14:modId xmlns:p14="http://schemas.microsoft.com/office/powerpoint/2010/main" val="4282840134"/>
              </p:ext>
            </p:extLst>
          </p:nvPr>
        </p:nvGraphicFramePr>
        <p:xfrm>
          <a:off x="541867" y="1422400"/>
          <a:ext cx="11192933" cy="4177633"/>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9"/>
          <p:cNvSpPr txBox="1"/>
          <p:nvPr/>
        </p:nvSpPr>
        <p:spPr>
          <a:xfrm>
            <a:off x="1374812" y="5701366"/>
            <a:ext cx="2646878" cy="461665"/>
          </a:xfrm>
          <a:prstGeom prst="rect">
            <a:avLst/>
          </a:prstGeom>
          <a:solidFill>
            <a:schemeClr val="tx1">
              <a:lumMod val="50000"/>
              <a:lumOff val="5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4546A">
                    <a:lumMod val="20000"/>
                    <a:lumOff val="80000"/>
                  </a:srgbClr>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在此填写您的标题</a:t>
            </a:r>
            <a:endParaRPr kumimoji="0" lang="en-US" sz="2400" b="0" i="0" u="none" strike="noStrike" kern="1200" cap="none" spc="0" normalizeH="0" baseline="0" noProof="0" dirty="0">
              <a:ln>
                <a:noFill/>
              </a:ln>
              <a:solidFill>
                <a:prstClr val="white"/>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5" name="泪滴形 4"/>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6" name="文本框 5"/>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数据分析可视化图表集</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1000"/>
                                        <p:tgtEl>
                                          <p:spTgt spid="2">
                                            <p:graphicEl>
                                              <a:chart seriesIdx="-3" categoryIdx="-3" bldStep="gridLegend"/>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1000"/>
                                        <p:tgtEl>
                                          <p:spTgt spid="2">
                                            <p:graphicEl>
                                              <a:chart seriesIdx="0" categoryIdx="-4" bldStep="series"/>
                                            </p:graphic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1000"/>
                                        <p:tgtEl>
                                          <p:spTgt spid="2">
                                            <p:graphicEl>
                                              <a:chart seriesIdx="1" categoryIdx="-4" bldStep="series"/>
                                            </p:graphic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1000"/>
                                        <p:tgtEl>
                                          <p:spTgt spid="2">
                                            <p:graphicEl>
                                              <a:chart seriesIdx="2" categoryIdx="-4" bldStep="series"/>
                                            </p:graphic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1000"/>
                                        <p:tgtEl>
                                          <p:spTgt spid="2">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8"/>
          <p:cNvGraphicFramePr/>
          <p:nvPr>
            <p:extLst>
              <p:ext uri="{D42A27DB-BD31-4B8C-83A1-F6EECF244321}">
                <p14:modId xmlns:p14="http://schemas.microsoft.com/office/powerpoint/2010/main" val="3944146296"/>
              </p:ext>
            </p:extLst>
          </p:nvPr>
        </p:nvGraphicFramePr>
        <p:xfrm>
          <a:off x="567267" y="1515533"/>
          <a:ext cx="11133666" cy="4495799"/>
        </p:xfrm>
        <a:graphic>
          <a:graphicData uri="http://schemas.openxmlformats.org/drawingml/2006/chart">
            <c:chart xmlns:c="http://schemas.openxmlformats.org/drawingml/2006/chart" xmlns:r="http://schemas.openxmlformats.org/officeDocument/2006/relationships" r:id="rId5"/>
          </a:graphicData>
        </a:graphic>
      </p:graphicFrame>
      <p:sp>
        <p:nvSpPr>
          <p:cNvPr id="12" name="泪滴形 11"/>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3" name="文本框 12"/>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8"/>
          <p:cNvGraphicFramePr/>
          <p:nvPr/>
        </p:nvGraphicFramePr>
        <p:xfrm>
          <a:off x="1524000" y="1752600"/>
          <a:ext cx="8860665" cy="3490173"/>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9"/>
          <p:cNvSpPr txBox="1"/>
          <p:nvPr/>
        </p:nvSpPr>
        <p:spPr>
          <a:xfrm>
            <a:off x="1625094" y="5489554"/>
            <a:ext cx="2646878" cy="461665"/>
          </a:xfrm>
          <a:prstGeom prst="rect">
            <a:avLst/>
          </a:prstGeom>
          <a:solidFill>
            <a:schemeClr val="tx1">
              <a:lumMod val="50000"/>
              <a:lumOff val="5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4546A">
                    <a:lumMod val="20000"/>
                    <a:lumOff val="80000"/>
                  </a:srgbClr>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在此填写您的标题</a:t>
            </a:r>
            <a:endParaRPr kumimoji="0" lang="en-US" sz="2400" b="0" i="0" u="none" strike="noStrike" kern="1200" cap="none" spc="0" normalizeH="0" baseline="0" noProof="0" dirty="0">
              <a:ln>
                <a:noFill/>
              </a:ln>
              <a:solidFill>
                <a:prstClr val="white"/>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5" name="泪滴形 4"/>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6" name="文本框 5"/>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83915" y="5626045"/>
            <a:ext cx="10224170" cy="957325"/>
            <a:chOff x="5910448" y="2957186"/>
            <a:chExt cx="2468880" cy="717994"/>
          </a:xfrm>
        </p:grpSpPr>
        <p:sp>
          <p:nvSpPr>
            <p:cNvPr id="14" name="TextBox 13"/>
            <p:cNvSpPr txBox="1"/>
            <p:nvPr/>
          </p:nvSpPr>
          <p:spPr>
            <a:xfrm>
              <a:off x="5910448" y="2957186"/>
              <a:ext cx="2468880" cy="219291"/>
            </a:xfrm>
            <a:prstGeom prst="rect">
              <a:avLst/>
            </a:prstGeom>
            <a:noFill/>
          </p:spPr>
          <p:txBody>
            <a:bodyPr wrap="square" lIns="0" rIns="0" bIns="0" rtlCol="0">
              <a:spAutoFit/>
            </a:bodyPr>
            <a:lstStyle/>
            <a:p>
              <a:pPr marL="0" marR="0" lvl="0" indent="0" algn="ctr" defTabSz="608965"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Calibri" panose="020F0502020204030204"/>
                  <a:sym typeface="Source Han Serif SC" panose="02020400000000000000" pitchFamily="18" charset="-122"/>
                </a:rPr>
                <a:t>添加标题</a:t>
              </a:r>
            </a:p>
          </p:txBody>
        </p:sp>
        <p:sp>
          <p:nvSpPr>
            <p:cNvPr id="15" name="TextBox 14"/>
            <p:cNvSpPr txBox="1"/>
            <p:nvPr/>
          </p:nvSpPr>
          <p:spPr>
            <a:xfrm>
              <a:off x="6095257" y="3179034"/>
              <a:ext cx="2113728" cy="496146"/>
            </a:xfrm>
            <a:prstGeom prst="rect">
              <a:avLst/>
            </a:prstGeom>
            <a:noFill/>
          </p:spPr>
          <p:txBody>
            <a:bodyPr wrap="square" lIns="0" rIns="0" bIns="0" rtlCol="0">
              <a:spAutoFit/>
            </a:bodyPr>
            <a:lstStyle/>
            <a:p>
              <a:pPr marL="0" marR="0" lvl="0" indent="0" algn="ctr" defTabSz="608965" rtl="0" eaLnBrk="1" fontAlgn="auto" latinLnBrk="0" hangingPunct="1">
                <a:lnSpc>
                  <a:spcPct val="100000"/>
                </a:lnSpc>
                <a:spcBef>
                  <a:spcPts val="0"/>
                </a:spcBef>
                <a:spcAft>
                  <a:spcPts val="0"/>
                </a:spcAft>
                <a:buClrTx/>
                <a:buSzTx/>
                <a:buFontTx/>
                <a:buNone/>
                <a:tabLst/>
                <a:defRPr/>
              </a:pPr>
              <a:r>
                <a:rPr kumimoji="0" lang="zh-CN" altLang="en-US" sz="1335" b="0"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Calibri" panose="020F0502020204030204"/>
                  <a:sym typeface="Source Han Serif SC" panose="02020400000000000000" pitchFamily="18" charset="-122"/>
                </a:rPr>
                <a:t>此处添加详细文本描述，建议与标题相关并符合整体语言风格，语言描述尽量简洁生动。</a:t>
              </a:r>
              <a:endParaRPr kumimoji="0" lang="en-US" sz="1335" b="0"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Calibri" panose="020F0502020204030204"/>
                <a:sym typeface="Source Han Serif SC" panose="02020400000000000000" pitchFamily="18" charset="-122"/>
              </a:endParaRPr>
            </a:p>
          </p:txBody>
        </p:sp>
      </p:grpSp>
      <p:graphicFrame>
        <p:nvGraphicFramePr>
          <p:cNvPr id="17" name="Chart 16"/>
          <p:cNvGraphicFramePr/>
          <p:nvPr>
            <p:extLst>
              <p:ext uri="{D42A27DB-BD31-4B8C-83A1-F6EECF244321}">
                <p14:modId xmlns:p14="http://schemas.microsoft.com/office/powerpoint/2010/main" val="1720189683"/>
              </p:ext>
            </p:extLst>
          </p:nvPr>
        </p:nvGraphicFramePr>
        <p:xfrm>
          <a:off x="1346201" y="999067"/>
          <a:ext cx="9589860" cy="4453466"/>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flipH="1">
            <a:off x="416025" y="274630"/>
            <a:ext cx="27716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mn-ea"/>
                <a:sym typeface="Source Han Serif SC" panose="02020400000000000000" pitchFamily="18" charset="-122"/>
              </a:rPr>
              <a:t>点击此处添加标题</a:t>
            </a:r>
          </a:p>
        </p:txBody>
      </p:sp>
      <p:sp>
        <p:nvSpPr>
          <p:cNvPr id="19" name="矩形 18"/>
          <p:cNvSpPr/>
          <p:nvPr/>
        </p:nvSpPr>
        <p:spPr>
          <a:xfrm>
            <a:off x="0" y="200025"/>
            <a:ext cx="200025" cy="694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5" b="0"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mn-cs"/>
              <a:sym typeface="Source Han Serif SC" panose="02020400000000000000" pitchFamily="18" charset="-122"/>
            </a:endParaRPr>
          </a:p>
        </p:txBody>
      </p:sp>
      <p:sp>
        <p:nvSpPr>
          <p:cNvPr id="20" name="矩形 19"/>
          <p:cNvSpPr/>
          <p:nvPr/>
        </p:nvSpPr>
        <p:spPr>
          <a:xfrm>
            <a:off x="254025" y="200025"/>
            <a:ext cx="108000" cy="6941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5" b="0" i="0" u="none" strike="noStrike" kern="1200" cap="none" spc="0" normalizeH="0" baseline="0" noProof="0" dirty="0">
              <a:ln>
                <a:noFill/>
              </a:ln>
              <a:solidFill>
                <a:srgbClr val="7F7F7F">
                  <a:lumMod val="75000"/>
                </a:srgbClr>
              </a:solidFill>
              <a:effectLst/>
              <a:uLnTx/>
              <a:uFillTx/>
              <a:latin typeface="思源黑体" panose="020B0500000000000000" pitchFamily="34" charset="-122"/>
              <a:ea typeface="思源黑体" panose="020B0500000000000000" pitchFamily="34" charset="-122"/>
              <a:cs typeface="+mn-cs"/>
              <a:sym typeface="Source Han Serif SC" panose="02020400000000000000" pitchFamily="18" charset="-122"/>
            </a:endParaRP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48" name="Docer Falling Dust PPT demo 8"/>
          <p:cNvGraphicFramePr/>
          <p:nvPr>
            <p:extLst>
              <p:ext uri="{D42A27DB-BD31-4B8C-83A1-F6EECF244321}">
                <p14:modId xmlns:p14="http://schemas.microsoft.com/office/powerpoint/2010/main" val="2506710848"/>
              </p:ext>
            </p:extLst>
          </p:nvPr>
        </p:nvGraphicFramePr>
        <p:xfrm>
          <a:off x="495507" y="1842573"/>
          <a:ext cx="3129767" cy="26329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0" name="Docer Falling Dust PPT demo 6"/>
          <p:cNvGraphicFramePr/>
          <p:nvPr>
            <p:extLst>
              <p:ext uri="{D42A27DB-BD31-4B8C-83A1-F6EECF244321}">
                <p14:modId xmlns:p14="http://schemas.microsoft.com/office/powerpoint/2010/main" val="489166748"/>
              </p:ext>
            </p:extLst>
          </p:nvPr>
        </p:nvGraphicFramePr>
        <p:xfrm>
          <a:off x="3828651" y="3561443"/>
          <a:ext cx="5010948" cy="2260506"/>
        </p:xfrm>
        <a:graphic>
          <a:graphicData uri="http://schemas.openxmlformats.org/drawingml/2006/chart">
            <c:chart xmlns:c="http://schemas.openxmlformats.org/drawingml/2006/chart" xmlns:r="http://schemas.openxmlformats.org/officeDocument/2006/relationships" r:id="rId3"/>
          </a:graphicData>
        </a:graphic>
      </p:graphicFrame>
      <p:grpSp>
        <p:nvGrpSpPr>
          <p:cNvPr id="51" name="Docer Falling Dust PPT demo 5"/>
          <p:cNvGrpSpPr/>
          <p:nvPr/>
        </p:nvGrpSpPr>
        <p:grpSpPr>
          <a:xfrm>
            <a:off x="8499409" y="3473631"/>
            <a:ext cx="3321130" cy="940488"/>
            <a:chOff x="8499409" y="3473631"/>
            <a:chExt cx="3321130" cy="940488"/>
          </a:xfrm>
        </p:grpSpPr>
        <p:sp>
          <p:nvSpPr>
            <p:cNvPr id="52" name="Docer Falling Dust PPT demo 2"/>
            <p:cNvSpPr txBox="1"/>
            <p:nvPr/>
          </p:nvSpPr>
          <p:spPr>
            <a:xfrm>
              <a:off x="8499409" y="347363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53" name="Docer Falling Dust PPT demo 1"/>
            <p:cNvSpPr txBox="1"/>
            <p:nvPr/>
          </p:nvSpPr>
          <p:spPr>
            <a:xfrm>
              <a:off x="8499409" y="3878588"/>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54" name="Docer Falling Dust PPT demo 4"/>
          <p:cNvGrpSpPr/>
          <p:nvPr/>
        </p:nvGrpSpPr>
        <p:grpSpPr>
          <a:xfrm>
            <a:off x="8499409" y="1907634"/>
            <a:ext cx="3321130" cy="940488"/>
            <a:chOff x="8499409" y="1907634"/>
            <a:chExt cx="3321130" cy="940488"/>
          </a:xfrm>
        </p:grpSpPr>
        <p:sp>
          <p:nvSpPr>
            <p:cNvPr id="55" name="Docer Falling Dust PPT demo 2"/>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56" name="Docer Falling Dust PPT demo 1"/>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57" name="Docer Falling Dust PPT demo 3"/>
          <p:cNvGrpSpPr/>
          <p:nvPr/>
        </p:nvGrpSpPr>
        <p:grpSpPr>
          <a:xfrm>
            <a:off x="3883490" y="1945419"/>
            <a:ext cx="4144723" cy="1588052"/>
            <a:chOff x="3883490" y="1945419"/>
            <a:chExt cx="4144723" cy="1588052"/>
          </a:xfrm>
        </p:grpSpPr>
        <p:sp>
          <p:nvSpPr>
            <p:cNvPr id="58" name="Docer Falling Dust PPT demo 2"/>
            <p:cNvSpPr txBox="1"/>
            <p:nvPr/>
          </p:nvSpPr>
          <p:spPr>
            <a:xfrm>
              <a:off x="3883491" y="1945419"/>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59" name="Docer Falling Dust PPT demo 1"/>
            <p:cNvSpPr txBox="1"/>
            <p:nvPr/>
          </p:nvSpPr>
          <p:spPr>
            <a:xfrm>
              <a:off x="3883490" y="2333142"/>
              <a:ext cx="4144723" cy="120032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您的内容打在这里，或者通过复制您的文本后，在此框中选择粘贴，并选择只保留文字。您的内容打在这里，或者通过复制您的文本后，在此框中选择粘贴，并选择只保留文字。您的内容打在这里</a:t>
              </a:r>
            </a:p>
          </p:txBody>
        </p:sp>
      </p:grpSp>
      <p:grpSp>
        <p:nvGrpSpPr>
          <p:cNvPr id="60" name="Docer Falling Dust PPT demo 2"/>
          <p:cNvGrpSpPr/>
          <p:nvPr/>
        </p:nvGrpSpPr>
        <p:grpSpPr>
          <a:xfrm>
            <a:off x="8520033" y="4797411"/>
            <a:ext cx="3321130" cy="940488"/>
            <a:chOff x="8520033" y="4797411"/>
            <a:chExt cx="3321130" cy="940488"/>
          </a:xfrm>
        </p:grpSpPr>
        <p:sp>
          <p:nvSpPr>
            <p:cNvPr id="61" name="Docer Falling Dust PPT demo 2"/>
            <p:cNvSpPr txBox="1"/>
            <p:nvPr/>
          </p:nvSpPr>
          <p:spPr>
            <a:xfrm>
              <a:off x="8520033" y="479741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62" name="Docer Falling Dust PPT demo 1"/>
            <p:cNvSpPr txBox="1"/>
            <p:nvPr/>
          </p:nvSpPr>
          <p:spPr>
            <a:xfrm>
              <a:off x="8520033" y="5202368"/>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63" name="Docer Falling Dust PPT demo 1"/>
          <p:cNvGrpSpPr/>
          <p:nvPr/>
        </p:nvGrpSpPr>
        <p:grpSpPr>
          <a:xfrm>
            <a:off x="399825" y="4599136"/>
            <a:ext cx="3321130" cy="1100142"/>
            <a:chOff x="399825" y="4599136"/>
            <a:chExt cx="3321130" cy="1100142"/>
          </a:xfrm>
        </p:grpSpPr>
        <p:sp>
          <p:nvSpPr>
            <p:cNvPr id="64" name="Docer Falling Dust PPT demo 2"/>
            <p:cNvSpPr txBox="1"/>
            <p:nvPr/>
          </p:nvSpPr>
          <p:spPr>
            <a:xfrm>
              <a:off x="783133" y="4599136"/>
              <a:ext cx="25545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65" name="Docer Falling Dust PPT demo 1"/>
            <p:cNvSpPr txBox="1"/>
            <p:nvPr/>
          </p:nvSpPr>
          <p:spPr>
            <a:xfrm>
              <a:off x="399825" y="5163747"/>
              <a:ext cx="3321130" cy="53553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37825187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750"/>
                                        <p:tgtEl>
                                          <p:spTgt spid="48"/>
                                        </p:tgtEl>
                                      </p:cBhvr>
                                    </p:animEffect>
                                  </p:childTnLst>
                                </p:cTn>
                              </p:par>
                              <p:par>
                                <p:cTn id="8" presetID="10" presetClass="entr" presetSubtype="0" fill="hold" nodeType="withEffect">
                                  <p:stCondLst>
                                    <p:cond delay="30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22" presetClass="entr" presetSubtype="8" fill="hold" grpId="0" nodeType="withEffect">
                                  <p:stCondLst>
                                    <p:cond delay="3500"/>
                                  </p:stCondLst>
                                  <p:childTnLst>
                                    <p:set>
                                      <p:cBhvr>
                                        <p:cTn id="12" dur="1" fill="hold">
                                          <p:stCondLst>
                                            <p:cond delay="0"/>
                                          </p:stCondLst>
                                        </p:cTn>
                                        <p:tgtEl>
                                          <p:spTgt spid="50">
                                            <p:graphicEl>
                                              <a:chart seriesIdx="-3" categoryIdx="-3" bldStep="gridLegend"/>
                                            </p:graphicEl>
                                          </p:spTgt>
                                        </p:tgtEl>
                                        <p:attrNameLst>
                                          <p:attrName>style.visibility</p:attrName>
                                        </p:attrNameLst>
                                      </p:cBhvr>
                                      <p:to>
                                        <p:strVal val="visible"/>
                                      </p:to>
                                    </p:set>
                                    <p:animEffect transition="in" filter="wipe(left)">
                                      <p:cBhvr>
                                        <p:cTn id="13" dur="500"/>
                                        <p:tgtEl>
                                          <p:spTgt spid="50">
                                            <p:graphicEl>
                                              <a:chart seriesIdx="-3" categoryIdx="-3" bldStep="gridLegend"/>
                                            </p:graphicEl>
                                          </p:spTgt>
                                        </p:tgtEl>
                                      </p:cBhvr>
                                    </p:animEffect>
                                  </p:childTnLst>
                                </p:cTn>
                              </p:par>
                              <p:par>
                                <p:cTn id="14" presetID="22" presetClass="entr" presetSubtype="8" fill="hold" grpId="0" nodeType="withEffect">
                                  <p:stCondLst>
                                    <p:cond delay="4250"/>
                                  </p:stCondLst>
                                  <p:childTnLst>
                                    <p:set>
                                      <p:cBhvr>
                                        <p:cTn id="15" dur="1" fill="hold">
                                          <p:stCondLst>
                                            <p:cond delay="0"/>
                                          </p:stCondLst>
                                        </p:cTn>
                                        <p:tgtEl>
                                          <p:spTgt spid="50">
                                            <p:graphicEl>
                                              <a:chart seriesIdx="0" categoryIdx="0" bldStep="ptInCategory"/>
                                            </p:graphicEl>
                                          </p:spTgt>
                                        </p:tgtEl>
                                        <p:attrNameLst>
                                          <p:attrName>style.visibility</p:attrName>
                                        </p:attrNameLst>
                                      </p:cBhvr>
                                      <p:to>
                                        <p:strVal val="visible"/>
                                      </p:to>
                                    </p:set>
                                    <p:animEffect transition="in" filter="wipe(left)">
                                      <p:cBhvr>
                                        <p:cTn id="16" dur="500"/>
                                        <p:tgtEl>
                                          <p:spTgt spid="50">
                                            <p:graphicEl>
                                              <a:chart seriesIdx="0" categoryIdx="0" bldStep="ptInCategory"/>
                                            </p:graphicEl>
                                          </p:spTgt>
                                        </p:tgtEl>
                                      </p:cBhvr>
                                    </p:animEffect>
                                  </p:childTnLst>
                                </p:cTn>
                              </p:par>
                              <p:par>
                                <p:cTn id="17" presetID="14" presetClass="entr" presetSubtype="10" fill="hold" nodeType="withEffect">
                                  <p:stCondLst>
                                    <p:cond delay="500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22" presetClass="entr" presetSubtype="8" fill="hold" grpId="0" nodeType="withEffect">
                                  <p:stCondLst>
                                    <p:cond delay="5750"/>
                                  </p:stCondLst>
                                  <p:childTnLst>
                                    <p:set>
                                      <p:cBhvr>
                                        <p:cTn id="21" dur="1" fill="hold">
                                          <p:stCondLst>
                                            <p:cond delay="0"/>
                                          </p:stCondLst>
                                        </p:cTn>
                                        <p:tgtEl>
                                          <p:spTgt spid="50">
                                            <p:graphicEl>
                                              <a:chart seriesIdx="0" categoryIdx="1" bldStep="ptInCategory"/>
                                            </p:graphicEl>
                                          </p:spTgt>
                                        </p:tgtEl>
                                        <p:attrNameLst>
                                          <p:attrName>style.visibility</p:attrName>
                                        </p:attrNameLst>
                                      </p:cBhvr>
                                      <p:to>
                                        <p:strVal val="visible"/>
                                      </p:to>
                                    </p:set>
                                    <p:animEffect transition="in" filter="wipe(left)">
                                      <p:cBhvr>
                                        <p:cTn id="22" dur="500"/>
                                        <p:tgtEl>
                                          <p:spTgt spid="50">
                                            <p:graphicEl>
                                              <a:chart seriesIdx="0" categoryIdx="1" bldStep="ptInCategory"/>
                                            </p:graphicEl>
                                          </p:spTgt>
                                        </p:tgtEl>
                                      </p:cBhvr>
                                    </p:animEffect>
                                  </p:childTnLst>
                                </p:cTn>
                              </p:par>
                              <p:par>
                                <p:cTn id="23" presetID="14" presetClass="entr" presetSubtype="10" fill="hold" nodeType="withEffect">
                                  <p:stCondLst>
                                    <p:cond delay="6500"/>
                                  </p:stCondLst>
                                  <p:childTnLst>
                                    <p:set>
                                      <p:cBhvr>
                                        <p:cTn id="24" dur="1" fill="hold">
                                          <p:stCondLst>
                                            <p:cond delay="0"/>
                                          </p:stCondLst>
                                        </p:cTn>
                                        <p:tgtEl>
                                          <p:spTgt spid="54"/>
                                        </p:tgtEl>
                                        <p:attrNameLst>
                                          <p:attrName>style.visibility</p:attrName>
                                        </p:attrNameLst>
                                      </p:cBhvr>
                                      <p:to>
                                        <p:strVal val="visible"/>
                                      </p:to>
                                    </p:set>
                                    <p:animEffect transition="in" filter="randombar(horizontal)">
                                      <p:cBhvr>
                                        <p:cTn id="25" dur="500"/>
                                        <p:tgtEl>
                                          <p:spTgt spid="54"/>
                                        </p:tgtEl>
                                      </p:cBhvr>
                                    </p:animEffect>
                                  </p:childTnLst>
                                </p:cTn>
                              </p:par>
                              <p:par>
                                <p:cTn id="26" presetID="22" presetClass="entr" presetSubtype="8" fill="hold" grpId="0" nodeType="withEffect">
                                  <p:stCondLst>
                                    <p:cond delay="7250"/>
                                  </p:stCondLst>
                                  <p:childTnLst>
                                    <p:set>
                                      <p:cBhvr>
                                        <p:cTn id="27" dur="1" fill="hold">
                                          <p:stCondLst>
                                            <p:cond delay="0"/>
                                          </p:stCondLst>
                                        </p:cTn>
                                        <p:tgtEl>
                                          <p:spTgt spid="50">
                                            <p:graphicEl>
                                              <a:chart seriesIdx="0" categoryIdx="2" bldStep="ptInCategory"/>
                                            </p:graphicEl>
                                          </p:spTgt>
                                        </p:tgtEl>
                                        <p:attrNameLst>
                                          <p:attrName>style.visibility</p:attrName>
                                        </p:attrNameLst>
                                      </p:cBhvr>
                                      <p:to>
                                        <p:strVal val="visible"/>
                                      </p:to>
                                    </p:set>
                                    <p:animEffect transition="in" filter="wipe(left)">
                                      <p:cBhvr>
                                        <p:cTn id="28" dur="500"/>
                                        <p:tgtEl>
                                          <p:spTgt spid="50">
                                            <p:graphicEl>
                                              <a:chart seriesIdx="0" categoryIdx="2" bldStep="ptInCategory"/>
                                            </p:graphicEl>
                                          </p:spTgt>
                                        </p:tgtEl>
                                      </p:cBhvr>
                                    </p:animEffect>
                                  </p:childTnLst>
                                </p:cTn>
                              </p:par>
                              <p:par>
                                <p:cTn id="29" presetID="14" presetClass="entr" presetSubtype="10" fill="hold" nodeType="withEffect">
                                  <p:stCondLst>
                                    <p:cond delay="8000"/>
                                  </p:stCondLst>
                                  <p:childTnLst>
                                    <p:set>
                                      <p:cBhvr>
                                        <p:cTn id="30" dur="1" fill="hold">
                                          <p:stCondLst>
                                            <p:cond delay="0"/>
                                          </p:stCondLst>
                                        </p:cTn>
                                        <p:tgtEl>
                                          <p:spTgt spid="51"/>
                                        </p:tgtEl>
                                        <p:attrNameLst>
                                          <p:attrName>style.visibility</p:attrName>
                                        </p:attrNameLst>
                                      </p:cBhvr>
                                      <p:to>
                                        <p:strVal val="visible"/>
                                      </p:to>
                                    </p:set>
                                    <p:animEffect transition="in" filter="randombar(horizontal)">
                                      <p:cBhvr>
                                        <p:cTn id="31" dur="500"/>
                                        <p:tgtEl>
                                          <p:spTgt spid="51"/>
                                        </p:tgtEl>
                                      </p:cBhvr>
                                    </p:animEffect>
                                  </p:childTnLst>
                                </p:cTn>
                              </p:par>
                              <p:par>
                                <p:cTn id="32" presetID="22" presetClass="entr" presetSubtype="8" fill="hold" grpId="0" nodeType="withEffect">
                                  <p:stCondLst>
                                    <p:cond delay="8750"/>
                                  </p:stCondLst>
                                  <p:childTnLst>
                                    <p:set>
                                      <p:cBhvr>
                                        <p:cTn id="33" dur="1" fill="hold">
                                          <p:stCondLst>
                                            <p:cond delay="0"/>
                                          </p:stCondLst>
                                        </p:cTn>
                                        <p:tgtEl>
                                          <p:spTgt spid="50">
                                            <p:graphicEl>
                                              <a:chart seriesIdx="0" categoryIdx="3" bldStep="ptInCategory"/>
                                            </p:graphicEl>
                                          </p:spTgt>
                                        </p:tgtEl>
                                        <p:attrNameLst>
                                          <p:attrName>style.visibility</p:attrName>
                                        </p:attrNameLst>
                                      </p:cBhvr>
                                      <p:to>
                                        <p:strVal val="visible"/>
                                      </p:to>
                                    </p:set>
                                    <p:animEffect transition="in" filter="wipe(left)">
                                      <p:cBhvr>
                                        <p:cTn id="34" dur="500"/>
                                        <p:tgtEl>
                                          <p:spTgt spid="50">
                                            <p:graphicEl>
                                              <a:chart seriesIdx="0" categoryIdx="3" bldStep="ptInCategory"/>
                                            </p:graphicEl>
                                          </p:spTgt>
                                        </p:tgtEl>
                                      </p:cBhvr>
                                    </p:animEffect>
                                  </p:childTnLst>
                                </p:cTn>
                              </p:par>
                              <p:par>
                                <p:cTn id="35" presetID="14" presetClass="entr" presetSubtype="10" fill="hold" nodeType="withEffect">
                                  <p:stCondLst>
                                    <p:cond delay="9500"/>
                                  </p:stCondLst>
                                  <p:childTnLst>
                                    <p:set>
                                      <p:cBhvr>
                                        <p:cTn id="36" dur="1" fill="hold">
                                          <p:stCondLst>
                                            <p:cond delay="0"/>
                                          </p:stCondLst>
                                        </p:cTn>
                                        <p:tgtEl>
                                          <p:spTgt spid="60"/>
                                        </p:tgtEl>
                                        <p:attrNameLst>
                                          <p:attrName>style.visibility</p:attrName>
                                        </p:attrNameLst>
                                      </p:cBhvr>
                                      <p:to>
                                        <p:strVal val="visible"/>
                                      </p:to>
                                    </p:set>
                                    <p:animEffect transition="in" filter="randombar(horizontal)">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48" grpId="0">
        <p:bldAsOne/>
      </p:bldGraphic>
      <p:bldGraphic spid="50" grpId="0">
        <p:bldSub>
          <a:bldChart bld="categoryEl"/>
        </p:bldSub>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8"/>
          <p:cNvSpPr txBox="1"/>
          <p:nvPr/>
        </p:nvSpPr>
        <p:spPr>
          <a:xfrm>
            <a:off x="5282522" y="637427"/>
            <a:ext cx="1626955" cy="325858"/>
          </a:xfrm>
          <a:prstGeom prst="rect">
            <a:avLst/>
          </a:prstGeom>
          <a:noFill/>
        </p:spPr>
        <p:txBody>
          <a:bodyPr wrap="square" lIns="91424" tIns="0" rIns="91424"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5F5F5F">
                    <a:lumMod val="65000"/>
                    <a:lumOff val="35000"/>
                  </a:srgbClr>
                </a:solidFill>
                <a:effectLst/>
                <a:uLnTx/>
                <a:uFillTx/>
                <a:latin typeface="思源黑体" panose="020B0500000000000000" pitchFamily="34" charset="-122"/>
                <a:ea typeface="思源黑体" panose="020B0500000000000000" pitchFamily="34" charset="-122"/>
                <a:cs typeface="华文黑体" pitchFamily="2" charset="-122"/>
                <a:sym typeface="Source Han Serif SC" panose="02020400000000000000" pitchFamily="18" charset="-122"/>
              </a:rPr>
              <a:t>点击添加标题</a:t>
            </a:r>
          </a:p>
        </p:txBody>
      </p:sp>
      <p:graphicFrame>
        <p:nvGraphicFramePr>
          <p:cNvPr id="10" name="图表 9"/>
          <p:cNvGraphicFramePr/>
          <p:nvPr>
            <p:extLst>
              <p:ext uri="{D42A27DB-BD31-4B8C-83A1-F6EECF244321}">
                <p14:modId xmlns:p14="http://schemas.microsoft.com/office/powerpoint/2010/main" val="2819850689"/>
              </p:ext>
            </p:extLst>
          </p:nvPr>
        </p:nvGraphicFramePr>
        <p:xfrm>
          <a:off x="975956" y="1253067"/>
          <a:ext cx="10310111"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p:cNvSpPr txBox="1"/>
          <p:nvPr/>
        </p:nvSpPr>
        <p:spPr>
          <a:xfrm flipH="1">
            <a:off x="416025" y="274630"/>
            <a:ext cx="27716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F7F7F"/>
                </a:solidFill>
                <a:effectLst/>
                <a:uLnTx/>
                <a:uFillTx/>
                <a:latin typeface="思源黑体" panose="020B0500000000000000" pitchFamily="34" charset="-122"/>
                <a:ea typeface="思源黑体" panose="020B0500000000000000" pitchFamily="34" charset="-122"/>
                <a:cs typeface="+mn-ea"/>
                <a:sym typeface="Source Han Serif SC" panose="02020400000000000000" pitchFamily="18" charset="-122"/>
              </a:rPr>
              <a:t>点击此处添加标题</a:t>
            </a:r>
          </a:p>
        </p:txBody>
      </p:sp>
      <p:sp>
        <p:nvSpPr>
          <p:cNvPr id="18" name="矩形 17"/>
          <p:cNvSpPr/>
          <p:nvPr/>
        </p:nvSpPr>
        <p:spPr>
          <a:xfrm>
            <a:off x="0" y="200025"/>
            <a:ext cx="200025" cy="694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5" b="0" i="0" u="none" strike="noStrike" kern="1200" cap="none" spc="0" normalizeH="0" baseline="0" noProof="0" dirty="0">
              <a:ln>
                <a:noFill/>
              </a:ln>
              <a:solidFill>
                <a:srgbClr val="7F7F7F"/>
              </a:solidFill>
              <a:effectLst/>
              <a:uLnTx/>
              <a:uFillTx/>
              <a:latin typeface="思源黑体" panose="020B0500000000000000" pitchFamily="34" charset="-122"/>
              <a:ea typeface="思源黑体" panose="020B0500000000000000" pitchFamily="34" charset="-122"/>
              <a:cs typeface="+mn-cs"/>
              <a:sym typeface="Source Han Serif SC" panose="02020400000000000000" pitchFamily="18" charset="-122"/>
            </a:endParaRPr>
          </a:p>
        </p:txBody>
      </p:sp>
      <p:sp>
        <p:nvSpPr>
          <p:cNvPr id="19" name="矩形 18"/>
          <p:cNvSpPr/>
          <p:nvPr/>
        </p:nvSpPr>
        <p:spPr>
          <a:xfrm>
            <a:off x="254025" y="200025"/>
            <a:ext cx="108000" cy="6941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5" b="0" i="0" u="none" strike="noStrike" kern="1200" cap="none" spc="0" normalizeH="0" baseline="0" noProof="0" dirty="0">
              <a:ln>
                <a:noFill/>
              </a:ln>
              <a:solidFill>
                <a:srgbClr val="7F7F7F"/>
              </a:solidFill>
              <a:effectLst/>
              <a:uLnTx/>
              <a:uFillTx/>
              <a:latin typeface="思源黑体" panose="020B0500000000000000" pitchFamily="34" charset="-122"/>
              <a:ea typeface="思源黑体" panose="020B0500000000000000" pitchFamily="34" charset="-122"/>
              <a:cs typeface="+mn-cs"/>
              <a:sym typeface="Source Han Serif SC" panose="02020400000000000000" pitchFamily="18" charset="-122"/>
            </a:endParaRP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ppt_w*0.7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4232936924"/>
              </p:ext>
            </p:extLst>
          </p:nvPr>
        </p:nvGraphicFramePr>
        <p:xfrm>
          <a:off x="279400" y="890442"/>
          <a:ext cx="11430000" cy="578975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5">
            <a:extLst>
              <a:ext uri="{FF2B5EF4-FFF2-40B4-BE49-F238E27FC236}">
                <a16:creationId xmlns:a16="http://schemas.microsoft.com/office/drawing/2014/main" id="{2988C9C0-79C2-2A0A-00FC-3F244F7B0E6C}"/>
              </a:ext>
            </a:extLst>
          </p:cNvPr>
          <p:cNvSpPr txBox="1"/>
          <p:nvPr/>
        </p:nvSpPr>
        <p:spPr bwMode="auto">
          <a:xfrm>
            <a:off x="5206550" y="244092"/>
            <a:ext cx="2879568" cy="646349"/>
          </a:xfrm>
          <a:prstGeom prst="rect">
            <a:avLst/>
          </a:prstGeom>
          <a:noFill/>
        </p:spPr>
        <p:txBody>
          <a:bodyPr wrap="none" lIns="288000" tIns="0" rIns="480000" bIns="0" anchor="ctr" anchorCtr="0">
            <a:norm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F81BD">
                    <a:lumMod val="75000"/>
                  </a:srgbClr>
                </a:solidFill>
                <a:effectLst/>
                <a:uLnTx/>
                <a:uFillTx/>
                <a:latin typeface="庞门正道标题体" panose="02010600030101010101" pitchFamily="2" charset="-122"/>
                <a:ea typeface="庞门正道标题体" panose="02010600030101010101" pitchFamily="2" charset="-122"/>
                <a:cs typeface="+mn-cs"/>
              </a:rPr>
              <a:t>标题文本</a:t>
            </a:r>
          </a:p>
        </p:txBody>
      </p:sp>
    </p:spTree>
  </p:cSld>
  <p:clrMapOvr>
    <a:masterClrMapping/>
  </p:clrMapOvr>
  <mc:AlternateContent xmlns:mc="http://schemas.openxmlformats.org/markup-compatibility/2006" xmlns:p15="http://schemas.microsoft.com/office/powerpoint/2012/main">
    <mc:Choice Requires="p15">
      <p:transition spd="slow" advClick="0" advTm="2000">
        <p15:prstTrans prst="peelOff"/>
      </p:transition>
    </mc:Choice>
    <mc:Fallback xmlns="">
      <p:transition spd="slow" advClick="0" advTm="200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ext uri="{D42A27DB-BD31-4B8C-83A1-F6EECF244321}">
                <p14:modId xmlns:p14="http://schemas.microsoft.com/office/powerpoint/2010/main" val="3987397759"/>
              </p:ext>
            </p:extLst>
          </p:nvPr>
        </p:nvGraphicFramePr>
        <p:xfrm>
          <a:off x="838200" y="1600201"/>
          <a:ext cx="10270067" cy="4986866"/>
        </p:xfrm>
        <a:graphic>
          <a:graphicData uri="http://schemas.openxmlformats.org/drawingml/2006/chart">
            <c:chart xmlns:c="http://schemas.openxmlformats.org/drawingml/2006/chart" xmlns:r="http://schemas.openxmlformats.org/officeDocument/2006/relationships" r:id="rId4"/>
          </a:graphicData>
        </a:graphic>
      </p:graphicFrame>
      <p:sp>
        <p:nvSpPr>
          <p:cNvPr id="2" name="标题 1">
            <a:extLst>
              <a:ext uri="{FF2B5EF4-FFF2-40B4-BE49-F238E27FC236}">
                <a16:creationId xmlns:a16="http://schemas.microsoft.com/office/drawing/2014/main" id="{CF0C29D1-A900-52C9-D5E5-FF01084FE3C1}"/>
              </a:ext>
            </a:extLst>
          </p:cNvPr>
          <p:cNvSpPr>
            <a:spLocks noGrp="1"/>
          </p:cNvSpPr>
          <p:nvPr>
            <p:ph type="title"/>
          </p:nvPr>
        </p:nvSpPr>
        <p:spPr>
          <a:xfrm>
            <a:off x="838200" y="94192"/>
            <a:ext cx="10515600" cy="1325563"/>
          </a:xfrm>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15"/>
          <p:cNvGraphicFramePr/>
          <p:nvPr>
            <p:extLst>
              <p:ext uri="{D42A27DB-BD31-4B8C-83A1-F6EECF244321}">
                <p14:modId xmlns:p14="http://schemas.microsoft.com/office/powerpoint/2010/main" val="3264665995"/>
              </p:ext>
            </p:extLst>
          </p:nvPr>
        </p:nvGraphicFramePr>
        <p:xfrm>
          <a:off x="838200" y="1536700"/>
          <a:ext cx="10380663" cy="3022600"/>
        </p:xfrm>
        <a:graphic>
          <a:graphicData uri="http://schemas.openxmlformats.org/drawingml/2006/chart">
            <c:chart xmlns:c="http://schemas.openxmlformats.org/drawingml/2006/chart" xmlns:r="http://schemas.openxmlformats.org/officeDocument/2006/relationships" r:id="rId4"/>
          </a:graphicData>
        </a:graphic>
      </p:graphicFrame>
      <p:grpSp>
        <p:nvGrpSpPr>
          <p:cNvPr id="17" name="Group 16"/>
          <p:cNvGrpSpPr/>
          <p:nvPr/>
        </p:nvGrpSpPr>
        <p:grpSpPr bwMode="auto">
          <a:xfrm>
            <a:off x="4259262" y="4703756"/>
            <a:ext cx="3578491" cy="169277"/>
            <a:chOff x="3200400" y="3427202"/>
            <a:chExt cx="2579871" cy="167931"/>
          </a:xfrm>
        </p:grpSpPr>
        <p:grpSp>
          <p:nvGrpSpPr>
            <p:cNvPr id="73740" name="Group 17"/>
            <p:cNvGrpSpPr/>
            <p:nvPr/>
          </p:nvGrpSpPr>
          <p:grpSpPr bwMode="auto">
            <a:xfrm>
              <a:off x="3200400" y="3427202"/>
              <a:ext cx="489358" cy="167931"/>
              <a:chOff x="3870964" y="3265019"/>
              <a:chExt cx="489358" cy="167931"/>
            </a:xfrm>
          </p:grpSpPr>
          <p:sp>
            <p:nvSpPr>
              <p:cNvPr id="28" name="Rounded Rectangle 27"/>
              <p:cNvSpPr/>
              <p:nvPr/>
            </p:nvSpPr>
            <p:spPr>
              <a:xfrm>
                <a:off x="3870964" y="3285492"/>
                <a:ext cx="114449" cy="1133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mn-cs"/>
                </a:endParaRPr>
              </a:p>
            </p:txBody>
          </p:sp>
          <p:sp>
            <p:nvSpPr>
              <p:cNvPr id="73751" name="Rectangle 1436"/>
              <p:cNvSpPr>
                <a:spLocks noChangeArrowheads="1"/>
              </p:cNvSpPr>
              <p:nvPr/>
            </p:nvSpPr>
            <p:spPr bwMode="auto">
              <a:xfrm>
                <a:off x="4055226" y="3265019"/>
                <a:ext cx="305096" cy="1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rPr>
                  <a:t>Design</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endParaRPr>
              </a:p>
            </p:txBody>
          </p:sp>
        </p:grpSp>
        <p:grpSp>
          <p:nvGrpSpPr>
            <p:cNvPr id="73741" name="Group 18"/>
            <p:cNvGrpSpPr/>
            <p:nvPr/>
          </p:nvGrpSpPr>
          <p:grpSpPr bwMode="auto">
            <a:xfrm>
              <a:off x="3942029" y="3427202"/>
              <a:ext cx="437353" cy="167931"/>
              <a:chOff x="4562753" y="3265019"/>
              <a:chExt cx="437353" cy="167931"/>
            </a:xfrm>
          </p:grpSpPr>
          <p:sp>
            <p:nvSpPr>
              <p:cNvPr id="26" name="Rounded Rectangle 25"/>
              <p:cNvSpPr/>
              <p:nvPr/>
            </p:nvSpPr>
            <p:spPr>
              <a:xfrm>
                <a:off x="4562753" y="3285492"/>
                <a:ext cx="114449" cy="1133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mn-cs"/>
                </a:endParaRPr>
              </a:p>
            </p:txBody>
          </p:sp>
          <p:sp>
            <p:nvSpPr>
              <p:cNvPr id="73749" name="Rectangle 1436"/>
              <p:cNvSpPr>
                <a:spLocks noChangeArrowheads="1"/>
              </p:cNvSpPr>
              <p:nvPr/>
            </p:nvSpPr>
            <p:spPr bwMode="auto">
              <a:xfrm>
                <a:off x="4747015" y="3265019"/>
                <a:ext cx="253091" cy="1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rPr>
                  <a:t>Video</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endParaRPr>
              </a:p>
            </p:txBody>
          </p:sp>
        </p:grpSp>
        <p:grpSp>
          <p:nvGrpSpPr>
            <p:cNvPr id="73742" name="Group 19"/>
            <p:cNvGrpSpPr/>
            <p:nvPr/>
          </p:nvGrpSpPr>
          <p:grpSpPr bwMode="auto">
            <a:xfrm>
              <a:off x="4634445" y="3427202"/>
              <a:ext cx="441977" cy="167931"/>
              <a:chOff x="5212181" y="3265019"/>
              <a:chExt cx="441977" cy="167931"/>
            </a:xfrm>
          </p:grpSpPr>
          <p:sp>
            <p:nvSpPr>
              <p:cNvPr id="24" name="Rounded Rectangle 23"/>
              <p:cNvSpPr/>
              <p:nvPr/>
            </p:nvSpPr>
            <p:spPr>
              <a:xfrm>
                <a:off x="5212181" y="3285492"/>
                <a:ext cx="114449" cy="1133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mn-cs"/>
                </a:endParaRPr>
              </a:p>
            </p:txBody>
          </p:sp>
          <p:sp>
            <p:nvSpPr>
              <p:cNvPr id="73747" name="Rectangle 1436"/>
              <p:cNvSpPr>
                <a:spLocks noChangeArrowheads="1"/>
              </p:cNvSpPr>
              <p:nvPr/>
            </p:nvSpPr>
            <p:spPr bwMode="auto">
              <a:xfrm>
                <a:off x="5396444" y="3265019"/>
                <a:ext cx="257714" cy="1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rPr>
                  <a:t>Photo</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endParaRPr>
              </a:p>
            </p:txBody>
          </p:sp>
        </p:grpSp>
        <p:grpSp>
          <p:nvGrpSpPr>
            <p:cNvPr id="73743" name="Group 20"/>
            <p:cNvGrpSpPr/>
            <p:nvPr/>
          </p:nvGrpSpPr>
          <p:grpSpPr bwMode="auto">
            <a:xfrm>
              <a:off x="5339450" y="3427202"/>
              <a:ext cx="440821" cy="167931"/>
              <a:chOff x="5874121" y="3265019"/>
              <a:chExt cx="440821" cy="167931"/>
            </a:xfrm>
          </p:grpSpPr>
          <p:sp>
            <p:nvSpPr>
              <p:cNvPr id="22" name="Rounded Rectangle 21"/>
              <p:cNvSpPr/>
              <p:nvPr/>
            </p:nvSpPr>
            <p:spPr>
              <a:xfrm>
                <a:off x="5874121" y="3285492"/>
                <a:ext cx="114449" cy="1133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mn-cs"/>
                </a:endParaRPr>
              </a:p>
            </p:txBody>
          </p:sp>
          <p:sp>
            <p:nvSpPr>
              <p:cNvPr id="73745" name="Rectangle 1436"/>
              <p:cNvSpPr>
                <a:spLocks noChangeArrowheads="1"/>
              </p:cNvSpPr>
              <p:nvPr/>
            </p:nvSpPr>
            <p:spPr bwMode="auto">
              <a:xfrm>
                <a:off x="6058384" y="3265019"/>
                <a:ext cx="256558" cy="1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rPr>
                  <a:t>Audio</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Aa楷体" panose="02000500000000000000" pitchFamily="2" charset="-122"/>
                  <a:ea typeface="Aa楷体" panose="02000500000000000000" pitchFamily="2" charset="-122"/>
                  <a:cs typeface="Arial" panose="020B0604020202020204" pitchFamily="34" charset="0"/>
                </a:endParaRPr>
              </a:p>
            </p:txBody>
          </p:sp>
        </p:grpSp>
      </p:grpSp>
      <p:sp>
        <p:nvSpPr>
          <p:cNvPr id="2" name="标题 1">
            <a:extLst>
              <a:ext uri="{FF2B5EF4-FFF2-40B4-BE49-F238E27FC236}">
                <a16:creationId xmlns:a16="http://schemas.microsoft.com/office/drawing/2014/main" id="{F9DCA39C-8284-8557-D38D-1CEC14EEA1F5}"/>
              </a:ext>
            </a:extLst>
          </p:cNvPr>
          <p:cNvSpPr>
            <a:spLocks noGrp="1"/>
          </p:cNvSpPr>
          <p:nvPr>
            <p:ph type="title"/>
          </p:nvPr>
        </p:nvSpPr>
        <p:spPr>
          <a:xfrm>
            <a:off x="838200" y="128590"/>
            <a:ext cx="10515600" cy="1325563"/>
          </a:xfrm>
        </p:spPr>
        <p:txBody>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887571914"/>
              </p:ext>
            </p:extLst>
          </p:nvPr>
        </p:nvGraphicFramePr>
        <p:xfrm>
          <a:off x="1186341" y="1523999"/>
          <a:ext cx="9691427" cy="4735774"/>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D2C7050B-B4EF-541D-D3C6-000C54BC2657}"/>
              </a:ext>
            </a:extLst>
          </p:cNvPr>
          <p:cNvSpPr>
            <a:spLocks noGrp="1"/>
          </p:cNvSpPr>
          <p:nvPr>
            <p:ph type="title"/>
          </p:nvPr>
        </p:nvSpPr>
        <p:spPr>
          <a:xfrm>
            <a:off x="838199" y="50888"/>
            <a:ext cx="10515600" cy="1325563"/>
          </a:xfrm>
        </p:spPr>
        <p:txBody>
          <a:bodyPr/>
          <a:lstStyle/>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955620971"/>
              </p:ext>
            </p:extLst>
          </p:nvPr>
        </p:nvGraphicFramePr>
        <p:xfrm>
          <a:off x="682388" y="719666"/>
          <a:ext cx="10536072"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表 19"/>
          <p:cNvGraphicFramePr/>
          <p:nvPr>
            <p:extLst>
              <p:ext uri="{D42A27DB-BD31-4B8C-83A1-F6EECF244321}">
                <p14:modId xmlns:p14="http://schemas.microsoft.com/office/powerpoint/2010/main" val="3090020302"/>
              </p:ext>
            </p:extLst>
          </p:nvPr>
        </p:nvGraphicFramePr>
        <p:xfrm>
          <a:off x="1177188" y="1872537"/>
          <a:ext cx="6528725" cy="411781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8078228" y="2087175"/>
            <a:ext cx="2819960" cy="602216"/>
            <a:chOff x="1759686" y="2349127"/>
            <a:chExt cx="2819960" cy="602216"/>
          </a:xfrm>
        </p:grpSpPr>
        <p:sp>
          <p:nvSpPr>
            <p:cNvPr id="4" name="文本框 3"/>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62626">
                      <a:lumMod val="75000"/>
                      <a:lumOff val="2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标题文字添加</a:t>
              </a:r>
            </a:p>
          </p:txBody>
        </p:sp>
        <p:sp>
          <p:nvSpPr>
            <p:cNvPr id="5" name="文本框 4"/>
            <p:cNvSpPr txBox="1"/>
            <p:nvPr/>
          </p:nvSpPr>
          <p:spPr>
            <a:xfrm>
              <a:off x="1759686" y="2687681"/>
              <a:ext cx="2819960" cy="263662"/>
            </a:xfrm>
            <a:prstGeom prst="rect">
              <a:avLst/>
            </a:prstGeom>
            <a:noFill/>
          </p:spPr>
          <p:txBody>
            <a:bodyPr wrap="square" rtlCol="0">
              <a:spAutoFit/>
              <a:scene3d>
                <a:camera prst="orthographicFront"/>
                <a:lightRig rig="threePt" dir="t"/>
              </a:scene3d>
              <a:sp3d contourW="12700"/>
            </a:body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10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输入替换内容输入替换内容输入替换内容</a:t>
              </a:r>
            </a:p>
          </p:txBody>
        </p:sp>
      </p:grpSp>
      <p:grpSp>
        <p:nvGrpSpPr>
          <p:cNvPr id="6" name="组合 5"/>
          <p:cNvGrpSpPr/>
          <p:nvPr/>
        </p:nvGrpSpPr>
        <p:grpSpPr>
          <a:xfrm>
            <a:off x="8078228" y="3460994"/>
            <a:ext cx="2819960" cy="602216"/>
            <a:chOff x="1759686" y="2349127"/>
            <a:chExt cx="2819960" cy="602216"/>
          </a:xfrm>
        </p:grpSpPr>
        <p:sp>
          <p:nvSpPr>
            <p:cNvPr id="7" name="文本框 6"/>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62626">
                      <a:lumMod val="75000"/>
                      <a:lumOff val="2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标题文字添加</a:t>
              </a:r>
            </a:p>
          </p:txBody>
        </p:sp>
        <p:sp>
          <p:nvSpPr>
            <p:cNvPr id="8" name="文本框 7"/>
            <p:cNvSpPr txBox="1"/>
            <p:nvPr/>
          </p:nvSpPr>
          <p:spPr>
            <a:xfrm>
              <a:off x="1759686" y="2687681"/>
              <a:ext cx="2819960" cy="263662"/>
            </a:xfrm>
            <a:prstGeom prst="rect">
              <a:avLst/>
            </a:prstGeom>
            <a:noFill/>
          </p:spPr>
          <p:txBody>
            <a:bodyPr wrap="square" rtlCol="0">
              <a:spAutoFit/>
              <a:scene3d>
                <a:camera prst="orthographicFront"/>
                <a:lightRig rig="threePt" dir="t"/>
              </a:scene3d>
              <a:sp3d contourW="12700"/>
            </a:body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10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输入替换内容输入替换内容输入替换内容</a:t>
              </a:r>
            </a:p>
          </p:txBody>
        </p:sp>
      </p:grpSp>
      <p:grpSp>
        <p:nvGrpSpPr>
          <p:cNvPr id="9" name="组合 8"/>
          <p:cNvGrpSpPr/>
          <p:nvPr/>
        </p:nvGrpSpPr>
        <p:grpSpPr>
          <a:xfrm>
            <a:off x="8078228" y="4834812"/>
            <a:ext cx="2819960" cy="602216"/>
            <a:chOff x="1759686" y="2349127"/>
            <a:chExt cx="2819960" cy="602216"/>
          </a:xfrm>
        </p:grpSpPr>
        <p:sp>
          <p:nvSpPr>
            <p:cNvPr id="10" name="文本框 9"/>
            <p:cNvSpPr txBox="1"/>
            <p:nvPr/>
          </p:nvSpPr>
          <p:spPr>
            <a:xfrm>
              <a:off x="1759686"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62626">
                      <a:lumMod val="75000"/>
                      <a:lumOff val="2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标题文字添加</a:t>
              </a:r>
            </a:p>
          </p:txBody>
        </p:sp>
        <p:sp>
          <p:nvSpPr>
            <p:cNvPr id="11" name="文本框 10"/>
            <p:cNvSpPr txBox="1"/>
            <p:nvPr/>
          </p:nvSpPr>
          <p:spPr>
            <a:xfrm>
              <a:off x="1759686" y="2687681"/>
              <a:ext cx="2819960" cy="263662"/>
            </a:xfrm>
            <a:prstGeom prst="rect">
              <a:avLst/>
            </a:prstGeom>
            <a:noFill/>
          </p:spPr>
          <p:txBody>
            <a:bodyPr wrap="square" rtlCol="0">
              <a:spAutoFit/>
              <a:scene3d>
                <a:camera prst="orthographicFront"/>
                <a:lightRig rig="threePt" dir="t"/>
              </a:scene3d>
              <a:sp3d contourW="12700"/>
            </a:body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10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输入替换内容输入替换内容输入替换内容</a:t>
              </a:r>
            </a:p>
          </p:txBody>
        </p:sp>
      </p:grpSp>
      <p:sp>
        <p:nvSpPr>
          <p:cNvPr id="12" name="文本框 11"/>
          <p:cNvSpPr txBox="1"/>
          <p:nvPr/>
        </p:nvSpPr>
        <p:spPr>
          <a:xfrm>
            <a:off x="765492" y="360195"/>
            <a:ext cx="2969895" cy="498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点此添加标题文本</a:t>
            </a:r>
          </a:p>
        </p:txBody>
      </p:sp>
      <p:sp>
        <p:nvSpPr>
          <p:cNvPr id="13" name="矩形 12"/>
          <p:cNvSpPr/>
          <p:nvPr/>
        </p:nvSpPr>
        <p:spPr>
          <a:xfrm>
            <a:off x="1" y="-15241"/>
            <a:ext cx="632459" cy="1114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4" name="文本框 13"/>
          <p:cNvSpPr txBox="1"/>
          <p:nvPr/>
        </p:nvSpPr>
        <p:spPr>
          <a:xfrm>
            <a:off x="765492" y="816632"/>
            <a:ext cx="4263390" cy="288156"/>
          </a:xfrm>
          <a:prstGeom prst="rect">
            <a:avLst/>
          </a:prstGeom>
          <a:noFill/>
        </p:spPr>
        <p:txBody>
          <a:bodyPr wrap="square" rtlCol="0">
            <a:spAutoFit/>
          </a:bodyPr>
          <a:lstStyle/>
          <a:p>
            <a:pPr marL="0" marR="0" lvl="0" indent="0" algn="dist" defTabSz="914400" rtl="0" eaLnBrk="1" fontAlgn="auto" latinLnBrk="0" hangingPunct="1">
              <a:lnSpc>
                <a:spcPct val="14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And I've waited longer for you than I've waited for any woman.</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anim calcmode="lin" valueType="num">
                                      <p:cBhvr>
                                        <p:cTn id="8" dur="750" fill="hold"/>
                                        <p:tgtEl>
                                          <p:spTgt spid="20"/>
                                        </p:tgtEl>
                                        <p:attrNameLst>
                                          <p:attrName>ppt_x</p:attrName>
                                        </p:attrNameLst>
                                      </p:cBhvr>
                                      <p:tavLst>
                                        <p:tav tm="0">
                                          <p:val>
                                            <p:strVal val="#ppt_x"/>
                                          </p:val>
                                        </p:tav>
                                        <p:tav tm="100000">
                                          <p:val>
                                            <p:strVal val="#ppt_x"/>
                                          </p:val>
                                        </p:tav>
                                      </p:tavLst>
                                    </p:anim>
                                    <p:anim calcmode="lin" valueType="num">
                                      <p:cBhvr>
                                        <p:cTn id="9" dur="7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3500"/>
                            </p:stCondLst>
                            <p:childTnLst>
                              <p:par>
                                <p:cTn id="31" presetID="14" presetClass="entr" presetSubtype="5" fill="hold" grpId="2" nodeType="afterEffect">
                                  <p:stCondLst>
                                    <p:cond delay="0"/>
                                  </p:stCondLst>
                                  <p:iterate type="lt">
                                    <p:tmPct val="0"/>
                                  </p:iterate>
                                  <p:childTnLst>
                                    <p:set>
                                      <p:cBhvr>
                                        <p:cTn id="32" dur="1" fill="hold">
                                          <p:stCondLst>
                                            <p:cond delay="0"/>
                                          </p:stCondLst>
                                        </p:cTn>
                                        <p:tgtEl>
                                          <p:spTgt spid="14"/>
                                        </p:tgtEl>
                                        <p:attrNameLst>
                                          <p:attrName>style.visibility</p:attrName>
                                        </p:attrNameLst>
                                      </p:cBhvr>
                                      <p:to>
                                        <p:strVal val="visible"/>
                                      </p:to>
                                    </p:set>
                                    <p:animEffect transition="in" filter="randombar(vertic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12" grpId="0"/>
      <p:bldP spid="13" grpId="0" bldLvl="0" animBg="1"/>
      <p:bldP spid="14" grpId="0"/>
      <p:bldP spid="14" grpId="1"/>
      <p:bldP spid="14" grpId="2"/>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402459201"/>
              </p:ext>
            </p:extLst>
          </p:nvPr>
        </p:nvGraphicFramePr>
        <p:xfrm>
          <a:off x="580397" y="1583299"/>
          <a:ext cx="7367099" cy="4167289"/>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138734" y="5806880"/>
            <a:ext cx="8066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9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Webdesign</a:t>
            </a:r>
            <a:endParaRPr kumimoji="0" lang="id-ID" sz="900" b="1"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7" name="Rectangle 16"/>
          <p:cNvSpPr/>
          <p:nvPr/>
        </p:nvSpPr>
        <p:spPr>
          <a:xfrm>
            <a:off x="898712" y="5851231"/>
            <a:ext cx="219075" cy="219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05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8" name="TextBox 17"/>
          <p:cNvSpPr txBox="1"/>
          <p:nvPr/>
        </p:nvSpPr>
        <p:spPr>
          <a:xfrm>
            <a:off x="2946302" y="5806880"/>
            <a:ext cx="100059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9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Graphic Design</a:t>
            </a:r>
            <a:endParaRPr kumimoji="0" lang="id-ID" sz="900" b="1"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9" name="Rectangle 18"/>
          <p:cNvSpPr/>
          <p:nvPr/>
        </p:nvSpPr>
        <p:spPr>
          <a:xfrm>
            <a:off x="2706280" y="5851231"/>
            <a:ext cx="219075" cy="219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05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20" name="TextBox 19"/>
          <p:cNvSpPr txBox="1"/>
          <p:nvPr/>
        </p:nvSpPr>
        <p:spPr>
          <a:xfrm>
            <a:off x="5141759" y="5806880"/>
            <a:ext cx="7280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9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Marketing</a:t>
            </a:r>
            <a:endParaRPr kumimoji="0" lang="id-ID" sz="900" b="1"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21" name="Rectangle 20"/>
          <p:cNvSpPr/>
          <p:nvPr/>
        </p:nvSpPr>
        <p:spPr>
          <a:xfrm>
            <a:off x="4901737" y="5851231"/>
            <a:ext cx="219075" cy="21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050" b="0" i="0" u="none" strike="noStrike" kern="120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3" name="文本框 12"/>
          <p:cNvSpPr txBox="1"/>
          <p:nvPr/>
        </p:nvSpPr>
        <p:spPr>
          <a:xfrm>
            <a:off x="765492" y="360195"/>
            <a:ext cx="2969895" cy="498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点此添加标题文本</a:t>
            </a:r>
          </a:p>
        </p:txBody>
      </p:sp>
      <p:sp>
        <p:nvSpPr>
          <p:cNvPr id="14" name="矩形 13"/>
          <p:cNvSpPr/>
          <p:nvPr/>
        </p:nvSpPr>
        <p:spPr>
          <a:xfrm>
            <a:off x="1" y="-15241"/>
            <a:ext cx="632459" cy="1114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5" name="文本框 14"/>
          <p:cNvSpPr txBox="1"/>
          <p:nvPr/>
        </p:nvSpPr>
        <p:spPr>
          <a:xfrm>
            <a:off x="765492" y="816632"/>
            <a:ext cx="4263390" cy="288156"/>
          </a:xfrm>
          <a:prstGeom prst="rect">
            <a:avLst/>
          </a:prstGeom>
          <a:noFill/>
        </p:spPr>
        <p:txBody>
          <a:bodyPr wrap="square" rtlCol="0">
            <a:spAutoFit/>
          </a:bodyPr>
          <a:lstStyle/>
          <a:p>
            <a:pPr marL="0" marR="0" lvl="0" indent="0" algn="dist" defTabSz="914400" rtl="0" eaLnBrk="1" fontAlgn="auto" latinLnBrk="0" hangingPunct="1">
              <a:lnSpc>
                <a:spcPct val="14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And I've waited longer for you than I've waited for any woman.</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ipe(down)">
                                      <p:cBhvr>
                                        <p:cTn id="11" dur="500"/>
                                        <p:tgtEl>
                                          <p:spTgt spid="7">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down)">
                                      <p:cBhvr>
                                        <p:cTn id="15" dur="500"/>
                                        <p:tgtEl>
                                          <p:spTgt spid="7">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down)">
                                      <p:cBhvr>
                                        <p:cTn id="19" dur="500"/>
                                        <p:tgtEl>
                                          <p:spTgt spid="7">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down)">
                                      <p:cBhvr>
                                        <p:cTn id="23" dur="500"/>
                                        <p:tgtEl>
                                          <p:spTgt spid="7">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par>
                          <p:cTn id="51" fill="hold">
                            <p:stCondLst>
                              <p:cond delay="4000"/>
                            </p:stCondLst>
                            <p:childTnLst>
                              <p:par>
                                <p:cTn id="52" presetID="14" presetClass="entr" presetSubtype="5" fill="hold" grpId="2" nodeType="afterEffect">
                                  <p:stCondLst>
                                    <p:cond delay="0"/>
                                  </p:stCondLst>
                                  <p:iterate type="lt">
                                    <p:tmPct val="0"/>
                                  </p:iterate>
                                  <p:childTnLst>
                                    <p:set>
                                      <p:cBhvr>
                                        <p:cTn id="53" dur="1" fill="hold">
                                          <p:stCondLst>
                                            <p:cond delay="0"/>
                                          </p:stCondLst>
                                        </p:cTn>
                                        <p:tgtEl>
                                          <p:spTgt spid="15"/>
                                        </p:tgtEl>
                                        <p:attrNameLst>
                                          <p:attrName>style.visibility</p:attrName>
                                        </p:attrNameLst>
                                      </p:cBhvr>
                                      <p:to>
                                        <p:strVal val="visible"/>
                                      </p:to>
                                    </p:set>
                                    <p:animEffect transition="in" filter="randombar(vertical)">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P spid="16" grpId="0"/>
      <p:bldP spid="17" grpId="0" animBg="1"/>
      <p:bldP spid="18" grpId="0"/>
      <p:bldP spid="19" grpId="0" animBg="1"/>
      <p:bldP spid="20" grpId="0"/>
      <p:bldP spid="21" grpId="0" animBg="1"/>
      <p:bldP spid="13" grpId="0"/>
      <p:bldP spid="14" grpId="0" bldLvl="0" animBg="1"/>
      <p:bldP spid="15" grpId="0"/>
      <p:bldP spid="15" grpId="1"/>
      <p:bldP spid="15" grpId="2"/>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1"/>
          <p:cNvGraphicFramePr/>
          <p:nvPr>
            <p:extLst>
              <p:ext uri="{D42A27DB-BD31-4B8C-83A1-F6EECF244321}">
                <p14:modId xmlns:p14="http://schemas.microsoft.com/office/powerpoint/2010/main" val="1356141180"/>
              </p:ext>
            </p:extLst>
          </p:nvPr>
        </p:nvGraphicFramePr>
        <p:xfrm>
          <a:off x="692989" y="1974323"/>
          <a:ext cx="5377619" cy="3798080"/>
        </p:xfrm>
        <a:graphic>
          <a:graphicData uri="http://schemas.openxmlformats.org/drawingml/2006/chart">
            <c:chart xmlns:c="http://schemas.openxmlformats.org/drawingml/2006/chart" xmlns:r="http://schemas.openxmlformats.org/officeDocument/2006/relationships" r:id="rId3"/>
          </a:graphicData>
        </a:graphic>
      </p:graphicFrame>
      <p:sp>
        <p:nvSpPr>
          <p:cNvPr id="15" name="椭圆 10"/>
          <p:cNvSpPr/>
          <p:nvPr/>
        </p:nvSpPr>
        <p:spPr>
          <a:xfrm>
            <a:off x="7004333" y="1524495"/>
            <a:ext cx="466141" cy="4661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1</a:t>
            </a:r>
            <a:endParaRPr kumimoji="0" lang="zh-CN" altLang="en-US"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9" name="椭圆 10"/>
          <p:cNvSpPr/>
          <p:nvPr/>
        </p:nvSpPr>
        <p:spPr>
          <a:xfrm>
            <a:off x="7017029" y="2729068"/>
            <a:ext cx="466141" cy="4661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2</a:t>
            </a:r>
            <a:endParaRPr kumimoji="0" lang="zh-CN" altLang="en-US"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3" name="椭圆 10"/>
          <p:cNvSpPr/>
          <p:nvPr/>
        </p:nvSpPr>
        <p:spPr>
          <a:xfrm>
            <a:off x="7029725" y="3907436"/>
            <a:ext cx="466141" cy="4661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3</a:t>
            </a:r>
            <a:endParaRPr kumimoji="0" lang="zh-CN" altLang="en-US"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7" name="椭圆 10"/>
          <p:cNvSpPr/>
          <p:nvPr/>
        </p:nvSpPr>
        <p:spPr>
          <a:xfrm>
            <a:off x="7029725" y="5090654"/>
            <a:ext cx="466141" cy="46614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4</a:t>
            </a:r>
            <a:endParaRPr kumimoji="0" lang="zh-CN" altLang="en-US" sz="2000" b="1"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2" name="矩形 21"/>
          <p:cNvSpPr>
            <a:spLocks noChangeArrowheads="1"/>
          </p:cNvSpPr>
          <p:nvPr/>
        </p:nvSpPr>
        <p:spPr bwMode="auto">
          <a:xfrm>
            <a:off x="7495866" y="1676807"/>
            <a:ext cx="4003145" cy="33418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86614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a:t>
            </a:r>
          </a:p>
        </p:txBody>
      </p:sp>
      <p:sp>
        <p:nvSpPr>
          <p:cNvPr id="26" name="矩形 25"/>
          <p:cNvSpPr>
            <a:spLocks noChangeArrowheads="1"/>
          </p:cNvSpPr>
          <p:nvPr/>
        </p:nvSpPr>
        <p:spPr bwMode="auto">
          <a:xfrm>
            <a:off x="7508564" y="1367249"/>
            <a:ext cx="4174325" cy="36932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2495"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输入标题</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0" name="矩形 29"/>
          <p:cNvSpPr>
            <a:spLocks noChangeArrowheads="1"/>
          </p:cNvSpPr>
          <p:nvPr/>
        </p:nvSpPr>
        <p:spPr bwMode="auto">
          <a:xfrm>
            <a:off x="7508564" y="2930059"/>
            <a:ext cx="4003145" cy="33418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86614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a:t>
            </a:r>
          </a:p>
        </p:txBody>
      </p:sp>
      <p:sp>
        <p:nvSpPr>
          <p:cNvPr id="31" name="矩形 30"/>
          <p:cNvSpPr>
            <a:spLocks noChangeArrowheads="1"/>
          </p:cNvSpPr>
          <p:nvPr/>
        </p:nvSpPr>
        <p:spPr bwMode="auto">
          <a:xfrm>
            <a:off x="7521262" y="2620501"/>
            <a:ext cx="4174325" cy="36932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2495"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输入标题</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2" name="矩形 31"/>
          <p:cNvSpPr>
            <a:spLocks noChangeArrowheads="1"/>
          </p:cNvSpPr>
          <p:nvPr/>
        </p:nvSpPr>
        <p:spPr bwMode="auto">
          <a:xfrm>
            <a:off x="7521262" y="4092772"/>
            <a:ext cx="4003145" cy="33418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86614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a:t>
            </a:r>
          </a:p>
        </p:txBody>
      </p:sp>
      <p:sp>
        <p:nvSpPr>
          <p:cNvPr id="33" name="矩形 32"/>
          <p:cNvSpPr>
            <a:spLocks noChangeArrowheads="1"/>
          </p:cNvSpPr>
          <p:nvPr/>
        </p:nvSpPr>
        <p:spPr bwMode="auto">
          <a:xfrm>
            <a:off x="7533960" y="3783214"/>
            <a:ext cx="4174325" cy="36932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2495"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输入标题</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4" name="矩形 33"/>
          <p:cNvSpPr>
            <a:spLocks noChangeArrowheads="1"/>
          </p:cNvSpPr>
          <p:nvPr/>
        </p:nvSpPr>
        <p:spPr bwMode="auto">
          <a:xfrm>
            <a:off x="7529928" y="5290702"/>
            <a:ext cx="4003145" cy="33418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86614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lumMod val="7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输入替换内容输入替换内容</a:t>
            </a:r>
          </a:p>
        </p:txBody>
      </p:sp>
      <p:sp>
        <p:nvSpPr>
          <p:cNvPr id="35" name="矩形 34"/>
          <p:cNvSpPr>
            <a:spLocks noChangeArrowheads="1"/>
          </p:cNvSpPr>
          <p:nvPr/>
        </p:nvSpPr>
        <p:spPr bwMode="auto">
          <a:xfrm>
            <a:off x="7542626" y="4981144"/>
            <a:ext cx="4174325" cy="36932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2495"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输入标题</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6" name="文本框 15"/>
          <p:cNvSpPr txBox="1"/>
          <p:nvPr/>
        </p:nvSpPr>
        <p:spPr>
          <a:xfrm>
            <a:off x="765492" y="360195"/>
            <a:ext cx="2969895" cy="498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点此添加标题文本</a:t>
            </a:r>
          </a:p>
        </p:txBody>
      </p:sp>
      <p:sp>
        <p:nvSpPr>
          <p:cNvPr id="17" name="矩形 16"/>
          <p:cNvSpPr/>
          <p:nvPr/>
        </p:nvSpPr>
        <p:spPr>
          <a:xfrm>
            <a:off x="1" y="-15241"/>
            <a:ext cx="632459" cy="1114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8" name="文本框 17"/>
          <p:cNvSpPr txBox="1"/>
          <p:nvPr/>
        </p:nvSpPr>
        <p:spPr>
          <a:xfrm>
            <a:off x="765492" y="816632"/>
            <a:ext cx="4263390" cy="288156"/>
          </a:xfrm>
          <a:prstGeom prst="rect">
            <a:avLst/>
          </a:prstGeom>
          <a:noFill/>
        </p:spPr>
        <p:txBody>
          <a:bodyPr wrap="square" rtlCol="0">
            <a:spAutoFit/>
          </a:bodyPr>
          <a:lstStyle/>
          <a:p>
            <a:pPr marL="0" marR="0" lvl="0" indent="0" algn="dist" defTabSz="914400" rtl="0" eaLnBrk="1" fontAlgn="auto" latinLnBrk="0" hangingPunct="1">
              <a:lnSpc>
                <a:spcPct val="14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And I've waited longer for you than I've waited for any woman.</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500"/>
                                        <p:tgtEl>
                                          <p:spTgt spid="30"/>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childTnLst>
                          </p:cTn>
                        </p:par>
                        <p:par>
                          <p:cTn id="44" fill="hold">
                            <p:stCondLst>
                              <p:cond delay="6000"/>
                            </p:stCondLst>
                            <p:childTnLst>
                              <p:par>
                                <p:cTn id="45" presetID="22" presetClass="entr" presetSubtype="1"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childTnLst>
                          </p:cTn>
                        </p:par>
                        <p:par>
                          <p:cTn id="48" fill="hold">
                            <p:stCondLst>
                              <p:cond delay="65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7000"/>
                            </p:stCondLst>
                            <p:childTnLst>
                              <p:par>
                                <p:cTn id="53" presetID="14" presetClass="entr" presetSubtype="5" fill="hold" grpId="2" nodeType="afterEffect">
                                  <p:stCondLst>
                                    <p:cond delay="0"/>
                                  </p:stCondLst>
                                  <p:iterate type="lt">
                                    <p:tmPct val="0"/>
                                  </p:iterate>
                                  <p:childTnLst>
                                    <p:set>
                                      <p:cBhvr>
                                        <p:cTn id="54" dur="1" fill="hold">
                                          <p:stCondLst>
                                            <p:cond delay="0"/>
                                          </p:stCondLst>
                                        </p:cTn>
                                        <p:tgtEl>
                                          <p:spTgt spid="18"/>
                                        </p:tgtEl>
                                        <p:attrNameLst>
                                          <p:attrName>style.visibility</p:attrName>
                                        </p:attrNameLst>
                                      </p:cBhvr>
                                      <p:to>
                                        <p:strVal val="visible"/>
                                      </p:to>
                                    </p:set>
                                    <p:animEffect transition="in" filter="randombar(vertical)">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30" grpId="0"/>
      <p:bldP spid="31" grpId="0"/>
      <p:bldP spid="32" grpId="0"/>
      <p:bldP spid="33" grpId="0"/>
      <p:bldP spid="34" grpId="0"/>
      <p:bldP spid="35" grpId="0"/>
      <p:bldP spid="16" grpId="0"/>
      <p:bldP spid="17" grpId="0" bldLvl="0" animBg="1"/>
      <p:bldP spid="18" grpId="0"/>
      <p:bldP spid="18" grpId="1"/>
      <p:bldP spid="18" grpId="2"/>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3771214531"/>
              </p:ext>
            </p:extLst>
          </p:nvPr>
        </p:nvGraphicFramePr>
        <p:xfrm>
          <a:off x="874714" y="1625601"/>
          <a:ext cx="10442575" cy="371565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874714" y="5239658"/>
            <a:ext cx="10442575" cy="519758"/>
          </a:xfrm>
          <a:prstGeom prst="rect">
            <a:avLst/>
          </a:prstGeom>
          <a:noFill/>
        </p:spPr>
        <p:txBody>
          <a:bodyPr wrap="square" rtlCol="0">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lumMod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点击添加标题文字</a:t>
            </a:r>
            <a:endParaRPr kumimoji="0" lang="en-US" altLang="zh-CN" sz="1200" b="0" i="0" u="none" strike="noStrike" kern="1200" cap="none" spc="0" normalizeH="0" baseline="0" noProof="0" dirty="0">
              <a:ln>
                <a:noFill/>
              </a:ln>
              <a:solidFill>
                <a:srgbClr val="FFFFFF">
                  <a:lumMod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4" name="文本框 3"/>
          <p:cNvSpPr txBox="1"/>
          <p:nvPr/>
        </p:nvSpPr>
        <p:spPr>
          <a:xfrm>
            <a:off x="765492" y="360195"/>
            <a:ext cx="2969895" cy="498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点此添加标题文本</a:t>
            </a:r>
          </a:p>
        </p:txBody>
      </p:sp>
      <p:sp>
        <p:nvSpPr>
          <p:cNvPr id="5" name="矩形 4"/>
          <p:cNvSpPr/>
          <p:nvPr/>
        </p:nvSpPr>
        <p:spPr>
          <a:xfrm>
            <a:off x="1" y="-15241"/>
            <a:ext cx="632459" cy="1114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6" name="文本框 5"/>
          <p:cNvSpPr txBox="1"/>
          <p:nvPr/>
        </p:nvSpPr>
        <p:spPr>
          <a:xfrm>
            <a:off x="765492" y="816632"/>
            <a:ext cx="4263390" cy="288156"/>
          </a:xfrm>
          <a:prstGeom prst="rect">
            <a:avLst/>
          </a:prstGeom>
          <a:noFill/>
        </p:spPr>
        <p:txBody>
          <a:bodyPr wrap="square" rtlCol="0">
            <a:spAutoFit/>
          </a:bodyPr>
          <a:lstStyle/>
          <a:p>
            <a:pPr marL="0" marR="0" lvl="0" indent="0" algn="dist" defTabSz="914400" rtl="0" eaLnBrk="1" fontAlgn="auto" latinLnBrk="0" hangingPunct="1">
              <a:lnSpc>
                <a:spcPct val="14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And I've waited longer for you than I've waited for any woman.</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14" presetClass="entr" presetSubtype="5" fill="hold" grpId="2" nodeType="afterEffect">
                                  <p:stCondLst>
                                    <p:cond delay="0"/>
                                  </p:stCondLst>
                                  <p:iterate type="lt">
                                    <p:tmPct val="0"/>
                                  </p:iterate>
                                  <p:childTnLst>
                                    <p:set>
                                      <p:cBhvr>
                                        <p:cTn id="22" dur="1" fill="hold">
                                          <p:stCondLst>
                                            <p:cond delay="0"/>
                                          </p:stCondLst>
                                        </p:cTn>
                                        <p:tgtEl>
                                          <p:spTgt spid="6"/>
                                        </p:tgtEl>
                                        <p:attrNameLst>
                                          <p:attrName>style.visibility</p:attrName>
                                        </p:attrNameLst>
                                      </p:cBhvr>
                                      <p:to>
                                        <p:strVal val="visible"/>
                                      </p:to>
                                    </p:set>
                                    <p:animEffect transition="in" filter="randombar(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4" grpId="0"/>
      <p:bldP spid="5" grpId="0" bldLvl="0" animBg="1"/>
      <p:bldP spid="6" grpId="0"/>
      <p:bldP spid="6" grpId="1"/>
      <p:bldP spid="6"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30" name="Chart 2"/>
          <p:cNvGraphicFramePr/>
          <p:nvPr>
            <p:extLst>
              <p:ext uri="{D42A27DB-BD31-4B8C-83A1-F6EECF244321}">
                <p14:modId xmlns:p14="http://schemas.microsoft.com/office/powerpoint/2010/main" val="2506394050"/>
              </p:ext>
            </p:extLst>
          </p:nvPr>
        </p:nvGraphicFramePr>
        <p:xfrm>
          <a:off x="1067117" y="2941321"/>
          <a:ext cx="10492339" cy="2962927"/>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24"/>
          <p:cNvSpPr txBox="1">
            <a:spLocks/>
          </p:cNvSpPr>
          <p:nvPr/>
        </p:nvSpPr>
        <p:spPr>
          <a:xfrm>
            <a:off x="2905042" y="2144192"/>
            <a:ext cx="7620272" cy="566456"/>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您的内容打在这里，或者通过复制您的文本后，在此框中选择粘贴，并选择只保留文字。您的内容打在这里，或者通过复制您的文本后，在此框中选择粘贴，并选择只保留文字。</a:t>
            </a:r>
            <a:r>
              <a:rPr kumimoji="0" lang="en-US" altLang="zh-CN"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 </a:t>
            </a:r>
            <a:endParaRPr kumimoji="0" lang="en-US" sz="12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2" name="TextBox 4"/>
          <p:cNvSpPr txBox="1"/>
          <p:nvPr/>
        </p:nvSpPr>
        <p:spPr>
          <a:xfrm>
            <a:off x="2905040" y="1797547"/>
            <a:ext cx="1829347" cy="42056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id-ID" sz="2133"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3" name="TextBox 5"/>
          <p:cNvSpPr txBox="1"/>
          <p:nvPr/>
        </p:nvSpPr>
        <p:spPr>
          <a:xfrm>
            <a:off x="1035133" y="1777059"/>
            <a:ext cx="1585690" cy="9336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67"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标题</a:t>
            </a:r>
            <a:endParaRPr kumimoji="0" lang="id-ID" sz="5467"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22264431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50"/>
                                        <p:tgtEl>
                                          <p:spTgt spid="32"/>
                                        </p:tgtEl>
                                      </p:cBhvr>
                                    </p:animEffect>
                                    <p:anim calcmode="lin" valueType="num">
                                      <p:cBhvr>
                                        <p:cTn id="14" dur="750" fill="hold"/>
                                        <p:tgtEl>
                                          <p:spTgt spid="32"/>
                                        </p:tgtEl>
                                        <p:attrNameLst>
                                          <p:attrName>ppt_x</p:attrName>
                                        </p:attrNameLst>
                                      </p:cBhvr>
                                      <p:tavLst>
                                        <p:tav tm="0">
                                          <p:val>
                                            <p:strVal val="#ppt_x"/>
                                          </p:val>
                                        </p:tav>
                                        <p:tav tm="100000">
                                          <p:val>
                                            <p:strVal val="#ppt_x"/>
                                          </p:val>
                                        </p:tav>
                                      </p:tavLst>
                                    </p:anim>
                                    <p:anim calcmode="lin" valueType="num">
                                      <p:cBhvr>
                                        <p:cTn id="15" dur="75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anim calcmode="lin" valueType="num">
                                      <p:cBhvr>
                                        <p:cTn id="20" dur="750" fill="hold"/>
                                        <p:tgtEl>
                                          <p:spTgt spid="31"/>
                                        </p:tgtEl>
                                        <p:attrNameLst>
                                          <p:attrName>ppt_x</p:attrName>
                                        </p:attrNameLst>
                                      </p:cBhvr>
                                      <p:tavLst>
                                        <p:tav tm="0">
                                          <p:val>
                                            <p:strVal val="#ppt_x"/>
                                          </p:val>
                                        </p:tav>
                                        <p:tav tm="100000">
                                          <p:val>
                                            <p:strVal val="#ppt_x"/>
                                          </p:val>
                                        </p:tav>
                                      </p:tavLst>
                                    </p:anim>
                                    <p:anim calcmode="lin" valueType="num">
                                      <p:cBhvr>
                                        <p:cTn id="21" dur="75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fade">
                                      <p:cBhvr>
                                        <p:cTn id="25" dur="500"/>
                                        <p:tgtEl>
                                          <p:spTgt spid="30">
                                            <p:graphicEl>
                                              <a:chart seriesIdx="-3" categoryIdx="-3" bldStep="gridLegend"/>
                                            </p:graphic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fade">
                                      <p:cBhvr>
                                        <p:cTn id="29" dur="500"/>
                                        <p:tgtEl>
                                          <p:spTgt spid="30">
                                            <p:graphicEl>
                                              <a:chart seriesIdx="0" categoryIdx="-4" bldStep="series"/>
                                            </p:graphic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fade">
                                      <p:cBhvr>
                                        <p:cTn id="33" dur="500"/>
                                        <p:tgtEl>
                                          <p:spTgt spid="30">
                                            <p:graphicEl>
                                              <a:chart seriesIdx="1" categoryIdx="-4" bldStep="series"/>
                                            </p:graphic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fade">
                                      <p:cBhvr>
                                        <p:cTn id="37" dur="500"/>
                                        <p:tgtEl>
                                          <p:spTgt spid="30">
                                            <p:graphicEl>
                                              <a:chart seriesIdx="2" categoryIdx="-4" bldStep="series"/>
                                            </p:graphicEl>
                                          </p:spTgt>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30">
                                            <p:graphicEl>
                                              <a:chart seriesIdx="3" categoryIdx="-4" bldStep="series"/>
                                            </p:graphicEl>
                                          </p:spTgt>
                                        </p:tgtEl>
                                        <p:attrNameLst>
                                          <p:attrName>style.visibility</p:attrName>
                                        </p:attrNameLst>
                                      </p:cBhvr>
                                      <p:to>
                                        <p:strVal val="visible"/>
                                      </p:to>
                                    </p:set>
                                    <p:animEffect transition="in" filter="fade">
                                      <p:cBhvr>
                                        <p:cTn id="41" dur="500"/>
                                        <p:tgtEl>
                                          <p:spTgt spid="30">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30" grpId="0">
        <p:bldSub>
          <a:bldChart bld="series"/>
        </p:bldSub>
      </p:bldGraphic>
      <p:bldP spid="31" grpId="0"/>
      <p:bldP spid="32" grpId="0"/>
      <p:bldP spid="3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416394994"/>
              </p:ext>
            </p:extLst>
          </p:nvPr>
        </p:nvGraphicFramePr>
        <p:xfrm>
          <a:off x="923049" y="1361692"/>
          <a:ext cx="6392153" cy="4202531"/>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p:cNvSpPr/>
          <p:nvPr/>
        </p:nvSpPr>
        <p:spPr>
          <a:xfrm>
            <a:off x="7962900" y="1545121"/>
            <a:ext cx="766211" cy="7662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 </a:t>
            </a:r>
          </a:p>
        </p:txBody>
      </p:sp>
      <p:sp>
        <p:nvSpPr>
          <p:cNvPr id="8" name="Rectangle 7"/>
          <p:cNvSpPr/>
          <p:nvPr/>
        </p:nvSpPr>
        <p:spPr>
          <a:xfrm>
            <a:off x="8858484" y="1795578"/>
            <a:ext cx="26416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点击添加标题点击添加标题点击添加标题点击添加标题点击添加点击添加标题点击添加标题点击添加标题</a:t>
            </a:r>
            <a:endParaRPr kumimoji="0" lang="en-GB"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9" name="Rectangle 8"/>
          <p:cNvSpPr/>
          <p:nvPr/>
        </p:nvSpPr>
        <p:spPr>
          <a:xfrm>
            <a:off x="8858486" y="1545122"/>
            <a:ext cx="223837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a:t>
            </a:r>
            <a:endParaRPr kumimoji="0" lang="en-GB"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0" name="Oval 9"/>
          <p:cNvSpPr/>
          <p:nvPr/>
        </p:nvSpPr>
        <p:spPr>
          <a:xfrm>
            <a:off x="7962900" y="2561788"/>
            <a:ext cx="766211" cy="7662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 </a:t>
            </a:r>
          </a:p>
        </p:txBody>
      </p:sp>
      <p:sp>
        <p:nvSpPr>
          <p:cNvPr id="11" name="Rectangle 10"/>
          <p:cNvSpPr/>
          <p:nvPr/>
        </p:nvSpPr>
        <p:spPr>
          <a:xfrm>
            <a:off x="8858484" y="2812244"/>
            <a:ext cx="26416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点击添加标题点击添加标题点击添加标题点击添加标题点击添加点击添加标题点击添加标题点击添加标题</a:t>
            </a:r>
            <a:endParaRPr kumimoji="0" lang="en-GB"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2" name="Rectangle 11"/>
          <p:cNvSpPr/>
          <p:nvPr/>
        </p:nvSpPr>
        <p:spPr>
          <a:xfrm>
            <a:off x="8858486" y="2561788"/>
            <a:ext cx="223837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a:t>
            </a:r>
            <a:endParaRPr kumimoji="0" lang="en-GB"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3" name="Oval 12"/>
          <p:cNvSpPr/>
          <p:nvPr/>
        </p:nvSpPr>
        <p:spPr>
          <a:xfrm>
            <a:off x="7962900" y="3632545"/>
            <a:ext cx="766211" cy="7662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 </a:t>
            </a:r>
          </a:p>
        </p:txBody>
      </p:sp>
      <p:sp>
        <p:nvSpPr>
          <p:cNvPr id="14" name="Rectangle 13"/>
          <p:cNvSpPr/>
          <p:nvPr/>
        </p:nvSpPr>
        <p:spPr>
          <a:xfrm>
            <a:off x="8858484" y="3883001"/>
            <a:ext cx="26416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点击添加标题点击添加标题点击添加标题点击添加标题点击添加点击添加标题点击添加标题点击添加标题</a:t>
            </a:r>
            <a:endParaRPr kumimoji="0" lang="en-GB" sz="8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15" name="Rectangle 14"/>
          <p:cNvSpPr/>
          <p:nvPr/>
        </p:nvSpPr>
        <p:spPr>
          <a:xfrm>
            <a:off x="8858486" y="3632546"/>
            <a:ext cx="223837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点击添加标题</a:t>
            </a:r>
            <a:endParaRPr kumimoji="0" lang="en-GB" sz="1100" b="1" i="0" u="none" strike="noStrike" kern="1200" cap="none" spc="0" normalizeH="0" baseline="0" noProof="0" dirty="0">
              <a:ln>
                <a:noFill/>
              </a:ln>
              <a:solidFill>
                <a:srgbClr val="262626">
                  <a:lumMod val="50000"/>
                  <a:lumOff val="50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lumMod val="65000"/>
                  </a:srgbClr>
                </a:solidFill>
                <a:effectLst/>
                <a:uLnTx/>
                <a:uFillTx/>
                <a:latin typeface="思源黑体" panose="020B0500000000000000" pitchFamily="34" charset="-122"/>
                <a:ea typeface="思源黑体" panose="020B0500000000000000" pitchFamily="34" charset="-122"/>
                <a:cs typeface="+mn-cs"/>
                <a:sym typeface="思源黑体" panose="020B0500000000000000" pitchFamily="34" charset="-122"/>
              </a:rPr>
              <a:t> </a:t>
            </a:r>
          </a:p>
        </p:txBody>
      </p:sp>
      <p:sp>
        <p:nvSpPr>
          <p:cNvPr id="16" name="文本框 15"/>
          <p:cNvSpPr txBox="1"/>
          <p:nvPr/>
        </p:nvSpPr>
        <p:spPr>
          <a:xfrm>
            <a:off x="765492" y="360195"/>
            <a:ext cx="2969895" cy="4982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点此添加标题文本</a:t>
            </a:r>
          </a:p>
        </p:txBody>
      </p:sp>
      <p:sp>
        <p:nvSpPr>
          <p:cNvPr id="18" name="矩形 17"/>
          <p:cNvSpPr/>
          <p:nvPr/>
        </p:nvSpPr>
        <p:spPr>
          <a:xfrm>
            <a:off x="1" y="-15241"/>
            <a:ext cx="632459" cy="1114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9" name="文本框 18"/>
          <p:cNvSpPr txBox="1"/>
          <p:nvPr/>
        </p:nvSpPr>
        <p:spPr>
          <a:xfrm>
            <a:off x="765492" y="816632"/>
            <a:ext cx="4263390" cy="288156"/>
          </a:xfrm>
          <a:prstGeom prst="rect">
            <a:avLst/>
          </a:prstGeom>
          <a:noFill/>
        </p:spPr>
        <p:txBody>
          <a:bodyPr wrap="square" rtlCol="0">
            <a:spAutoFit/>
          </a:bodyPr>
          <a:lstStyle/>
          <a:p>
            <a:pPr marL="0" marR="0" lvl="0" indent="0" algn="dist" defTabSz="914400" rtl="0" eaLnBrk="1" fontAlgn="auto" latinLnBrk="0" hangingPunct="1">
              <a:lnSpc>
                <a:spcPct val="14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262626"/>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rPr>
              <a:t>And I've waited longer for you than I've waited for any woman.</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1" dur="500"/>
                                        <p:tgtEl>
                                          <p:spTgt spid="5">
                                            <p:graphicEl>
                                              <a:chart seriesIdx="-4" categoryIdx="0" bldStep="category"/>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5" dur="500"/>
                                        <p:tgtEl>
                                          <p:spTgt spid="5">
                                            <p:graphicEl>
                                              <a:chart seriesIdx="-4" categoryIdx="1" bldStep="category"/>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left)">
                                      <p:cBhvr>
                                        <p:cTn id="19" dur="500"/>
                                        <p:tgtEl>
                                          <p:spTgt spid="5">
                                            <p:graphicEl>
                                              <a:chart seriesIdx="-4" categoryIdx="2" bldStep="category"/>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left)">
                                      <p:cBhvr>
                                        <p:cTn id="23" dur="500"/>
                                        <p:tgtEl>
                                          <p:spTgt spid="5">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5500"/>
                            </p:stCondLst>
                            <p:childTnLst>
                              <p:par>
                                <p:cTn id="58" presetID="22" presetClass="entr" presetSubtype="1"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500"/>
                                        <p:tgtEl>
                                          <p:spTgt spid="18"/>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6500"/>
                            </p:stCondLst>
                            <p:childTnLst>
                              <p:par>
                                <p:cTn id="66" presetID="14" presetClass="entr" presetSubtype="5" fill="hold" grpId="2" nodeType="afterEffect">
                                  <p:stCondLst>
                                    <p:cond delay="0"/>
                                  </p:stCondLst>
                                  <p:iterate type="lt">
                                    <p:tmPct val="0"/>
                                  </p:iterate>
                                  <p:childTnLst>
                                    <p:set>
                                      <p:cBhvr>
                                        <p:cTn id="67" dur="1" fill="hold">
                                          <p:stCondLst>
                                            <p:cond delay="0"/>
                                          </p:stCondLst>
                                        </p:cTn>
                                        <p:tgtEl>
                                          <p:spTgt spid="19"/>
                                        </p:tgtEl>
                                        <p:attrNameLst>
                                          <p:attrName>style.visibility</p:attrName>
                                        </p:attrNameLst>
                                      </p:cBhvr>
                                      <p:to>
                                        <p:strVal val="visible"/>
                                      </p:to>
                                    </p:set>
                                    <p:animEffect transition="in" filter="randombar(vertical)">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7" grpId="0" animBg="1"/>
      <p:bldP spid="8" grpId="0"/>
      <p:bldP spid="9" grpId="0"/>
      <p:bldP spid="10" grpId="0" animBg="1"/>
      <p:bldP spid="11" grpId="0"/>
      <p:bldP spid="12" grpId="0"/>
      <p:bldP spid="13" grpId="0" animBg="1"/>
      <p:bldP spid="14" grpId="0"/>
      <p:bldP spid="15" grpId="0"/>
      <p:bldP spid="16" grpId="0"/>
      <p:bldP spid="18" grpId="0" bldLvl="0" animBg="1"/>
      <p:bldP spid="19" grpId="0"/>
      <p:bldP spid="19" grpId="1"/>
      <p:bldP spid="19" grpId="2"/>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4B673914-A952-4B8F-A5BD-A95EABE303B8}"/>
              </a:ext>
            </a:extLst>
          </p:cNvPr>
          <p:cNvGraphicFramePr/>
          <p:nvPr>
            <p:extLst>
              <p:ext uri="{D42A27DB-BD31-4B8C-83A1-F6EECF244321}">
                <p14:modId xmlns:p14="http://schemas.microsoft.com/office/powerpoint/2010/main" val="1454903191"/>
              </p:ext>
            </p:extLst>
          </p:nvPr>
        </p:nvGraphicFramePr>
        <p:xfrm>
          <a:off x="1346886" y="1426153"/>
          <a:ext cx="9393157" cy="4652913"/>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01F4AF19-5A83-4829-8A0B-E23F65906D5B}"/>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2" name="组合 21">
            <a:extLst>
              <a:ext uri="{FF2B5EF4-FFF2-40B4-BE49-F238E27FC236}">
                <a16:creationId xmlns:a16="http://schemas.microsoft.com/office/drawing/2014/main" id="{91406553-9AEF-479A-A384-5C636F6A6EB0}"/>
              </a:ext>
            </a:extLst>
          </p:cNvPr>
          <p:cNvGrpSpPr/>
          <p:nvPr/>
        </p:nvGrpSpPr>
        <p:grpSpPr>
          <a:xfrm>
            <a:off x="877674" y="939750"/>
            <a:ext cx="10440000" cy="108000"/>
            <a:chOff x="917761" y="812750"/>
            <a:chExt cx="10724805" cy="108000"/>
          </a:xfrm>
        </p:grpSpPr>
        <p:cxnSp>
          <p:nvCxnSpPr>
            <p:cNvPr id="23" name="直接连接符 22">
              <a:extLst>
                <a:ext uri="{FF2B5EF4-FFF2-40B4-BE49-F238E27FC236}">
                  <a16:creationId xmlns:a16="http://schemas.microsoft.com/office/drawing/2014/main" id="{F8367B8F-2EAA-4DEC-96B6-E673D2444A5A}"/>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D0EC82-E3B3-4278-A3FE-B52100E89635}"/>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46EF6A-7B11-4288-86D7-241811A8E655}"/>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BAF385F-0946-42DF-8C87-446843BA7DE3}"/>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742AB8D-9D80-4D84-867B-1211A3043953}"/>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A35C882-B4C3-44EE-9D68-D7B483633900}"/>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47D834C-BF24-4BCB-8F81-52D291596472}"/>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0294788-E8D5-4422-AAD9-053FE5468004}"/>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DEB3E4-FF85-44B6-9AD7-CD98667E726B}"/>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2E276E3-3D55-4820-BFF2-F0FD93ED3CBF}"/>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446F360-3331-49D9-98FF-8AE854BA31D6}"/>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AD87D14-66BD-4AD8-BA70-76028778CD62}"/>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E299322-FF50-4243-B9D5-F627B4192F27}"/>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1833608-5850-459C-A3FF-B6C6465E0968}"/>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342F360-E34C-4E88-A698-7521C9D0866C}"/>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C7696CE-6696-43AF-BFA8-740245FA715B}"/>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05318A2-75A7-4C39-9D97-768A3DF69F62}"/>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C68B0AF-6BAB-48DA-BFE9-F5EAAFCDC8A8}"/>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FB6EEB-C2E5-47F7-86E3-EA6B040FF3A4}"/>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BC3BE92-90A0-4008-87D5-F07035646549}"/>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D23A5A2-D422-433B-82EF-BD3844253799}"/>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1D54C4C-49D7-4410-94AB-04A6B89CB0B0}"/>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1A0DBE7-F16D-4E6E-9D44-6C2B48DDD3B7}"/>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DDE1FFA-0700-4B3A-9FD7-51C29BDF88B4}"/>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7967B84-47D4-4FC8-9C42-085D4E675E89}"/>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925FD37-4A4B-4346-9287-672922523AF9}"/>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CF3F31D-F84E-4DF5-B6E7-38D4A20ABC14}"/>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86AC394-D2E7-4B32-9800-DBF7C7792898}"/>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FDDA1D2-8E07-4F79-A4A8-49DB5F2E968C}"/>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2DD9E16-7A20-4CEA-8D9E-41B337E263D4}"/>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2438FCB-FB78-4B66-9AB8-1720107B659F}"/>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71A66F-AC60-44DA-B139-A2F2705E8C83}"/>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F3722C4-CFB9-46CC-9755-26E7E42CFC1E}"/>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EC3AA44-50E4-43D0-8664-14D53EAF0EED}"/>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A0FE562-41ED-4699-B109-6C582759C654}"/>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52F73C5-C7FF-45C9-BEAD-0ED4CCB2FAE5}"/>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E214342-5965-470F-844A-2B8CE8B53EEC}"/>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15FA38A-9311-424F-8772-B42BF49D3216}"/>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A3A12AC-E363-489C-8205-B5F341B38CE9}"/>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74D201-D72C-47D7-A46A-77262BB25BC3}"/>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DE36143-FBD5-447E-9B54-48B66487CE64}"/>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E6E708B-11D7-4568-A243-1D0C0B3A5289}"/>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2765D14-3036-483F-BD0C-9A91357ED7FC}"/>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228F380-0F5E-49C9-B90B-BA4743C30D66}"/>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BBA88349-97F2-486B-9287-B4D5124C3F53}"/>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21033B9C-E18D-4DE8-A785-AB9AA174C73E}"/>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47DAC31-9A23-49D1-BADD-95E95ED4669F}"/>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ECECA2C-9CCD-4402-8D94-DA986403D0F4}"/>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A34F706-D0C7-4E28-B6B9-BBBEDD4B2CBD}"/>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A8331BA-7365-4EFF-8727-F009CF2A9E11}"/>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F9284B1-08D6-4598-9FFE-1325D6ED37AD}"/>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63AF31C-B3D6-424F-99A1-A4A896359708}"/>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BEA13BA-228B-45A8-A037-C4B8D11C9FBD}"/>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C00ED5E-93E8-4E09-A4C2-B06D8A55C78B}"/>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F8B2D2B-6EB7-475B-A1C9-9FB3D488F312}"/>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C5938D2-04EC-4542-919C-46FA1C6E2D1C}"/>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2E9F98C-E3B9-46C8-9FB3-325B75F471B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B6D7ADC-5291-4754-9D1D-1EE1DD3C2C60}"/>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B69BBFE-FDAB-4B35-A377-8E9AF3ACDF67}"/>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5DB6C65-0B06-4029-B2B4-17861C323711}"/>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02F1E6D-D95A-49FF-9BFC-BFAC0EA0266F}"/>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800D91B-5335-4F10-88AB-8265CC178FB4}"/>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0A5625F-73D8-4B0D-A638-7A81D1760E10}"/>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E02DDE3-FE8E-4368-9B65-29090AF60311}"/>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EEF5A83-F847-4BCE-9667-151946734B2F}"/>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AA5B08A-95DD-447C-B744-B4B34AB41FC0}"/>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26517CA-8F55-4A8F-9AAC-8133D1AE899F}"/>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9B8A218-D9D8-43B7-AF39-E7727E59170F}"/>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171A221-EA11-4C02-B8E9-C6E0F31490E0}"/>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C0A7D8E-63C6-47D3-BA74-B624240DA42D}"/>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01A9F7A-858C-4876-9302-83F4945CA81E}"/>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756AD2F-6DED-4042-9DEE-245FD0B1CE1A}"/>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519DAE0-005F-4986-A099-6FBD421EDA70}"/>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58996D7-42EC-4EB3-9E9B-B95F6FB30DFD}"/>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8AAEDE-F107-4814-A77B-5BF7F6B8245D}"/>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E2C56FD-C35F-41DD-A466-EA11D1B61639}"/>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988B4847-29A0-4FF0-B4C9-B9DF7A1F0CE0}"/>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C828FDF8-AE67-4226-96AB-5B3F9D31E8B6}"/>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C8550B0-6AE8-47DD-AC03-2515232F1625}"/>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083F46-241A-4D3E-842D-C3009B4039DC}"/>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1966845-FB20-44E5-83A9-9D8CAB9C7483}"/>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58CF275-A901-4EDF-A635-42147E77FB3C}"/>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5638387-1C14-4674-8592-66620341F615}"/>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37BFC580-70EB-4A47-865E-68DA5A3A1743}"/>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E1A68D12-4C93-4A6B-9D77-C109FD52F4C6}"/>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81FCA-C116-443E-AA87-D3D3477E5869}"/>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2889EF2-4709-43FC-B63E-507F41E20FA7}"/>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BE96BDB-7FA2-4425-8504-5D198B176F47}"/>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F00D0E0-EB5B-416C-903F-32ADF6822D43}"/>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15C2741-D3EF-4860-95BE-1FF949FD935D}"/>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8968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7D4FC868-E6BC-4A7D-8C21-178892B8B212}"/>
              </a:ext>
            </a:extLst>
          </p:cNvPr>
          <p:cNvGraphicFramePr/>
          <p:nvPr>
            <p:extLst>
              <p:ext uri="{D42A27DB-BD31-4B8C-83A1-F6EECF244321}">
                <p14:modId xmlns:p14="http://schemas.microsoft.com/office/powerpoint/2010/main" val="136215306"/>
              </p:ext>
            </p:extLst>
          </p:nvPr>
        </p:nvGraphicFramePr>
        <p:xfrm>
          <a:off x="516467" y="1129026"/>
          <a:ext cx="10959783" cy="5500374"/>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01F4AF19-5A83-4829-8A0B-E23F65906D5B}"/>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2" name="组合 21">
            <a:extLst>
              <a:ext uri="{FF2B5EF4-FFF2-40B4-BE49-F238E27FC236}">
                <a16:creationId xmlns:a16="http://schemas.microsoft.com/office/drawing/2014/main" id="{91406553-9AEF-479A-A384-5C636F6A6EB0}"/>
              </a:ext>
            </a:extLst>
          </p:cNvPr>
          <p:cNvGrpSpPr/>
          <p:nvPr/>
        </p:nvGrpSpPr>
        <p:grpSpPr>
          <a:xfrm>
            <a:off x="877674" y="939750"/>
            <a:ext cx="10440000" cy="108000"/>
            <a:chOff x="917761" y="812750"/>
            <a:chExt cx="10724805" cy="108000"/>
          </a:xfrm>
        </p:grpSpPr>
        <p:cxnSp>
          <p:nvCxnSpPr>
            <p:cNvPr id="23" name="直接连接符 22">
              <a:extLst>
                <a:ext uri="{FF2B5EF4-FFF2-40B4-BE49-F238E27FC236}">
                  <a16:creationId xmlns:a16="http://schemas.microsoft.com/office/drawing/2014/main" id="{F8367B8F-2EAA-4DEC-96B6-E673D2444A5A}"/>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D0EC82-E3B3-4278-A3FE-B52100E89635}"/>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46EF6A-7B11-4288-86D7-241811A8E655}"/>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BAF385F-0946-42DF-8C87-446843BA7DE3}"/>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742AB8D-9D80-4D84-867B-1211A3043953}"/>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A35C882-B4C3-44EE-9D68-D7B483633900}"/>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47D834C-BF24-4BCB-8F81-52D291596472}"/>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0294788-E8D5-4422-AAD9-053FE5468004}"/>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7DEB3E4-FF85-44B6-9AD7-CD98667E726B}"/>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2E276E3-3D55-4820-BFF2-F0FD93ED3CBF}"/>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446F360-3331-49D9-98FF-8AE854BA31D6}"/>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AD87D14-66BD-4AD8-BA70-76028778CD62}"/>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E299322-FF50-4243-B9D5-F627B4192F27}"/>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1833608-5850-459C-A3FF-B6C6465E0968}"/>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342F360-E34C-4E88-A698-7521C9D0866C}"/>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C7696CE-6696-43AF-BFA8-740245FA715B}"/>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05318A2-75A7-4C39-9D97-768A3DF69F62}"/>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C68B0AF-6BAB-48DA-BFE9-F5EAAFCDC8A8}"/>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FB6EEB-C2E5-47F7-86E3-EA6B040FF3A4}"/>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BC3BE92-90A0-4008-87D5-F07035646549}"/>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D23A5A2-D422-433B-82EF-BD3844253799}"/>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1D54C4C-49D7-4410-94AB-04A6B89CB0B0}"/>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1A0DBE7-F16D-4E6E-9D44-6C2B48DDD3B7}"/>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DDE1FFA-0700-4B3A-9FD7-51C29BDF88B4}"/>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7967B84-47D4-4FC8-9C42-085D4E675E89}"/>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925FD37-4A4B-4346-9287-672922523AF9}"/>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CF3F31D-F84E-4DF5-B6E7-38D4A20ABC14}"/>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86AC394-D2E7-4B32-9800-DBF7C7792898}"/>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FDDA1D2-8E07-4F79-A4A8-49DB5F2E968C}"/>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2DD9E16-7A20-4CEA-8D9E-41B337E263D4}"/>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2438FCB-FB78-4B66-9AB8-1720107B659F}"/>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71A66F-AC60-44DA-B139-A2F2705E8C83}"/>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F3722C4-CFB9-46CC-9755-26E7E42CFC1E}"/>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EC3AA44-50E4-43D0-8664-14D53EAF0EED}"/>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A0FE562-41ED-4699-B109-6C582759C654}"/>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52F73C5-C7FF-45C9-BEAD-0ED4CCB2FAE5}"/>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E214342-5965-470F-844A-2B8CE8B53EEC}"/>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15FA38A-9311-424F-8772-B42BF49D3216}"/>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A3A12AC-E363-489C-8205-B5F341B38CE9}"/>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74D201-D72C-47D7-A46A-77262BB25BC3}"/>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DE36143-FBD5-447E-9B54-48B66487CE64}"/>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E6E708B-11D7-4568-A243-1D0C0B3A5289}"/>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2765D14-3036-483F-BD0C-9A91357ED7FC}"/>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228F380-0F5E-49C9-B90B-BA4743C30D66}"/>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BBA88349-97F2-486B-9287-B4D5124C3F53}"/>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21033B9C-E18D-4DE8-A785-AB9AA174C73E}"/>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47DAC31-9A23-49D1-BADD-95E95ED4669F}"/>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ECECA2C-9CCD-4402-8D94-DA986403D0F4}"/>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A34F706-D0C7-4E28-B6B9-BBBEDD4B2CBD}"/>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A8331BA-7365-4EFF-8727-F009CF2A9E11}"/>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F9284B1-08D6-4598-9FFE-1325D6ED37AD}"/>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63AF31C-B3D6-424F-99A1-A4A896359708}"/>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BEA13BA-228B-45A8-A037-C4B8D11C9FBD}"/>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C00ED5E-93E8-4E09-A4C2-B06D8A55C78B}"/>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F8B2D2B-6EB7-475B-A1C9-9FB3D488F312}"/>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C5938D2-04EC-4542-919C-46FA1C6E2D1C}"/>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2E9F98C-E3B9-46C8-9FB3-325B75F471B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B6D7ADC-5291-4754-9D1D-1EE1DD3C2C60}"/>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B69BBFE-FDAB-4B35-A377-8E9AF3ACDF67}"/>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5DB6C65-0B06-4029-B2B4-17861C323711}"/>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02F1E6D-D95A-49FF-9BFC-BFAC0EA0266F}"/>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800D91B-5335-4F10-88AB-8265CC178FB4}"/>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0A5625F-73D8-4B0D-A638-7A81D1760E10}"/>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E02DDE3-FE8E-4368-9B65-29090AF60311}"/>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8EEF5A83-F847-4BCE-9667-151946734B2F}"/>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3AA5B08A-95DD-447C-B744-B4B34AB41FC0}"/>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326517CA-8F55-4A8F-9AAC-8133D1AE899F}"/>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9B8A218-D9D8-43B7-AF39-E7727E59170F}"/>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171A221-EA11-4C02-B8E9-C6E0F31490E0}"/>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C0A7D8E-63C6-47D3-BA74-B624240DA42D}"/>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01A9F7A-858C-4876-9302-83F4945CA81E}"/>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756AD2F-6DED-4042-9DEE-245FD0B1CE1A}"/>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519DAE0-005F-4986-A099-6FBD421EDA70}"/>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58996D7-42EC-4EB3-9E9B-B95F6FB30DFD}"/>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68AAEDE-F107-4814-A77B-5BF7F6B8245D}"/>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E2C56FD-C35F-41DD-A466-EA11D1B61639}"/>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988B4847-29A0-4FF0-B4C9-B9DF7A1F0CE0}"/>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C828FDF8-AE67-4226-96AB-5B3F9D31E8B6}"/>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BC8550B0-6AE8-47DD-AC03-2515232F1625}"/>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D083F46-241A-4D3E-842D-C3009B4039DC}"/>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1966845-FB20-44E5-83A9-9D8CAB9C7483}"/>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58CF275-A901-4EDF-A635-42147E77FB3C}"/>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5638387-1C14-4674-8592-66620341F615}"/>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37BFC580-70EB-4A47-865E-68DA5A3A1743}"/>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E1A68D12-4C93-4A6B-9D77-C109FD52F4C6}"/>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F281FCA-C116-443E-AA87-D3D3477E5869}"/>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2889EF2-4709-43FC-B63E-507F41E20FA7}"/>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BE96BDB-7FA2-4425-8504-5D198B176F47}"/>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F00D0E0-EB5B-416C-903F-32ADF6822D43}"/>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15C2741-D3EF-4860-95BE-1FF949FD935D}"/>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211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EB9D9BD0-9EB9-4A8C-A08D-07E9278FAD71}"/>
              </a:ext>
            </a:extLst>
          </p:cNvPr>
          <p:cNvGraphicFramePr/>
          <p:nvPr>
            <p:extLst>
              <p:ext uri="{D42A27DB-BD31-4B8C-83A1-F6EECF244321}">
                <p14:modId xmlns:p14="http://schemas.microsoft.com/office/powerpoint/2010/main" val="2808071353"/>
              </p:ext>
            </p:extLst>
          </p:nvPr>
        </p:nvGraphicFramePr>
        <p:xfrm>
          <a:off x="887413" y="1628775"/>
          <a:ext cx="10621963" cy="4491790"/>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3">
            <a:extLst>
              <a:ext uri="{FF2B5EF4-FFF2-40B4-BE49-F238E27FC236}">
                <a16:creationId xmlns:a16="http://schemas.microsoft.com/office/drawing/2014/main" id="{F7A5EA4D-118B-4F2F-A9E1-0F7C9707DF93}"/>
              </a:ext>
            </a:extLst>
          </p:cNvPr>
          <p:cNvSpPr txBox="1"/>
          <p:nvPr/>
        </p:nvSpPr>
        <p:spPr>
          <a:xfrm>
            <a:off x="782425" y="335254"/>
            <a:ext cx="21723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双侧柱形图</a:t>
            </a:r>
          </a:p>
        </p:txBody>
      </p:sp>
      <p:grpSp>
        <p:nvGrpSpPr>
          <p:cNvPr id="15" name="组合 14">
            <a:extLst>
              <a:ext uri="{FF2B5EF4-FFF2-40B4-BE49-F238E27FC236}">
                <a16:creationId xmlns:a16="http://schemas.microsoft.com/office/drawing/2014/main" id="{16E0954E-2948-4DD8-B1D8-F67C659929FD}"/>
              </a:ext>
            </a:extLst>
          </p:cNvPr>
          <p:cNvGrpSpPr/>
          <p:nvPr/>
        </p:nvGrpSpPr>
        <p:grpSpPr>
          <a:xfrm>
            <a:off x="877674" y="939750"/>
            <a:ext cx="10440000" cy="108000"/>
            <a:chOff x="917761" y="812750"/>
            <a:chExt cx="10724805" cy="108000"/>
          </a:xfrm>
        </p:grpSpPr>
        <p:cxnSp>
          <p:nvCxnSpPr>
            <p:cNvPr id="18" name="直接连接符 17">
              <a:extLst>
                <a:ext uri="{FF2B5EF4-FFF2-40B4-BE49-F238E27FC236}">
                  <a16:creationId xmlns:a16="http://schemas.microsoft.com/office/drawing/2014/main" id="{61167676-B882-46A6-9E7F-09ED5E76BB13}"/>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51A0C6-F8D8-49C6-9A7B-085C56C51C60}"/>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26921A-6062-4734-BD7B-9BAF9AF56B83}"/>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A64342-E520-46AF-AB85-11C6D35B6FE5}"/>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74A7A12-E7E0-404D-BC23-C89D995FC358}"/>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CCB9F99-82B6-420A-9E94-A55F122A2BF3}"/>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10AE912-A57D-45F8-8F2A-1108BD78569C}"/>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F7492DE-D12B-405B-9BC3-3AC766BDB657}"/>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C5F1D31-AA69-4C9E-ABE2-944285EFC2CF}"/>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4EA71F0-0A5B-44F1-B565-2DCF3371644D}"/>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8F350AC-C5BA-4BD8-9AA0-5AE86CD52F98}"/>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5D9CFD9-B6DA-4993-B067-EE259510ACC8}"/>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949A0BF-A3D3-4CB4-ABFC-71CE9D493FE3}"/>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0C9FE95-D894-4AF9-9E4A-49E17B3ABAF7}"/>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DF4AAC8-6F15-49CF-B143-C468A6F617C9}"/>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D9B94AF-139C-4FAE-8438-571B8313E7FE}"/>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D693694-B055-47BE-98C9-74494233F163}"/>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0DABD18-B34B-4C52-A606-30D2B9C42773}"/>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3F4365B-1BCD-4FB1-A480-BB6F29F42F15}"/>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3D1D72F-7B9D-4D13-89F6-39F98FD8F5C5}"/>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A795DB2-ED2C-49BF-BB4B-E23F529AD98B}"/>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EE538F5-65D6-46FC-94BC-2963394E15AF}"/>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8072B2D-BDEA-4F05-9DF1-DCE304858F6F}"/>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5C01AE-457D-4F3C-BEDC-0A470EC4DC4D}"/>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7AF565F-0EC8-414D-B833-8207D4BC6F93}"/>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A3DDD44-1829-486A-8DD4-15A93EF4CE44}"/>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911869E-1C95-49CB-974E-844DC3D2AFD6}"/>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9EA525C-7A4E-448D-8623-B17A3979D2D0}"/>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50023BF-C2FB-4B58-97A3-BB2E55EDA016}"/>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5B3574F-2309-4C7C-8B57-4355557338F6}"/>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0C6368B-1B5F-4EA6-AD89-BDCE8B685A10}"/>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1BAEBAD-C090-419B-8E26-733866737FDF}"/>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EF19C50-E6A5-4937-B902-A91F02E55DB8}"/>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9015ED4-9571-4419-AC67-BBD8BA2B5D25}"/>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B44EE8B-E17F-4363-900D-BD15DDD367E7}"/>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AFB5A54-D797-41EA-843E-A7B1D21E9619}"/>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C4FFE37-48E6-4630-9CE8-0A5587D01D80}"/>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65518DD-7532-45DF-85B6-A03CF58A33A7}"/>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CABBB8B-DC2E-4B60-B4C0-4AB7218AFDA5}"/>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D0E8CE-8BF4-497F-B49E-38764594C182}"/>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60C4DF8-E6D9-429D-8BCA-04591D51F0AC}"/>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C3CA754-AA14-481C-9BF6-5EA07D9137B2}"/>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880F213-96A9-4402-A1C7-E0097C6A6C6F}"/>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45459BC-FE91-4C9A-AFC7-4E29CAA5D01A}"/>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1C9F4BE-AEA8-4EEB-8EB1-2F3FF73F6330}"/>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695AD7E-723B-41CB-A321-FBD2894D1344}"/>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206D190D-E668-4A7A-9C5A-8951622890D9}"/>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DB02428-E02B-4404-A6B4-19BF0573E43E}"/>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4FB6D56-1740-49B9-925E-556DFCB20539}"/>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1E597BB-E551-4B81-89AC-60163F44F2A6}"/>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10C2A91-2856-4F47-98DB-50C5158D6646}"/>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12FB167-5307-4BD5-96D2-AC24A2FEA19A}"/>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0694AAA-0764-438C-B2C9-4803CF5D2C7F}"/>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9515D78-CF08-4388-B0AC-E0F4E0B1D97E}"/>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5A95789-9218-4ABE-A54B-C2ADCB60F5C0}"/>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80DEF56-BC8C-4F65-9343-5CAD9C8BA85B}"/>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1188AD9-3A92-46B6-B752-BDD663413B63}"/>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9EA3DB6-960E-4478-A553-0BEF10C2B9C6}"/>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FC22889-11CF-4893-AF63-10764CCA043E}"/>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D43A6D3-7DDC-408E-A25D-63B79276E4BF}"/>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AF2EBB0-4A0E-4312-AE02-F26075A4C6C9}"/>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4D6B8E5-2B44-41AE-B522-7AFBE898CD22}"/>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608B913-E3E9-4445-B729-1FF11D093916}"/>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476D7C28-015F-4C9A-BAA3-D6CFE1CF9F3F}"/>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FDBEBB0-3A13-49A3-AD99-6F9DAB977C9E}"/>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39074E2-AB2B-4E34-ABC3-01D076464F96}"/>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2D422D8-1008-4610-8D63-EC1F848C626E}"/>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46AA09D-0C23-47F9-B0D4-9E7E208CC771}"/>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8A362EA2-1794-4B88-B195-E22B0B646619}"/>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517ABDA-FDF7-4076-AB03-D3FC0797B62A}"/>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5893B58B-805C-4728-85A7-7F6B5C8E9B77}"/>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A8E4F8A-4CDE-40EF-B057-E62C437A6BD5}"/>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B371AF5-637C-43C2-B2E7-B5E5CDBC0DEA}"/>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A6B46425-8C96-474D-A60F-35AC0EF21695}"/>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5ACE707-76A3-43A1-8585-B23EFA1C1F3B}"/>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46F86E1-4F94-452D-B08C-3032F46273F3}"/>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2445DF1-808F-414F-AD23-46E347C580F2}"/>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8EF40E9-6420-46DF-8B53-79CA8B5A2CB1}"/>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E51C46D-D336-4141-905D-3C89787C83B8}"/>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46E48B7-15FB-44C3-8D73-8AC564A51BED}"/>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FBF1AE9-6334-489F-A3A0-A419865A3A02}"/>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F20CD5D-4470-40FA-A2EC-70EDC3FE6CE8}"/>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2BE1EB0-7DA0-4805-9019-3281EF40A0FA}"/>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3948BEAF-7B09-471E-AE0E-D6FD49332A75}"/>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F494FA3-719B-47DF-8EF6-CA4490A1DCC7}"/>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4ED2488-D80D-4067-9060-7E635CBA99A2}"/>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76AFBE6C-0B8A-4B96-8F71-9ECEA3DA8BF8}"/>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A2A8EC1-4942-4AAF-8BB9-C312DB26BA52}"/>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29167EF8-822A-4DA2-80B7-375308C0197D}"/>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4F5BCD8A-2383-44CD-A2B6-F47EF17B21E1}"/>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2147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FB1C3D1F-8E8C-4EA5-B93D-A989E1078146}"/>
              </a:ext>
            </a:extLst>
          </p:cNvPr>
          <p:cNvGraphicFramePr/>
          <p:nvPr>
            <p:extLst>
              <p:ext uri="{D42A27DB-BD31-4B8C-83A1-F6EECF244321}">
                <p14:modId xmlns:p14="http://schemas.microsoft.com/office/powerpoint/2010/main" val="2098193824"/>
              </p:ext>
            </p:extLst>
          </p:nvPr>
        </p:nvGraphicFramePr>
        <p:xfrm>
          <a:off x="1503362" y="1694522"/>
          <a:ext cx="10002838" cy="4056332"/>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圆角 3">
            <a:extLst>
              <a:ext uri="{FF2B5EF4-FFF2-40B4-BE49-F238E27FC236}">
                <a16:creationId xmlns:a16="http://schemas.microsoft.com/office/drawing/2014/main" id="{EA5C6B11-6B45-4BDA-8641-4B1246C58703}"/>
              </a:ext>
            </a:extLst>
          </p:cNvPr>
          <p:cNvSpPr/>
          <p:nvPr/>
        </p:nvSpPr>
        <p:spPr>
          <a:xfrm>
            <a:off x="719364" y="7294449"/>
            <a:ext cx="4254500" cy="266700"/>
          </a:xfrm>
          <a:prstGeom prst="roundRect">
            <a:avLst>
              <a:gd name="adj" fmla="val 50000"/>
            </a:avLst>
          </a:prstGeom>
          <a:solidFill>
            <a:schemeClr val="accent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grpSp>
        <p:nvGrpSpPr>
          <p:cNvPr id="7" name="组合 6">
            <a:extLst>
              <a:ext uri="{FF2B5EF4-FFF2-40B4-BE49-F238E27FC236}">
                <a16:creationId xmlns:a16="http://schemas.microsoft.com/office/drawing/2014/main" id="{15944AB3-6781-4C46-9BE0-9F1BBFD9F31C}"/>
              </a:ext>
            </a:extLst>
          </p:cNvPr>
          <p:cNvGrpSpPr/>
          <p:nvPr/>
        </p:nvGrpSpPr>
        <p:grpSpPr>
          <a:xfrm>
            <a:off x="873794" y="3611743"/>
            <a:ext cx="360000" cy="360000"/>
            <a:chOff x="874713" y="3615713"/>
            <a:chExt cx="360000" cy="360000"/>
          </a:xfrm>
        </p:grpSpPr>
        <p:sp>
          <p:nvSpPr>
            <p:cNvPr id="6" name="椭圆 5">
              <a:extLst>
                <a:ext uri="{FF2B5EF4-FFF2-40B4-BE49-F238E27FC236}">
                  <a16:creationId xmlns:a16="http://schemas.microsoft.com/office/drawing/2014/main" id="{90ACBA29-DFA6-484F-B64A-C9C70636CAD3}"/>
                </a:ext>
              </a:extLst>
            </p:cNvPr>
            <p:cNvSpPr/>
            <p:nvPr/>
          </p:nvSpPr>
          <p:spPr>
            <a:xfrm>
              <a:off x="874713" y="3615713"/>
              <a:ext cx="360000" cy="360000"/>
            </a:xfrm>
            <a:prstGeom prst="ellipse">
              <a:avLst/>
            </a:prstGeom>
            <a:solidFill>
              <a:srgbClr val="1BBC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5" name="man_23171">
              <a:extLst>
                <a:ext uri="{FF2B5EF4-FFF2-40B4-BE49-F238E27FC236}">
                  <a16:creationId xmlns:a16="http://schemas.microsoft.com/office/drawing/2014/main" id="{0169BC70-2AEB-421B-844F-6CE04FFCE5E2}"/>
                </a:ext>
              </a:extLst>
            </p:cNvPr>
            <p:cNvSpPr>
              <a:spLocks noChangeAspect="1"/>
            </p:cNvSpPr>
            <p:nvPr/>
          </p:nvSpPr>
          <p:spPr bwMode="auto">
            <a:xfrm>
              <a:off x="946713" y="3695960"/>
              <a:ext cx="216000" cy="199506"/>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grpSp>
        <p:nvGrpSpPr>
          <p:cNvPr id="8" name="组合 7">
            <a:extLst>
              <a:ext uri="{FF2B5EF4-FFF2-40B4-BE49-F238E27FC236}">
                <a16:creationId xmlns:a16="http://schemas.microsoft.com/office/drawing/2014/main" id="{11A8F24E-AC72-4D41-8F1E-36910194110F}"/>
              </a:ext>
            </a:extLst>
          </p:cNvPr>
          <p:cNvGrpSpPr/>
          <p:nvPr/>
        </p:nvGrpSpPr>
        <p:grpSpPr>
          <a:xfrm>
            <a:off x="873794" y="2085363"/>
            <a:ext cx="360000" cy="360000"/>
            <a:chOff x="874713" y="3615713"/>
            <a:chExt cx="360000" cy="360000"/>
          </a:xfrm>
        </p:grpSpPr>
        <p:sp>
          <p:nvSpPr>
            <p:cNvPr id="9" name="椭圆 8">
              <a:extLst>
                <a:ext uri="{FF2B5EF4-FFF2-40B4-BE49-F238E27FC236}">
                  <a16:creationId xmlns:a16="http://schemas.microsoft.com/office/drawing/2014/main" id="{7822B841-E66F-498D-AC78-C62361162E23}"/>
                </a:ext>
              </a:extLst>
            </p:cNvPr>
            <p:cNvSpPr/>
            <p:nvPr/>
          </p:nvSpPr>
          <p:spPr>
            <a:xfrm>
              <a:off x="874713" y="3615713"/>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10" name="man_23171">
              <a:extLst>
                <a:ext uri="{FF2B5EF4-FFF2-40B4-BE49-F238E27FC236}">
                  <a16:creationId xmlns:a16="http://schemas.microsoft.com/office/drawing/2014/main" id="{1D9BAA25-8848-4D6D-887F-216BBDB291FA}"/>
                </a:ext>
              </a:extLst>
            </p:cNvPr>
            <p:cNvSpPr>
              <a:spLocks noChangeAspect="1"/>
            </p:cNvSpPr>
            <p:nvPr/>
          </p:nvSpPr>
          <p:spPr bwMode="auto">
            <a:xfrm>
              <a:off x="946713" y="3695960"/>
              <a:ext cx="216000" cy="199506"/>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grpSp>
        <p:nvGrpSpPr>
          <p:cNvPr id="11" name="组合 10">
            <a:extLst>
              <a:ext uri="{FF2B5EF4-FFF2-40B4-BE49-F238E27FC236}">
                <a16:creationId xmlns:a16="http://schemas.microsoft.com/office/drawing/2014/main" id="{3A197C7A-230C-40BF-86A1-391109F4F019}"/>
              </a:ext>
            </a:extLst>
          </p:cNvPr>
          <p:cNvGrpSpPr/>
          <p:nvPr/>
        </p:nvGrpSpPr>
        <p:grpSpPr>
          <a:xfrm>
            <a:off x="873794" y="2848553"/>
            <a:ext cx="360000" cy="360000"/>
            <a:chOff x="874713" y="3615713"/>
            <a:chExt cx="360000" cy="360000"/>
          </a:xfrm>
        </p:grpSpPr>
        <p:sp>
          <p:nvSpPr>
            <p:cNvPr id="12" name="椭圆 11">
              <a:extLst>
                <a:ext uri="{FF2B5EF4-FFF2-40B4-BE49-F238E27FC236}">
                  <a16:creationId xmlns:a16="http://schemas.microsoft.com/office/drawing/2014/main" id="{4DD309C9-BC44-4E21-8F84-1911C3675EF2}"/>
                </a:ext>
              </a:extLst>
            </p:cNvPr>
            <p:cNvSpPr/>
            <p:nvPr/>
          </p:nvSpPr>
          <p:spPr>
            <a:xfrm>
              <a:off x="874713" y="3615713"/>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13" name="man_23171">
              <a:extLst>
                <a:ext uri="{FF2B5EF4-FFF2-40B4-BE49-F238E27FC236}">
                  <a16:creationId xmlns:a16="http://schemas.microsoft.com/office/drawing/2014/main" id="{FDF1F79E-994C-4009-B76D-120C66557473}"/>
                </a:ext>
              </a:extLst>
            </p:cNvPr>
            <p:cNvSpPr>
              <a:spLocks noChangeAspect="1"/>
            </p:cNvSpPr>
            <p:nvPr/>
          </p:nvSpPr>
          <p:spPr bwMode="auto">
            <a:xfrm>
              <a:off x="946713" y="3695960"/>
              <a:ext cx="216000" cy="199506"/>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grpSp>
        <p:nvGrpSpPr>
          <p:cNvPr id="14" name="组合 13">
            <a:extLst>
              <a:ext uri="{FF2B5EF4-FFF2-40B4-BE49-F238E27FC236}">
                <a16:creationId xmlns:a16="http://schemas.microsoft.com/office/drawing/2014/main" id="{0A552D48-1811-4BC3-9EF9-856035F3AC36}"/>
              </a:ext>
            </a:extLst>
          </p:cNvPr>
          <p:cNvGrpSpPr/>
          <p:nvPr/>
        </p:nvGrpSpPr>
        <p:grpSpPr>
          <a:xfrm>
            <a:off x="873794" y="4374934"/>
            <a:ext cx="360000" cy="360000"/>
            <a:chOff x="874713" y="3615713"/>
            <a:chExt cx="360000" cy="360000"/>
          </a:xfrm>
        </p:grpSpPr>
        <p:sp>
          <p:nvSpPr>
            <p:cNvPr id="15" name="椭圆 14">
              <a:extLst>
                <a:ext uri="{FF2B5EF4-FFF2-40B4-BE49-F238E27FC236}">
                  <a16:creationId xmlns:a16="http://schemas.microsoft.com/office/drawing/2014/main" id="{5F6DBF4F-E8CA-467A-A2C8-92912FF8C54C}"/>
                </a:ext>
              </a:extLst>
            </p:cNvPr>
            <p:cNvSpPr/>
            <p:nvPr/>
          </p:nvSpPr>
          <p:spPr>
            <a:xfrm>
              <a:off x="874713" y="3615713"/>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16" name="man_23171">
              <a:extLst>
                <a:ext uri="{FF2B5EF4-FFF2-40B4-BE49-F238E27FC236}">
                  <a16:creationId xmlns:a16="http://schemas.microsoft.com/office/drawing/2014/main" id="{366A32D4-0319-4D8B-9F62-030D09A22D86}"/>
                </a:ext>
              </a:extLst>
            </p:cNvPr>
            <p:cNvSpPr>
              <a:spLocks noChangeAspect="1"/>
            </p:cNvSpPr>
            <p:nvPr/>
          </p:nvSpPr>
          <p:spPr bwMode="auto">
            <a:xfrm>
              <a:off x="946713" y="3695960"/>
              <a:ext cx="216000" cy="199506"/>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grpSp>
        <p:nvGrpSpPr>
          <p:cNvPr id="17" name="组合 16">
            <a:extLst>
              <a:ext uri="{FF2B5EF4-FFF2-40B4-BE49-F238E27FC236}">
                <a16:creationId xmlns:a16="http://schemas.microsoft.com/office/drawing/2014/main" id="{F555525C-40D7-4035-A62C-0AADAEB27D6E}"/>
              </a:ext>
            </a:extLst>
          </p:cNvPr>
          <p:cNvGrpSpPr/>
          <p:nvPr/>
        </p:nvGrpSpPr>
        <p:grpSpPr>
          <a:xfrm>
            <a:off x="873794" y="5138125"/>
            <a:ext cx="360000" cy="360000"/>
            <a:chOff x="874713" y="3615713"/>
            <a:chExt cx="360000" cy="360000"/>
          </a:xfrm>
        </p:grpSpPr>
        <p:sp>
          <p:nvSpPr>
            <p:cNvPr id="18" name="椭圆 17">
              <a:extLst>
                <a:ext uri="{FF2B5EF4-FFF2-40B4-BE49-F238E27FC236}">
                  <a16:creationId xmlns:a16="http://schemas.microsoft.com/office/drawing/2014/main" id="{055A2280-430D-407D-9373-A8FADB01027D}"/>
                </a:ext>
              </a:extLst>
            </p:cNvPr>
            <p:cNvSpPr/>
            <p:nvPr/>
          </p:nvSpPr>
          <p:spPr>
            <a:xfrm>
              <a:off x="874713" y="3615713"/>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cs typeface="+mn-cs"/>
              </a:endParaRPr>
            </a:p>
          </p:txBody>
        </p:sp>
        <p:sp>
          <p:nvSpPr>
            <p:cNvPr id="19" name="man_23171">
              <a:extLst>
                <a:ext uri="{FF2B5EF4-FFF2-40B4-BE49-F238E27FC236}">
                  <a16:creationId xmlns:a16="http://schemas.microsoft.com/office/drawing/2014/main" id="{EA70FC19-AB45-4D62-B2A0-85FC773EAB34}"/>
                </a:ext>
              </a:extLst>
            </p:cNvPr>
            <p:cNvSpPr>
              <a:spLocks noChangeAspect="1"/>
            </p:cNvSpPr>
            <p:nvPr/>
          </p:nvSpPr>
          <p:spPr bwMode="auto">
            <a:xfrm>
              <a:off x="946713" y="3695960"/>
              <a:ext cx="216000" cy="199506"/>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sp>
        <p:nvSpPr>
          <p:cNvPr id="20" name="文本框 19">
            <a:extLst>
              <a:ext uri="{FF2B5EF4-FFF2-40B4-BE49-F238E27FC236}">
                <a16:creationId xmlns:a16="http://schemas.microsoft.com/office/drawing/2014/main" id="{F9A87786-B2C0-4DF2-ACCE-54F55385F90E}"/>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1" name="组合 20">
            <a:extLst>
              <a:ext uri="{FF2B5EF4-FFF2-40B4-BE49-F238E27FC236}">
                <a16:creationId xmlns:a16="http://schemas.microsoft.com/office/drawing/2014/main" id="{EF95C877-5926-4F1E-B508-3FC3B4388155}"/>
              </a:ext>
            </a:extLst>
          </p:cNvPr>
          <p:cNvGrpSpPr/>
          <p:nvPr/>
        </p:nvGrpSpPr>
        <p:grpSpPr>
          <a:xfrm>
            <a:off x="877674" y="939750"/>
            <a:ext cx="10440000" cy="108000"/>
            <a:chOff x="917761" y="812750"/>
            <a:chExt cx="10724805" cy="108000"/>
          </a:xfrm>
        </p:grpSpPr>
        <p:cxnSp>
          <p:nvCxnSpPr>
            <p:cNvPr id="22" name="直接连接符 21">
              <a:extLst>
                <a:ext uri="{FF2B5EF4-FFF2-40B4-BE49-F238E27FC236}">
                  <a16:creationId xmlns:a16="http://schemas.microsoft.com/office/drawing/2014/main" id="{890C0636-CCF4-482F-A0AF-B06E3F7109E8}"/>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F61CFE-066A-4F34-A433-DC63182CBB93}"/>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756F31E-C9D9-4716-9F52-7994E47D2A47}"/>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D21482-F8D9-44E5-BC29-57D5A4260CA8}"/>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1CC7CBB-3DC6-4340-9662-31A27313A5AA}"/>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774D07C-F9C3-4FDF-8E65-E349AA580BE3}"/>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67B1A39-226B-44E1-9E52-D848EBAFC7AD}"/>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E7FDF23-2B82-4D27-A878-0BAE1DC47C93}"/>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B36061B-6ED9-44BC-BB48-FFA1EDCDD914}"/>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DA296DB-F79C-46B5-ABE8-F6D45EA8EEB6}"/>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964FE81-879A-43CF-BCC0-F7047EA231FD}"/>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E362A55-324E-458C-99AD-13F713FF6774}"/>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388DE94-CE25-4AF5-9091-29DFFF20C38E}"/>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7974CB2-16B8-46E9-8693-711BA1984AF9}"/>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0FE1B4A-9007-4F2D-AA71-B6ECD76C719B}"/>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08E2B6B-BC2C-4480-8C7D-2800A9A8A891}"/>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7C71F80-EE6B-44ED-B5D4-58C5259D2FAC}"/>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F617D43-557F-4EED-9EDC-2E288F04ACDC}"/>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094625D-0A45-458A-B8A5-E969780A274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F88F527-1947-44AA-A4C6-97FD4AE80934}"/>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4BCA878-7722-4AB1-BB38-B1B145EAD4AC}"/>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4A433C-CFAE-46B1-A027-F2DFA87A5262}"/>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B930B3A-770B-4E90-9502-465AB8A37F24}"/>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93C774A-5DF5-4561-A1AD-B911808C2415}"/>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CD142E4-BB8D-440A-99BE-FEABA519D5C8}"/>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AAABB47-2E79-45DB-97CA-4E0526ED633F}"/>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85C324F-95BF-4E1E-B24D-8277627EB90B}"/>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18917C4-1065-4369-B8F6-390F65038600}"/>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1AEF81F-8F14-45EA-9328-FDC69E11C90A}"/>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BE6DA9D-81E7-4B3D-8B1E-F542C89EBBFD}"/>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CE0A63F-8D86-4946-916B-79F8A232450D}"/>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C15605E-6CAE-4A8A-8BA5-21CA869ABF37}"/>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7F2558A-1DC0-4966-87D0-BBEC880B4C3A}"/>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96E3CFA-6FBB-422D-870C-735B5488D846}"/>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632146F-6B13-4F0E-A6C3-4ACA409D08CE}"/>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10F97F5-3748-4CC2-9D6B-F2040278E64D}"/>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0959E41-E910-4B5A-925E-2D3A935335F8}"/>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13914AE-DC9C-427D-BDB1-6F5D329BEB93}"/>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67AB6E2-47DB-48A0-9443-FCB91F390470}"/>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59677A2-B6C2-4A24-B798-21160C0BFC8F}"/>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BD76043-2FF9-49F4-BA78-BF238E16C140}"/>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50F7415-5AB3-4F9E-AA75-0A4BD6C5B7AE}"/>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65A5EE1-B99C-48BF-8C6B-9D84A468CB85}"/>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E6B6A4-8102-48D7-99E6-8167BEEA2DD8}"/>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750B451-7051-4370-9E37-48EF1DA6A9A2}"/>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9F58BD8-345B-412B-BB35-42F53E40ABA5}"/>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4719419-5202-40F4-B15F-F54E62CAEC23}"/>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05D0F7E-4157-4073-BE85-D887211D5281}"/>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A4F38FE-607F-457B-A284-EC60EEB55B4D}"/>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6F67C86-E2B0-4762-A6E0-FB72B889ACB2}"/>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4E5D151-7B3E-4489-96D4-F498845E57AF}"/>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B48B034-7F5F-4CEC-A406-B6C9715C05E5}"/>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794E408-C96D-4D7A-B9FE-3CEB0CA5266A}"/>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7150DD2-EA0C-4080-A7A0-BA4F64357B7A}"/>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AB6EC98-A3D7-40AC-A356-92FD3454E92B}"/>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58F4537-EB40-4CC6-A071-4B346810FD2F}"/>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94E2658-A7AC-40C6-ABBB-AB0FDCB04700}"/>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A54376A-A6F7-40B3-9742-CD79CB1B638F}"/>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E944C48-7B54-4D2C-BA72-0462A88EB23E}"/>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4DDDE40-B719-4557-A9D1-5C361CD52369}"/>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5A1AD127-5D18-4B60-9BBE-0F6811139828}"/>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F8105B4D-D47F-4AAA-802C-87EFA6CB42FF}"/>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DA88EAB-87FF-48DB-B338-631658F734E3}"/>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7211988-B794-41E7-8E7D-BB87F68D0DBC}"/>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F439F6C-0EC8-4505-9305-FA6631A7F7C0}"/>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E0F776-03FB-4548-B2F9-1EA13E9A3ABB}"/>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AF70EC9-584C-42FB-A253-EF9834DB6D6F}"/>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6BD3DF6-0B60-4908-9B72-1BC199EC919C}"/>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CDE6E82-BC89-4CCA-9D81-63F5FA5B0757}"/>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D303A60-C728-44D6-B9B0-BCBDE7AFF36C}"/>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E048728-B131-4F0E-A4E1-46BB7A0A27B3}"/>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9C8F414-5A7E-45EB-8365-F2E9882CD90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8B0939A-FCBF-4C7A-8527-23AA9E8606B5}"/>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EC15C13-8829-4026-BFF4-07D439EAB697}"/>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23C8427-D199-42CE-BD57-A69C73D287D3}"/>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9E0AFFB1-11FE-47B1-9CB0-E4C4A36E1D26}"/>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8C98B9D-59BA-493F-B102-DD7712F356E6}"/>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BAEB3C2-3A09-403C-9A33-1EA86D791E61}"/>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C8DE1E5-CDC3-40CC-8847-772C82B399A0}"/>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A63DE9A-7547-4616-AF03-67358FCD3198}"/>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5C867C5-AC54-4785-A898-F5700714CF26}"/>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0FF3EA6-6C28-45CD-A544-B0D2B5FF78A0}"/>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96BFC25-0BAC-459A-9393-916F19E93DE2}"/>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E44EF90-F7C7-4837-840E-666BE49E8CC1}"/>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EE2B7A3-1168-4EC2-B683-2164EAC924D7}"/>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A8FE12A-EF0D-4BBC-B5A1-D7B4BE35E4C0}"/>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C970428-925A-49FA-B2D3-298D138182AA}"/>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C5781B0-983A-434F-87E0-6A6BE418DF5A}"/>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D3ADFCD-7877-46AA-9DBF-AFC06DC76AA2}"/>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E1DF38E-D068-4F58-B3B2-1018A884A1EA}"/>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7220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A9D5A227-DED4-45D5-8024-15497472E40B}"/>
              </a:ext>
            </a:extLst>
          </p:cNvPr>
          <p:cNvGraphicFramePr/>
          <p:nvPr>
            <p:extLst>
              <p:ext uri="{D42A27DB-BD31-4B8C-83A1-F6EECF244321}">
                <p14:modId xmlns:p14="http://schemas.microsoft.com/office/powerpoint/2010/main" val="3788369600"/>
              </p:ext>
            </p:extLst>
          </p:nvPr>
        </p:nvGraphicFramePr>
        <p:xfrm>
          <a:off x="782426" y="1129026"/>
          <a:ext cx="10689366" cy="5393719"/>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圆角 3">
            <a:extLst>
              <a:ext uri="{FF2B5EF4-FFF2-40B4-BE49-F238E27FC236}">
                <a16:creationId xmlns:a16="http://schemas.microsoft.com/office/drawing/2014/main" id="{EA5C6B11-6B45-4BDA-8641-4B1246C58703}"/>
              </a:ext>
            </a:extLst>
          </p:cNvPr>
          <p:cNvSpPr/>
          <p:nvPr/>
        </p:nvSpPr>
        <p:spPr>
          <a:xfrm>
            <a:off x="719364" y="7294449"/>
            <a:ext cx="4254500" cy="266700"/>
          </a:xfrm>
          <a:prstGeom prst="roundRect">
            <a:avLst>
              <a:gd name="adj" fmla="val 50000"/>
            </a:avLst>
          </a:prstGeom>
          <a:solidFill>
            <a:schemeClr val="accent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20" name="文本框 19">
            <a:extLst>
              <a:ext uri="{FF2B5EF4-FFF2-40B4-BE49-F238E27FC236}">
                <a16:creationId xmlns:a16="http://schemas.microsoft.com/office/drawing/2014/main" id="{F9A87786-B2C0-4DF2-ACCE-54F55385F90E}"/>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1" name="组合 20">
            <a:extLst>
              <a:ext uri="{FF2B5EF4-FFF2-40B4-BE49-F238E27FC236}">
                <a16:creationId xmlns:a16="http://schemas.microsoft.com/office/drawing/2014/main" id="{EF95C877-5926-4F1E-B508-3FC3B4388155}"/>
              </a:ext>
            </a:extLst>
          </p:cNvPr>
          <p:cNvGrpSpPr/>
          <p:nvPr/>
        </p:nvGrpSpPr>
        <p:grpSpPr>
          <a:xfrm>
            <a:off x="877674" y="939750"/>
            <a:ext cx="10440000" cy="108000"/>
            <a:chOff x="917761" y="812750"/>
            <a:chExt cx="10724805" cy="108000"/>
          </a:xfrm>
        </p:grpSpPr>
        <p:cxnSp>
          <p:nvCxnSpPr>
            <p:cNvPr id="22" name="直接连接符 21">
              <a:extLst>
                <a:ext uri="{FF2B5EF4-FFF2-40B4-BE49-F238E27FC236}">
                  <a16:creationId xmlns:a16="http://schemas.microsoft.com/office/drawing/2014/main" id="{890C0636-CCF4-482F-A0AF-B06E3F7109E8}"/>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7F61CFE-066A-4F34-A433-DC63182CBB93}"/>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756F31E-C9D9-4716-9F52-7994E47D2A47}"/>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D21482-F8D9-44E5-BC29-57D5A4260CA8}"/>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1CC7CBB-3DC6-4340-9662-31A27313A5AA}"/>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774D07C-F9C3-4FDF-8E65-E349AA580BE3}"/>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67B1A39-226B-44E1-9E52-D848EBAFC7AD}"/>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E7FDF23-2B82-4D27-A878-0BAE1DC47C93}"/>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B36061B-6ED9-44BC-BB48-FFA1EDCDD914}"/>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DA296DB-F79C-46B5-ABE8-F6D45EA8EEB6}"/>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964FE81-879A-43CF-BCC0-F7047EA231FD}"/>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E362A55-324E-458C-99AD-13F713FF6774}"/>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388DE94-CE25-4AF5-9091-29DFFF20C38E}"/>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7974CB2-16B8-46E9-8693-711BA1984AF9}"/>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0FE1B4A-9007-4F2D-AA71-B6ECD76C719B}"/>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08E2B6B-BC2C-4480-8C7D-2800A9A8A891}"/>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7C71F80-EE6B-44ED-B5D4-58C5259D2FAC}"/>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F617D43-557F-4EED-9EDC-2E288F04ACDC}"/>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094625D-0A45-458A-B8A5-E969780A274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F88F527-1947-44AA-A4C6-97FD4AE80934}"/>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4BCA878-7722-4AB1-BB38-B1B145EAD4AC}"/>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84A433C-CFAE-46B1-A027-F2DFA87A5262}"/>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B930B3A-770B-4E90-9502-465AB8A37F24}"/>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93C774A-5DF5-4561-A1AD-B911808C2415}"/>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CD142E4-BB8D-440A-99BE-FEABA519D5C8}"/>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AAABB47-2E79-45DB-97CA-4E0526ED633F}"/>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85C324F-95BF-4E1E-B24D-8277627EB90B}"/>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18917C4-1065-4369-B8F6-390F65038600}"/>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1AEF81F-8F14-45EA-9328-FDC69E11C90A}"/>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BE6DA9D-81E7-4B3D-8B1E-F542C89EBBFD}"/>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CE0A63F-8D86-4946-916B-79F8A232450D}"/>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C15605E-6CAE-4A8A-8BA5-21CA869ABF37}"/>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7F2558A-1DC0-4966-87D0-BBEC880B4C3A}"/>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96E3CFA-6FBB-422D-870C-735B5488D846}"/>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632146F-6B13-4F0E-A6C3-4ACA409D08CE}"/>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10F97F5-3748-4CC2-9D6B-F2040278E64D}"/>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0959E41-E910-4B5A-925E-2D3A935335F8}"/>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13914AE-DC9C-427D-BDB1-6F5D329BEB93}"/>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67AB6E2-47DB-48A0-9443-FCB91F390470}"/>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59677A2-B6C2-4A24-B798-21160C0BFC8F}"/>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BD76043-2FF9-49F4-BA78-BF238E16C140}"/>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50F7415-5AB3-4F9E-AA75-0A4BD6C5B7AE}"/>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65A5EE1-B99C-48BF-8C6B-9D84A468CB85}"/>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E6B6A4-8102-48D7-99E6-8167BEEA2DD8}"/>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750B451-7051-4370-9E37-48EF1DA6A9A2}"/>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9F58BD8-345B-412B-BB35-42F53E40ABA5}"/>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4719419-5202-40F4-B15F-F54E62CAEC23}"/>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05D0F7E-4157-4073-BE85-D887211D5281}"/>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A4F38FE-607F-457B-A284-EC60EEB55B4D}"/>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6F67C86-E2B0-4762-A6E0-FB72B889ACB2}"/>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4E5D151-7B3E-4489-96D4-F498845E57AF}"/>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B48B034-7F5F-4CEC-A406-B6C9715C05E5}"/>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794E408-C96D-4D7A-B9FE-3CEB0CA5266A}"/>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7150DD2-EA0C-4080-A7A0-BA4F64357B7A}"/>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AB6EC98-A3D7-40AC-A356-92FD3454E92B}"/>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58F4537-EB40-4CC6-A071-4B346810FD2F}"/>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94E2658-A7AC-40C6-ABBB-AB0FDCB04700}"/>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A54376A-A6F7-40B3-9742-CD79CB1B638F}"/>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E944C48-7B54-4D2C-BA72-0462A88EB23E}"/>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4DDDE40-B719-4557-A9D1-5C361CD52369}"/>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5A1AD127-5D18-4B60-9BBE-0F6811139828}"/>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F8105B4D-D47F-4AAA-802C-87EFA6CB42FF}"/>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DA88EAB-87FF-48DB-B338-631658F734E3}"/>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7211988-B794-41E7-8E7D-BB87F68D0DBC}"/>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F439F6C-0EC8-4505-9305-FA6631A7F7C0}"/>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E0F776-03FB-4548-B2F9-1EA13E9A3ABB}"/>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AF70EC9-584C-42FB-A253-EF9834DB6D6F}"/>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6BD3DF6-0B60-4908-9B72-1BC199EC919C}"/>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CDE6E82-BC89-4CCA-9D81-63F5FA5B0757}"/>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D303A60-C728-44D6-B9B0-BCBDE7AFF36C}"/>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E048728-B131-4F0E-A4E1-46BB7A0A27B3}"/>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9C8F414-5A7E-45EB-8365-F2E9882CD90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8B0939A-FCBF-4C7A-8527-23AA9E8606B5}"/>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EC15C13-8829-4026-BFF4-07D439EAB697}"/>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A23C8427-D199-42CE-BD57-A69C73D287D3}"/>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9E0AFFB1-11FE-47B1-9CB0-E4C4A36E1D26}"/>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8C98B9D-59BA-493F-B102-DD7712F356E6}"/>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BAEB3C2-3A09-403C-9A33-1EA86D791E61}"/>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C8DE1E5-CDC3-40CC-8847-772C82B399A0}"/>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A63DE9A-7547-4616-AF03-67358FCD3198}"/>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5C867C5-AC54-4785-A898-F5700714CF26}"/>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0FF3EA6-6C28-45CD-A544-B0D2B5FF78A0}"/>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96BFC25-0BAC-459A-9393-916F19E93DE2}"/>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E44EF90-F7C7-4837-840E-666BE49E8CC1}"/>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EE2B7A3-1168-4EC2-B683-2164EAC924D7}"/>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A8FE12A-EF0D-4BBC-B5A1-D7B4BE35E4C0}"/>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C970428-925A-49FA-B2D3-298D138182AA}"/>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C5781B0-983A-434F-87E0-6A6BE418DF5A}"/>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D3ADFCD-7877-46AA-9DBF-AFC06DC76AA2}"/>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E1DF38E-D068-4F58-B3B2-1018A884A1EA}"/>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51325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3708B107-BEC2-47F9-B814-992580D0ACE2}"/>
              </a:ext>
            </a:extLst>
          </p:cNvPr>
          <p:cNvGraphicFramePr/>
          <p:nvPr>
            <p:extLst>
              <p:ext uri="{D42A27DB-BD31-4B8C-83A1-F6EECF244321}">
                <p14:modId xmlns:p14="http://schemas.microsoft.com/office/powerpoint/2010/main" val="3490043306"/>
              </p:ext>
            </p:extLst>
          </p:nvPr>
        </p:nvGraphicFramePr>
        <p:xfrm>
          <a:off x="823913" y="1337094"/>
          <a:ext cx="10172789" cy="5339751"/>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50BA369D-84EF-4795-9B8D-0540D48FBC6E}"/>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12" name="组合 11">
            <a:extLst>
              <a:ext uri="{FF2B5EF4-FFF2-40B4-BE49-F238E27FC236}">
                <a16:creationId xmlns:a16="http://schemas.microsoft.com/office/drawing/2014/main" id="{7776D7D8-BA10-41AC-874A-27737436E9C8}"/>
              </a:ext>
            </a:extLst>
          </p:cNvPr>
          <p:cNvGrpSpPr/>
          <p:nvPr/>
        </p:nvGrpSpPr>
        <p:grpSpPr>
          <a:xfrm>
            <a:off x="877674" y="939750"/>
            <a:ext cx="10440000" cy="108000"/>
            <a:chOff x="917761" y="812750"/>
            <a:chExt cx="10724805" cy="108000"/>
          </a:xfrm>
        </p:grpSpPr>
        <p:cxnSp>
          <p:nvCxnSpPr>
            <p:cNvPr id="13" name="直接连接符 12">
              <a:extLst>
                <a:ext uri="{FF2B5EF4-FFF2-40B4-BE49-F238E27FC236}">
                  <a16:creationId xmlns:a16="http://schemas.microsoft.com/office/drawing/2014/main" id="{F5895C1C-6ADD-485A-9582-C7BBE837D084}"/>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A5CDD9E-DAFF-4EEA-8E4F-5693F30CAF90}"/>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B4AA0A9-F9B6-4913-ABFC-A04DC943BEF7}"/>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328D5D3-BD92-400A-B59B-C1D3A35C1BC3}"/>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67A23A2-5493-4621-B47E-6CB3D15D11D6}"/>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E5DF0F0-3B0B-49E7-938B-37463D17F6C8}"/>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E40925-C942-4FBA-8F09-74E3F047A62C}"/>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BDFF561-3D94-4569-AD5A-51400CF1CC59}"/>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F53EC04-38A8-4A2A-911F-A98B2EFAF376}"/>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174221-D0AC-4788-B55F-DDAD0CCDEA3D}"/>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64A0C0-6B17-463C-8847-F6A422BDCFCA}"/>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1B12223-AE33-4FD0-AB80-45206A1B5826}"/>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3BF276E-AAEE-4E91-B145-4A703A0DC4F1}"/>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38F544F-7C5B-4034-8EFA-D17E585E6A71}"/>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A939557-3364-4EFA-81C3-9480BF2A9DAA}"/>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A824960-E765-41BA-BBE0-3E48D7C39B78}"/>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3194E24-83F2-4A50-B826-066FCF11FA88}"/>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48D9A0-9075-4DFD-BE7F-8B61C0768D4F}"/>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F41C8DB-7596-4F22-A75D-B95351E18761}"/>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2A93E2A-1250-47FE-8FB7-92FAC65C9E72}"/>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E497EF-AB70-453E-B20F-F84201363B05}"/>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76CE8EB-07F4-48B4-9649-A1222459064E}"/>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225E87D-D1CA-4C76-BFB2-A6B61306770D}"/>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3A9E4F9-45D1-4EAF-BD21-1047105F15D6}"/>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3B48FCB-E4C0-46CE-A853-DB28EDF7BF1A}"/>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A7A9BD2-511D-4830-A391-6BF69896DAA4}"/>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CE98F6A-658A-4055-B1D7-8326A6BC7939}"/>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9A5117D-1EE0-4506-9032-E98D3E562811}"/>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55B99D2-CAFB-459F-9811-EA40923F61F7}"/>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1C85EA1-A4EC-4456-9B05-79F4CB7F9CFA}"/>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8DAAA63-1FB1-486A-AA5F-C68220CCD12C}"/>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EF8B181-F307-4A16-9E8F-C77BD5B3B006}"/>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4999BAE-FF50-43A0-87BF-B75ADB768C7C}"/>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30AB5F8-B835-4CC5-A339-4065612F75F5}"/>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40396DF-4027-4CA2-A185-CB02423454F5}"/>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967A6F7-4E47-465B-94BF-C11999040E49}"/>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506321B-A828-4389-8BBB-C082A764E6DC}"/>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3F5000D-24B0-4D9B-9FFD-58237C1BA044}"/>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3BE93CE-4310-4622-8848-1EB79882EAAA}"/>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EE839FD-43EE-4F03-9605-862B24E1B27C}"/>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D2E52E2-EDA2-4C36-9FC4-55D004311B28}"/>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F2615E-CC9A-47FD-AAEA-81B7AFE687F1}"/>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B6B0836-0880-4EB6-8675-9210E50A2713}"/>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12D1024-3994-4C46-B4DF-3A118CA6D5AD}"/>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8355CF9-79B1-47AD-BCE9-A668954D1F41}"/>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56BD149-3906-48B6-B2BA-90C1AA0152DC}"/>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3DAD15C-226C-4E35-AFE5-E02E1FCC142B}"/>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BD775D9-B106-4C77-B77C-EE28C8DA518C}"/>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F0BB523-9D5A-4E0B-AB14-AEFC0885DF55}"/>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52BF941-5B2A-4930-A102-72FD5234AB37}"/>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9D0E583-343D-4120-9F22-F285E740CB98}"/>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0CF2B9F-82AC-4ED6-B9BB-0E6CD088158E}"/>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CC3CB6B-A992-4AFF-8996-51A0C7E57AD3}"/>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A2E0E54-4E51-45A0-A262-3DA097BA47CD}"/>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C28CD89-4382-49CF-BBCD-69A8FB94F567}"/>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1328CCF-85DA-4845-AF4F-88FFAD0E8952}"/>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915BB94-61C2-4792-9BBB-623C94673EA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90B0E31-500B-46AC-BDE7-EE8FE132E346}"/>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C933DBC-359A-413E-A361-19C38CFFD627}"/>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6B523ED-2979-40AD-974E-E52BE41C3312}"/>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CA48165-6B7A-4551-A519-82F233EBB822}"/>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0FFC7EC-F65F-4581-852F-DBFC899B685B}"/>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5A7E09C-98D2-4651-99DD-BFED7C00864F}"/>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1E5EEBA-F785-40AC-ACCE-0BD991822F36}"/>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566ABA-1ECE-4FA1-BCE9-F6202F4945E3}"/>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8CB44F4-C8D5-4D21-A582-37D8BA5FD0A1}"/>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5F867FF-0A94-42BA-B318-09D7C0EEE50E}"/>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1BC0E1C-23C9-4427-BE40-EB8F65AEF6BE}"/>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40BC90-DD39-49D9-9918-685A6C503455}"/>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6415D22-B763-4564-BF51-06E862EB3688}"/>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31A22E2-F559-4005-8148-D903DA22EE4D}"/>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60AA8F1-B936-411B-8CE8-1C330207098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ED5034F-51BB-4986-B604-06AA224BBB0A}"/>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E86989B-19B9-4DEA-BD7F-8781EA3D014B}"/>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84CEB0-2D0F-4245-B9D7-535E172349A1}"/>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13986E4-5753-47AA-BDBB-31835E990EEE}"/>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8384371-767A-426C-9B7C-FC989EAF8E16}"/>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5D2E7D1-C00F-46FA-AA26-C946E441ED74}"/>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C2E0F73-C9BA-4CEC-A53B-2E51B24C34E7}"/>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4C3EFE6-44C3-433E-9EC3-1B852264972A}"/>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5CD180E-4B47-4A46-AE0A-5A4838313A12}"/>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175F035-2743-423C-B78E-5F023154FFE5}"/>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E226E76-84FE-436C-8564-603CDD185B7A}"/>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C3D8283-F9D4-41DF-A734-B4B8C7F950AF}"/>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670E033-9518-4DE8-9621-8AD29F3F20DB}"/>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9431613E-3F93-4773-A043-9FCAF752D75F}"/>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28A282E4-2156-4513-AB8E-C4C1F84A6915}"/>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0A9883E-FA19-4019-85BE-E24E0BA85BD6}"/>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328B664-F337-4CD2-A7CB-A6E41E9B3C52}"/>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F2B100C9-7BFB-4F00-9B2B-E14147DEA99F}"/>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94154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0BA369D-84EF-4795-9B8D-0540D48FBC6E}"/>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aphicFrame>
        <p:nvGraphicFramePr>
          <p:cNvPr id="9" name="图表 8">
            <a:extLst>
              <a:ext uri="{FF2B5EF4-FFF2-40B4-BE49-F238E27FC236}">
                <a16:creationId xmlns:a16="http://schemas.microsoft.com/office/drawing/2014/main" id="{0A7EA910-4FBC-4540-955B-DEC27D573C70}"/>
              </a:ext>
            </a:extLst>
          </p:cNvPr>
          <p:cNvGraphicFramePr/>
          <p:nvPr>
            <p:extLst>
              <p:ext uri="{D42A27DB-BD31-4B8C-83A1-F6EECF244321}">
                <p14:modId xmlns:p14="http://schemas.microsoft.com/office/powerpoint/2010/main" val="3816669295"/>
              </p:ext>
            </p:extLst>
          </p:nvPr>
        </p:nvGraphicFramePr>
        <p:xfrm>
          <a:off x="643468" y="1129026"/>
          <a:ext cx="11133124" cy="5458901"/>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组合 11">
            <a:extLst>
              <a:ext uri="{FF2B5EF4-FFF2-40B4-BE49-F238E27FC236}">
                <a16:creationId xmlns:a16="http://schemas.microsoft.com/office/drawing/2014/main" id="{7776D7D8-BA10-41AC-874A-27737436E9C8}"/>
              </a:ext>
            </a:extLst>
          </p:cNvPr>
          <p:cNvGrpSpPr/>
          <p:nvPr/>
        </p:nvGrpSpPr>
        <p:grpSpPr>
          <a:xfrm>
            <a:off x="877674" y="939750"/>
            <a:ext cx="10440000" cy="108000"/>
            <a:chOff x="917761" y="812750"/>
            <a:chExt cx="10724805" cy="108000"/>
          </a:xfrm>
        </p:grpSpPr>
        <p:cxnSp>
          <p:nvCxnSpPr>
            <p:cNvPr id="13" name="直接连接符 12">
              <a:extLst>
                <a:ext uri="{FF2B5EF4-FFF2-40B4-BE49-F238E27FC236}">
                  <a16:creationId xmlns:a16="http://schemas.microsoft.com/office/drawing/2014/main" id="{F5895C1C-6ADD-485A-9582-C7BBE837D084}"/>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A5CDD9E-DAFF-4EEA-8E4F-5693F30CAF90}"/>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B4AA0A9-F9B6-4913-ABFC-A04DC943BEF7}"/>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328D5D3-BD92-400A-B59B-C1D3A35C1BC3}"/>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67A23A2-5493-4621-B47E-6CB3D15D11D6}"/>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E5DF0F0-3B0B-49E7-938B-37463D17F6C8}"/>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E40925-C942-4FBA-8F09-74E3F047A62C}"/>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BDFF561-3D94-4569-AD5A-51400CF1CC59}"/>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F53EC04-38A8-4A2A-911F-A98B2EFAF376}"/>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1174221-D0AC-4788-B55F-DDAD0CCDEA3D}"/>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64A0C0-6B17-463C-8847-F6A422BDCFCA}"/>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1B12223-AE33-4FD0-AB80-45206A1B5826}"/>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3BF276E-AAEE-4E91-B145-4A703A0DC4F1}"/>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38F544F-7C5B-4034-8EFA-D17E585E6A71}"/>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A939557-3364-4EFA-81C3-9480BF2A9DAA}"/>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A824960-E765-41BA-BBE0-3E48D7C39B78}"/>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3194E24-83F2-4A50-B826-066FCF11FA88}"/>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48D9A0-9075-4DFD-BE7F-8B61C0768D4F}"/>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F41C8DB-7596-4F22-A75D-B95351E18761}"/>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2A93E2A-1250-47FE-8FB7-92FAC65C9E72}"/>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E497EF-AB70-453E-B20F-F84201363B05}"/>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76CE8EB-07F4-48B4-9649-A1222459064E}"/>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225E87D-D1CA-4C76-BFB2-A6B61306770D}"/>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3A9E4F9-45D1-4EAF-BD21-1047105F15D6}"/>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3B48FCB-E4C0-46CE-A853-DB28EDF7BF1A}"/>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A7A9BD2-511D-4830-A391-6BF69896DAA4}"/>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CE98F6A-658A-4055-B1D7-8326A6BC7939}"/>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9A5117D-1EE0-4506-9032-E98D3E562811}"/>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55B99D2-CAFB-459F-9811-EA40923F61F7}"/>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1C85EA1-A4EC-4456-9B05-79F4CB7F9CFA}"/>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8DAAA63-1FB1-486A-AA5F-C68220CCD12C}"/>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EF8B181-F307-4A16-9E8F-C77BD5B3B006}"/>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4999BAE-FF50-43A0-87BF-B75ADB768C7C}"/>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30AB5F8-B835-4CC5-A339-4065612F75F5}"/>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40396DF-4027-4CA2-A185-CB02423454F5}"/>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967A6F7-4E47-465B-94BF-C11999040E49}"/>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506321B-A828-4389-8BBB-C082A764E6DC}"/>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3F5000D-24B0-4D9B-9FFD-58237C1BA044}"/>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3BE93CE-4310-4622-8848-1EB79882EAAA}"/>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EE839FD-43EE-4F03-9605-862B24E1B27C}"/>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D2E52E2-EDA2-4C36-9FC4-55D004311B28}"/>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F2615E-CC9A-47FD-AAEA-81B7AFE687F1}"/>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B6B0836-0880-4EB6-8675-9210E50A2713}"/>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12D1024-3994-4C46-B4DF-3A118CA6D5AD}"/>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8355CF9-79B1-47AD-BCE9-A668954D1F41}"/>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56BD149-3906-48B6-B2BA-90C1AA0152DC}"/>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3DAD15C-226C-4E35-AFE5-E02E1FCC142B}"/>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BD775D9-B106-4C77-B77C-EE28C8DA518C}"/>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F0BB523-9D5A-4E0B-AB14-AEFC0885DF55}"/>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52BF941-5B2A-4930-A102-72FD5234AB37}"/>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9D0E583-343D-4120-9F22-F285E740CB98}"/>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0CF2B9F-82AC-4ED6-B9BB-0E6CD088158E}"/>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CC3CB6B-A992-4AFF-8996-51A0C7E57AD3}"/>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A2E0E54-4E51-45A0-A262-3DA097BA47CD}"/>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C28CD89-4382-49CF-BBCD-69A8FB94F567}"/>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1328CCF-85DA-4845-AF4F-88FFAD0E8952}"/>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915BB94-61C2-4792-9BBB-623C94673EA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90B0E31-500B-46AC-BDE7-EE8FE132E346}"/>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C933DBC-359A-413E-A361-19C38CFFD627}"/>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6B523ED-2979-40AD-974E-E52BE41C3312}"/>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CA48165-6B7A-4551-A519-82F233EBB822}"/>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0FFC7EC-F65F-4581-852F-DBFC899B685B}"/>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5A7E09C-98D2-4651-99DD-BFED7C00864F}"/>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1E5EEBA-F785-40AC-ACCE-0BD991822F36}"/>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566ABA-1ECE-4FA1-BCE9-F6202F4945E3}"/>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8CB44F4-C8D5-4D21-A582-37D8BA5FD0A1}"/>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5F867FF-0A94-42BA-B318-09D7C0EEE50E}"/>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1BC0E1C-23C9-4427-BE40-EB8F65AEF6BE}"/>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E40BC90-DD39-49D9-9918-685A6C503455}"/>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6415D22-B763-4564-BF51-06E862EB3688}"/>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31A22E2-F559-4005-8148-D903DA22EE4D}"/>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60AA8F1-B936-411B-8CE8-1C330207098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ED5034F-51BB-4986-B604-06AA224BBB0A}"/>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E86989B-19B9-4DEA-BD7F-8781EA3D014B}"/>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84CEB0-2D0F-4245-B9D7-535E172349A1}"/>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13986E4-5753-47AA-BDBB-31835E990EEE}"/>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8384371-767A-426C-9B7C-FC989EAF8E16}"/>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5D2E7D1-C00F-46FA-AA26-C946E441ED74}"/>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C2E0F73-C9BA-4CEC-A53B-2E51B24C34E7}"/>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4C3EFE6-44C3-433E-9EC3-1B852264972A}"/>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5CD180E-4B47-4A46-AE0A-5A4838313A12}"/>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175F035-2743-423C-B78E-5F023154FFE5}"/>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E226E76-84FE-436C-8564-603CDD185B7A}"/>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C3D8283-F9D4-41DF-A734-B4B8C7F950AF}"/>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670E033-9518-4DE8-9621-8AD29F3F20DB}"/>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9431613E-3F93-4773-A043-9FCAF752D75F}"/>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28A282E4-2156-4513-AB8E-C4C1F84A6915}"/>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0A9883E-FA19-4019-85BE-E24E0BA85BD6}"/>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328B664-F337-4CD2-A7CB-A6E41E9B3C52}"/>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F2B100C9-7BFB-4F00-9B2B-E14147DEA99F}"/>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86643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 15">
            <a:extLst>
              <a:ext uri="{FF2B5EF4-FFF2-40B4-BE49-F238E27FC236}">
                <a16:creationId xmlns:a16="http://schemas.microsoft.com/office/drawing/2014/main" id="{76AD5E57-B947-4609-8948-6A5B93D921EC}"/>
              </a:ext>
            </a:extLst>
          </p:cNvPr>
          <p:cNvGraphicFramePr/>
          <p:nvPr>
            <p:extLst>
              <p:ext uri="{D42A27DB-BD31-4B8C-83A1-F6EECF244321}">
                <p14:modId xmlns:p14="http://schemas.microsoft.com/office/powerpoint/2010/main" val="2541930086"/>
              </p:ext>
            </p:extLst>
          </p:nvPr>
        </p:nvGraphicFramePr>
        <p:xfrm>
          <a:off x="744717" y="1013415"/>
          <a:ext cx="10541946" cy="5378918"/>
        </p:xfrm>
        <a:graphic>
          <a:graphicData uri="http://schemas.openxmlformats.org/drawingml/2006/chart">
            <c:chart xmlns:c="http://schemas.openxmlformats.org/drawingml/2006/chart" xmlns:r="http://schemas.openxmlformats.org/officeDocument/2006/relationships" r:id="rId2"/>
          </a:graphicData>
        </a:graphic>
      </p:graphicFrame>
      <p:grpSp>
        <p:nvGrpSpPr>
          <p:cNvPr id="23" name="组合 22">
            <a:extLst>
              <a:ext uri="{FF2B5EF4-FFF2-40B4-BE49-F238E27FC236}">
                <a16:creationId xmlns:a16="http://schemas.microsoft.com/office/drawing/2014/main" id="{E0F0EA5E-12BA-442A-A9FC-D5183DC36020}"/>
              </a:ext>
            </a:extLst>
          </p:cNvPr>
          <p:cNvGrpSpPr/>
          <p:nvPr/>
        </p:nvGrpSpPr>
        <p:grpSpPr>
          <a:xfrm>
            <a:off x="-667807" y="3010887"/>
            <a:ext cx="360000" cy="360000"/>
            <a:chOff x="7556500" y="490194"/>
            <a:chExt cx="360000" cy="360000"/>
          </a:xfrm>
          <a:effectLst/>
        </p:grpSpPr>
        <p:sp>
          <p:nvSpPr>
            <p:cNvPr id="22" name="椭圆 21">
              <a:extLst>
                <a:ext uri="{FF2B5EF4-FFF2-40B4-BE49-F238E27FC236}">
                  <a16:creationId xmlns:a16="http://schemas.microsoft.com/office/drawing/2014/main" id="{16B26B02-51C8-4FCA-8F6B-4F9253BCE86D}"/>
                </a:ext>
              </a:extLst>
            </p:cNvPr>
            <p:cNvSpPr/>
            <p:nvPr/>
          </p:nvSpPr>
          <p:spPr>
            <a:xfrm>
              <a:off x="7556500" y="490194"/>
              <a:ext cx="360000" cy="360000"/>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21" name="man_23171">
              <a:extLst>
                <a:ext uri="{FF2B5EF4-FFF2-40B4-BE49-F238E27FC236}">
                  <a16:creationId xmlns:a16="http://schemas.microsoft.com/office/drawing/2014/main" id="{8077571C-869E-4AE7-90DD-CDB8F6FD30A1}"/>
                </a:ext>
              </a:extLst>
            </p:cNvPr>
            <p:cNvSpPr>
              <a:spLocks noChangeAspect="1"/>
            </p:cNvSpPr>
            <p:nvPr/>
          </p:nvSpPr>
          <p:spPr bwMode="auto">
            <a:xfrm>
              <a:off x="7639059" y="580194"/>
              <a:ext cx="194882" cy="180000"/>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sp>
        <p:nvSpPr>
          <p:cNvPr id="24" name="流程图: 离页连接符 23">
            <a:extLst>
              <a:ext uri="{FF2B5EF4-FFF2-40B4-BE49-F238E27FC236}">
                <a16:creationId xmlns:a16="http://schemas.microsoft.com/office/drawing/2014/main" id="{EBC38031-BAC7-4229-8287-2B27E4E8C79F}"/>
              </a:ext>
            </a:extLst>
          </p:cNvPr>
          <p:cNvSpPr/>
          <p:nvPr/>
        </p:nvSpPr>
        <p:spPr>
          <a:xfrm>
            <a:off x="-523716" y="3665538"/>
            <a:ext cx="95250" cy="247650"/>
          </a:xfrm>
          <a:prstGeom prst="flowChartOffpageConnector">
            <a:avLst/>
          </a:prstGeom>
          <a:solidFill>
            <a:srgbClr val="1BBC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25" name="文本框 24">
            <a:extLst>
              <a:ext uri="{FF2B5EF4-FFF2-40B4-BE49-F238E27FC236}">
                <a16:creationId xmlns:a16="http://schemas.microsoft.com/office/drawing/2014/main" id="{3FE5DFA9-D400-47E3-9973-F379322679F4}"/>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6" name="组合 25">
            <a:extLst>
              <a:ext uri="{FF2B5EF4-FFF2-40B4-BE49-F238E27FC236}">
                <a16:creationId xmlns:a16="http://schemas.microsoft.com/office/drawing/2014/main" id="{C39EBFE3-FFFB-45FD-BF62-B5D9F767D9B0}"/>
              </a:ext>
            </a:extLst>
          </p:cNvPr>
          <p:cNvGrpSpPr/>
          <p:nvPr/>
        </p:nvGrpSpPr>
        <p:grpSpPr>
          <a:xfrm>
            <a:off x="877674" y="939750"/>
            <a:ext cx="10440000" cy="108000"/>
            <a:chOff x="917761" y="812750"/>
            <a:chExt cx="10724805" cy="108000"/>
          </a:xfrm>
        </p:grpSpPr>
        <p:cxnSp>
          <p:nvCxnSpPr>
            <p:cNvPr id="27" name="直接连接符 26">
              <a:extLst>
                <a:ext uri="{FF2B5EF4-FFF2-40B4-BE49-F238E27FC236}">
                  <a16:creationId xmlns:a16="http://schemas.microsoft.com/office/drawing/2014/main" id="{0D418764-920A-422D-915D-ECCA6287A24F}"/>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828AC8F-F957-4095-AEE3-30AAB591EF31}"/>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626DB02-C70A-45F5-859F-FD4EBE7A9E5D}"/>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F50073-F497-4EEA-9053-B2D68458BB91}"/>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2A721DF-5AB5-460A-8085-F7E731DBD516}"/>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D8DB209-E59F-43C8-B125-BCB28F87AF1E}"/>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7FA1ED1-D6C7-4768-B5E2-7B503D9CEAC8}"/>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23D8E57-540F-48EE-87FD-DDE0A8BEF566}"/>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0A4822D-9D87-470C-95BF-0BB253CA7C9A}"/>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48B6D7E-F729-4054-ADBF-FA5996C8659C}"/>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29E6115-026B-4182-A3DC-1EFBB3F67C24}"/>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A379119-EDC5-4EDB-B76E-7586FCB955B0}"/>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9C422B-9ADC-499A-BC2F-0EC926C9C312}"/>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5595030-8371-497A-B5A2-4E929DAF804F}"/>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FD7EECA-F7DA-424A-AC1B-E87A823A874F}"/>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B607102-E678-472A-BC82-AC786A60266F}"/>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2161655-49FA-457F-88AB-BF2CBB50D50A}"/>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A57244F-6166-4910-BDA0-D442690D1369}"/>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8290008-A0D7-4DAE-8CCC-70CD4CA6F8F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9F8FCDA-5F2C-4F8E-8682-04B8B9C5A573}"/>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54F2FD7-C059-47B6-9CB1-B94494953A3E}"/>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E2B383-201E-459F-9D58-CE4AD30FAD75}"/>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2ECC781-B3C9-49C5-AC16-6A5C05FE5E9A}"/>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40D9B59-5CFD-4202-B6DE-4543D9C1E820}"/>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325CA3C-80AD-43A5-BE7E-32525CD6F2DD}"/>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721CC50-91E6-45B1-8B24-CD677658619B}"/>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A2A65D9-6FFB-4003-8E37-BB4A6586135A}"/>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6B12DF1-2592-4D7A-910E-06A14E87CE94}"/>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5E23B4F-F0FC-421A-8538-A9DD596AA99A}"/>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4963A7F-5EB6-486D-A87D-C85DECA9B6C6}"/>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8E16231-416F-4917-B304-098A8051252E}"/>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D8669FDD-48CC-4503-B551-DD49DF122FC1}"/>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E4D7594-C1BC-4973-ABF5-6F5F3E3271A5}"/>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CC6BC48-10CA-454B-854F-829CA6317B66}"/>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2BDA831-3194-43FC-848B-9EE44F569F32}"/>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AF670A7-3B66-49CD-8B67-FCF2A6354FDD}"/>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8AF65C7-0055-42FE-A3C6-1E6DF250E251}"/>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BCD4787-D8FC-462A-9326-2B0E97649145}"/>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CCA044F-C65B-447E-95AF-32608DC6EB11}"/>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A22C2-8A67-44F6-BF6A-E61FF6E0868E}"/>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1E44729-4EDD-482D-B5F5-FEBB5EC84666}"/>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EAAA7B-D0AD-401F-8F37-384A168F5DFE}"/>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E23075D-EAB7-4FC6-ACDB-CA0804A22D70}"/>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A988EEE-2395-4338-9B4E-9E67260C884A}"/>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E4DAD0B-9315-4E47-B69D-AD70DED03772}"/>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0416BC5-22CC-468C-B615-380814067E53}"/>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221F37D-1432-4F70-8650-7A331A2741D0}"/>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7E84D1F-30B1-43D0-AE0A-16A5D0D94E46}"/>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57B8D0D-34DF-4C68-A987-5E466B531CC1}"/>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E43E7DD-2C60-40EB-B330-2B641C55F21E}"/>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0C0F500-0729-4881-B8C8-11DAA4DE435C}"/>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220F1AA-AC78-471A-9F41-18380583E1FE}"/>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D04DD41-1976-4210-9B06-C6EC4ACF2DF8}"/>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3858FCA-71C7-45CA-83A8-28003E83118A}"/>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7B6FA2A-52CE-4138-B10F-95A39E6F3D2B}"/>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8AC8805-0907-42E0-B351-4EEAB89B03C5}"/>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487EFDC-12E5-4714-A36E-5F7EF776491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B216D86-1665-4643-B9AE-731337840BF3}"/>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5D15011-BD0A-49D3-8F51-2979569ED63B}"/>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B793A9B-4DA0-4641-A2BE-750DBDE4D371}"/>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687B148-E2C1-4BEA-A168-98AC18C9AE86}"/>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D436CE5-1B1C-40C0-A84B-265FC9964951}"/>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A6E4D8F-60FE-45EE-9244-F7D6EBE293B9}"/>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F855142-639F-4432-AAC3-085D0849CC1E}"/>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261DB2B-7373-4D26-84D3-214B6018CFB2}"/>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EE48657-BC3F-4888-B5DD-B31F653B86F6}"/>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78C1B8-F1EC-4135-A4BB-47D4B8DE10F0}"/>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34351E5-5A1C-4903-A213-52B0E099A65C}"/>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391B3A5-EABC-4978-8F46-1207D41598EB}"/>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29EEBC9-FFF7-456E-A913-73E6E42D5D7D}"/>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D428CE5-54ED-40BA-853E-BAF89E1785FF}"/>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02D559-DEBA-4F28-AF54-8CDEA19E601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969F00E-CF8A-4E32-B85E-EEC737E40EC0}"/>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BB636D54-FD0B-4DC3-96D5-64A020359315}"/>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A2679B2E-D5CD-4233-8095-9DFF37E8BED1}"/>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2B532CB-D474-47C7-9993-84372EBA1105}"/>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61BB57B0-C992-4362-B222-2895A784BE28}"/>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8D0C14B-2D84-41EA-9692-27FD7C1ACE65}"/>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0779432-A060-43C4-875F-2FB52CEF5248}"/>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A4FDE95-9DDF-4B95-B613-AC875EAE53D0}"/>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083B504-347D-4902-8AE2-1F95BA38C860}"/>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C077884-B837-47BE-8748-071FC391347F}"/>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DF9D80F-DB78-44B4-AC78-DDF5A3E4B446}"/>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FEB8BD6D-AC61-4E34-ABF6-1D495AFE69E4}"/>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ADBD4C7A-1A77-4985-81F6-2FF04BB11791}"/>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4C9B39E-B32E-497F-9AF4-23BE0210B6D8}"/>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7BAD04-1927-4AC0-B64D-8831B6704588}"/>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74D4520-78E7-40BB-9DEC-98E6BD646F99}"/>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28D53A4-F143-4F32-B4A6-CF7912C56AB0}"/>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7C57AA9-C9DA-429D-ACCA-3A7D4F80FB25}"/>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8971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63BBD0A5-9905-4AFC-B122-0397ACE5203C}"/>
              </a:ext>
            </a:extLst>
          </p:cNvPr>
          <p:cNvGraphicFramePr/>
          <p:nvPr>
            <p:extLst>
              <p:ext uri="{D42A27DB-BD31-4B8C-83A1-F6EECF244321}">
                <p14:modId xmlns:p14="http://schemas.microsoft.com/office/powerpoint/2010/main" val="2270825591"/>
              </p:ext>
            </p:extLst>
          </p:nvPr>
        </p:nvGraphicFramePr>
        <p:xfrm>
          <a:off x="702733" y="1270000"/>
          <a:ext cx="11028828"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23" name="组合 22">
            <a:extLst>
              <a:ext uri="{FF2B5EF4-FFF2-40B4-BE49-F238E27FC236}">
                <a16:creationId xmlns:a16="http://schemas.microsoft.com/office/drawing/2014/main" id="{E0F0EA5E-12BA-442A-A9FC-D5183DC36020}"/>
              </a:ext>
            </a:extLst>
          </p:cNvPr>
          <p:cNvGrpSpPr/>
          <p:nvPr/>
        </p:nvGrpSpPr>
        <p:grpSpPr>
          <a:xfrm>
            <a:off x="-667807" y="3010887"/>
            <a:ext cx="360000" cy="360000"/>
            <a:chOff x="7556500" y="490194"/>
            <a:chExt cx="360000" cy="360000"/>
          </a:xfrm>
          <a:effectLst/>
        </p:grpSpPr>
        <p:sp>
          <p:nvSpPr>
            <p:cNvPr id="22" name="椭圆 21">
              <a:extLst>
                <a:ext uri="{FF2B5EF4-FFF2-40B4-BE49-F238E27FC236}">
                  <a16:creationId xmlns:a16="http://schemas.microsoft.com/office/drawing/2014/main" id="{16B26B02-51C8-4FCA-8F6B-4F9253BCE86D}"/>
                </a:ext>
              </a:extLst>
            </p:cNvPr>
            <p:cNvSpPr/>
            <p:nvPr/>
          </p:nvSpPr>
          <p:spPr>
            <a:xfrm>
              <a:off x="7556500" y="490194"/>
              <a:ext cx="360000" cy="360000"/>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21" name="man_23171">
              <a:extLst>
                <a:ext uri="{FF2B5EF4-FFF2-40B4-BE49-F238E27FC236}">
                  <a16:creationId xmlns:a16="http://schemas.microsoft.com/office/drawing/2014/main" id="{8077571C-869E-4AE7-90DD-CDB8F6FD30A1}"/>
                </a:ext>
              </a:extLst>
            </p:cNvPr>
            <p:cNvSpPr>
              <a:spLocks noChangeAspect="1"/>
            </p:cNvSpPr>
            <p:nvPr/>
          </p:nvSpPr>
          <p:spPr bwMode="auto">
            <a:xfrm>
              <a:off x="7639059" y="580194"/>
              <a:ext cx="194882" cy="180000"/>
            </a:xfrm>
            <a:custGeom>
              <a:avLst/>
              <a:gdLst>
                <a:gd name="T0" fmla="*/ 190 w 374"/>
                <a:gd name="T1" fmla="*/ 0 h 346"/>
                <a:gd name="T2" fmla="*/ 189 w 374"/>
                <a:gd name="T3" fmla="*/ 0 h 346"/>
                <a:gd name="T4" fmla="*/ 184 w 374"/>
                <a:gd name="T5" fmla="*/ 0 h 346"/>
                <a:gd name="T6" fmla="*/ 190 w 374"/>
                <a:gd name="T7" fmla="*/ 0 h 346"/>
                <a:gd name="T8" fmla="*/ 188 w 374"/>
                <a:gd name="T9" fmla="*/ 217 h 346"/>
                <a:gd name="T10" fmla="*/ 187 w 374"/>
                <a:gd name="T11" fmla="*/ 217 h 346"/>
                <a:gd name="T12" fmla="*/ 187 w 374"/>
                <a:gd name="T13" fmla="*/ 217 h 346"/>
                <a:gd name="T14" fmla="*/ 188 w 374"/>
                <a:gd name="T15" fmla="*/ 217 h 346"/>
                <a:gd name="T16" fmla="*/ 108 w 374"/>
                <a:gd name="T17" fmla="*/ 137 h 346"/>
                <a:gd name="T18" fmla="*/ 109 w 374"/>
                <a:gd name="T19" fmla="*/ 137 h 346"/>
                <a:gd name="T20" fmla="*/ 187 w 374"/>
                <a:gd name="T21" fmla="*/ 217 h 346"/>
                <a:gd name="T22" fmla="*/ 266 w 374"/>
                <a:gd name="T23" fmla="*/ 137 h 346"/>
                <a:gd name="T24" fmla="*/ 279 w 374"/>
                <a:gd name="T25" fmla="*/ 121 h 346"/>
                <a:gd name="T26" fmla="*/ 272 w 374"/>
                <a:gd name="T27" fmla="*/ 102 h 346"/>
                <a:gd name="T28" fmla="*/ 270 w 374"/>
                <a:gd name="T29" fmla="*/ 102 h 346"/>
                <a:gd name="T30" fmla="*/ 189 w 374"/>
                <a:gd name="T31" fmla="*/ 0 h 346"/>
                <a:gd name="T32" fmla="*/ 104 w 374"/>
                <a:gd name="T33" fmla="*/ 102 h 346"/>
                <a:gd name="T34" fmla="*/ 103 w 374"/>
                <a:gd name="T35" fmla="*/ 102 h 346"/>
                <a:gd name="T36" fmla="*/ 95 w 374"/>
                <a:gd name="T37" fmla="*/ 121 h 346"/>
                <a:gd name="T38" fmla="*/ 108 w 374"/>
                <a:gd name="T39" fmla="*/ 137 h 346"/>
                <a:gd name="T40" fmla="*/ 249 w 374"/>
                <a:gd name="T41" fmla="*/ 230 h 346"/>
                <a:gd name="T42" fmla="*/ 207 w 374"/>
                <a:gd name="T43" fmla="*/ 312 h 346"/>
                <a:gd name="T44" fmla="*/ 201 w 374"/>
                <a:gd name="T45" fmla="*/ 258 h 346"/>
                <a:gd name="T46" fmla="*/ 211 w 374"/>
                <a:gd name="T47" fmla="*/ 250 h 346"/>
                <a:gd name="T48" fmla="*/ 186 w 374"/>
                <a:gd name="T49" fmla="*/ 250 h 346"/>
                <a:gd name="T50" fmla="*/ 163 w 374"/>
                <a:gd name="T51" fmla="*/ 250 h 346"/>
                <a:gd name="T52" fmla="*/ 173 w 374"/>
                <a:gd name="T53" fmla="*/ 258 h 346"/>
                <a:gd name="T54" fmla="*/ 167 w 374"/>
                <a:gd name="T55" fmla="*/ 312 h 346"/>
                <a:gd name="T56" fmla="*/ 125 w 374"/>
                <a:gd name="T57" fmla="*/ 230 h 346"/>
                <a:gd name="T58" fmla="*/ 0 w 374"/>
                <a:gd name="T59" fmla="*/ 346 h 346"/>
                <a:gd name="T60" fmla="*/ 374 w 374"/>
                <a:gd name="T61" fmla="*/ 346 h 346"/>
                <a:gd name="T62" fmla="*/ 249 w 374"/>
                <a:gd name="T63" fmla="*/ 23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46">
                  <a:moveTo>
                    <a:pt x="190" y="0"/>
                  </a:moveTo>
                  <a:cubicBezTo>
                    <a:pt x="190" y="0"/>
                    <a:pt x="189" y="0"/>
                    <a:pt x="189" y="0"/>
                  </a:cubicBezTo>
                  <a:cubicBezTo>
                    <a:pt x="187" y="0"/>
                    <a:pt x="186" y="0"/>
                    <a:pt x="184" y="0"/>
                  </a:cubicBezTo>
                  <a:lnTo>
                    <a:pt x="190" y="0"/>
                  </a:lnTo>
                  <a:close/>
                  <a:moveTo>
                    <a:pt x="188" y="217"/>
                  </a:moveTo>
                  <a:cubicBezTo>
                    <a:pt x="188" y="217"/>
                    <a:pt x="187" y="217"/>
                    <a:pt x="187" y="217"/>
                  </a:cubicBezTo>
                  <a:cubicBezTo>
                    <a:pt x="187" y="217"/>
                    <a:pt x="187" y="217"/>
                    <a:pt x="187" y="217"/>
                  </a:cubicBezTo>
                  <a:lnTo>
                    <a:pt x="188" y="217"/>
                  </a:lnTo>
                  <a:close/>
                  <a:moveTo>
                    <a:pt x="108" y="137"/>
                  </a:moveTo>
                  <a:cubicBezTo>
                    <a:pt x="109" y="137"/>
                    <a:pt x="109" y="137"/>
                    <a:pt x="109" y="137"/>
                  </a:cubicBezTo>
                  <a:cubicBezTo>
                    <a:pt x="122" y="182"/>
                    <a:pt x="154" y="216"/>
                    <a:pt x="187" y="217"/>
                  </a:cubicBezTo>
                  <a:cubicBezTo>
                    <a:pt x="217" y="215"/>
                    <a:pt x="254" y="182"/>
                    <a:pt x="266" y="137"/>
                  </a:cubicBezTo>
                  <a:cubicBezTo>
                    <a:pt x="272" y="137"/>
                    <a:pt x="278" y="130"/>
                    <a:pt x="279" y="121"/>
                  </a:cubicBezTo>
                  <a:cubicBezTo>
                    <a:pt x="281" y="111"/>
                    <a:pt x="277" y="103"/>
                    <a:pt x="272" y="102"/>
                  </a:cubicBezTo>
                  <a:cubicBezTo>
                    <a:pt x="271" y="102"/>
                    <a:pt x="271" y="102"/>
                    <a:pt x="270" y="102"/>
                  </a:cubicBezTo>
                  <a:cubicBezTo>
                    <a:pt x="269" y="27"/>
                    <a:pt x="233" y="1"/>
                    <a:pt x="189" y="0"/>
                  </a:cubicBezTo>
                  <a:cubicBezTo>
                    <a:pt x="143" y="0"/>
                    <a:pt x="101" y="32"/>
                    <a:pt x="104" y="102"/>
                  </a:cubicBezTo>
                  <a:cubicBezTo>
                    <a:pt x="103" y="102"/>
                    <a:pt x="103" y="102"/>
                    <a:pt x="103" y="102"/>
                  </a:cubicBezTo>
                  <a:cubicBezTo>
                    <a:pt x="97" y="103"/>
                    <a:pt x="93" y="111"/>
                    <a:pt x="95" y="121"/>
                  </a:cubicBezTo>
                  <a:cubicBezTo>
                    <a:pt x="97" y="131"/>
                    <a:pt x="103" y="138"/>
                    <a:pt x="108" y="137"/>
                  </a:cubicBezTo>
                  <a:close/>
                  <a:moveTo>
                    <a:pt x="249" y="230"/>
                  </a:moveTo>
                  <a:lnTo>
                    <a:pt x="207" y="312"/>
                  </a:lnTo>
                  <a:lnTo>
                    <a:pt x="201" y="258"/>
                  </a:lnTo>
                  <a:lnTo>
                    <a:pt x="211" y="250"/>
                  </a:lnTo>
                  <a:lnTo>
                    <a:pt x="186" y="250"/>
                  </a:lnTo>
                  <a:lnTo>
                    <a:pt x="163" y="250"/>
                  </a:lnTo>
                  <a:lnTo>
                    <a:pt x="173" y="258"/>
                  </a:lnTo>
                  <a:lnTo>
                    <a:pt x="167" y="312"/>
                  </a:lnTo>
                  <a:lnTo>
                    <a:pt x="125" y="230"/>
                  </a:lnTo>
                  <a:cubicBezTo>
                    <a:pt x="52" y="239"/>
                    <a:pt x="0" y="271"/>
                    <a:pt x="0" y="346"/>
                  </a:cubicBezTo>
                  <a:lnTo>
                    <a:pt x="374" y="346"/>
                  </a:lnTo>
                  <a:cubicBezTo>
                    <a:pt x="374" y="271"/>
                    <a:pt x="322" y="239"/>
                    <a:pt x="249" y="230"/>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0D0D"/>
                </a:solidFill>
                <a:effectLst/>
                <a:uLnTx/>
                <a:uFillTx/>
                <a:latin typeface="Arial" panose="020F0502020204030204"/>
                <a:cs typeface="+mn-ea"/>
                <a:sym typeface="+mn-lt"/>
              </a:endParaRPr>
            </a:p>
          </p:txBody>
        </p:sp>
      </p:grpSp>
      <p:sp>
        <p:nvSpPr>
          <p:cNvPr id="24" name="流程图: 离页连接符 23">
            <a:extLst>
              <a:ext uri="{FF2B5EF4-FFF2-40B4-BE49-F238E27FC236}">
                <a16:creationId xmlns:a16="http://schemas.microsoft.com/office/drawing/2014/main" id="{EBC38031-BAC7-4229-8287-2B27E4E8C79F}"/>
              </a:ext>
            </a:extLst>
          </p:cNvPr>
          <p:cNvSpPr/>
          <p:nvPr/>
        </p:nvSpPr>
        <p:spPr>
          <a:xfrm>
            <a:off x="-523716" y="3665538"/>
            <a:ext cx="95250" cy="247650"/>
          </a:xfrm>
          <a:prstGeom prst="flowChartOffpageConnector">
            <a:avLst/>
          </a:prstGeom>
          <a:solidFill>
            <a:srgbClr val="1BBC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cs typeface="+mn-cs"/>
            </a:endParaRPr>
          </a:p>
        </p:txBody>
      </p:sp>
      <p:sp>
        <p:nvSpPr>
          <p:cNvPr id="25" name="文本框 24">
            <a:extLst>
              <a:ext uri="{FF2B5EF4-FFF2-40B4-BE49-F238E27FC236}">
                <a16:creationId xmlns:a16="http://schemas.microsoft.com/office/drawing/2014/main" id="{3FE5DFA9-D400-47E3-9973-F379322679F4}"/>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26" name="组合 25">
            <a:extLst>
              <a:ext uri="{FF2B5EF4-FFF2-40B4-BE49-F238E27FC236}">
                <a16:creationId xmlns:a16="http://schemas.microsoft.com/office/drawing/2014/main" id="{C39EBFE3-FFFB-45FD-BF62-B5D9F767D9B0}"/>
              </a:ext>
            </a:extLst>
          </p:cNvPr>
          <p:cNvGrpSpPr/>
          <p:nvPr/>
        </p:nvGrpSpPr>
        <p:grpSpPr>
          <a:xfrm>
            <a:off x="877674" y="939750"/>
            <a:ext cx="10440000" cy="108000"/>
            <a:chOff x="917761" y="812750"/>
            <a:chExt cx="10724805" cy="108000"/>
          </a:xfrm>
        </p:grpSpPr>
        <p:cxnSp>
          <p:nvCxnSpPr>
            <p:cNvPr id="27" name="直接连接符 26">
              <a:extLst>
                <a:ext uri="{FF2B5EF4-FFF2-40B4-BE49-F238E27FC236}">
                  <a16:creationId xmlns:a16="http://schemas.microsoft.com/office/drawing/2014/main" id="{0D418764-920A-422D-915D-ECCA6287A24F}"/>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828AC8F-F957-4095-AEE3-30AAB591EF31}"/>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626DB02-C70A-45F5-859F-FD4EBE7A9E5D}"/>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3F50073-F497-4EEA-9053-B2D68458BB91}"/>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2A721DF-5AB5-460A-8085-F7E731DBD516}"/>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D8DB209-E59F-43C8-B125-BCB28F87AF1E}"/>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7FA1ED1-D6C7-4768-B5E2-7B503D9CEAC8}"/>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23D8E57-540F-48EE-87FD-DDE0A8BEF566}"/>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0A4822D-9D87-470C-95BF-0BB253CA7C9A}"/>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48B6D7E-F729-4054-ADBF-FA5996C8659C}"/>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29E6115-026B-4182-A3DC-1EFBB3F67C24}"/>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A379119-EDC5-4EDB-B76E-7586FCB955B0}"/>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9C422B-9ADC-499A-BC2F-0EC926C9C312}"/>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5595030-8371-497A-B5A2-4E929DAF804F}"/>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FD7EECA-F7DA-424A-AC1B-E87A823A874F}"/>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B607102-E678-472A-BC82-AC786A60266F}"/>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2161655-49FA-457F-88AB-BF2CBB50D50A}"/>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A57244F-6166-4910-BDA0-D442690D1369}"/>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8290008-A0D7-4DAE-8CCC-70CD4CA6F8F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9F8FCDA-5F2C-4F8E-8682-04B8B9C5A573}"/>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54F2FD7-C059-47B6-9CB1-B94494953A3E}"/>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E2B383-201E-459F-9D58-CE4AD30FAD75}"/>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2ECC781-B3C9-49C5-AC16-6A5C05FE5E9A}"/>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40D9B59-5CFD-4202-B6DE-4543D9C1E820}"/>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325CA3C-80AD-43A5-BE7E-32525CD6F2DD}"/>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721CC50-91E6-45B1-8B24-CD677658619B}"/>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A2A65D9-6FFB-4003-8E37-BB4A6586135A}"/>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6B12DF1-2592-4D7A-910E-06A14E87CE94}"/>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5E23B4F-F0FC-421A-8538-A9DD596AA99A}"/>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4963A7F-5EB6-486D-A87D-C85DECA9B6C6}"/>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8E16231-416F-4917-B304-098A8051252E}"/>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D8669FDD-48CC-4503-B551-DD49DF122FC1}"/>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E4D7594-C1BC-4973-ABF5-6F5F3E3271A5}"/>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CC6BC48-10CA-454B-854F-829CA6317B66}"/>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2BDA831-3194-43FC-848B-9EE44F569F32}"/>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AF670A7-3B66-49CD-8B67-FCF2A6354FDD}"/>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8AF65C7-0055-42FE-A3C6-1E6DF250E251}"/>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BCD4787-D8FC-462A-9326-2B0E97649145}"/>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CCA044F-C65B-447E-95AF-32608DC6EB11}"/>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A22C2-8A67-44F6-BF6A-E61FF6E0868E}"/>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1E44729-4EDD-482D-B5F5-FEBB5EC84666}"/>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BEAAA7B-D0AD-401F-8F37-384A168F5DFE}"/>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E23075D-EAB7-4FC6-ACDB-CA0804A22D70}"/>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A988EEE-2395-4338-9B4E-9E67260C884A}"/>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E4DAD0B-9315-4E47-B69D-AD70DED03772}"/>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E0416BC5-22CC-468C-B615-380814067E53}"/>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221F37D-1432-4F70-8650-7A331A2741D0}"/>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7E84D1F-30B1-43D0-AE0A-16A5D0D94E46}"/>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57B8D0D-34DF-4C68-A987-5E466B531CC1}"/>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E43E7DD-2C60-40EB-B330-2B641C55F21E}"/>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0C0F500-0729-4881-B8C8-11DAA4DE435C}"/>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220F1AA-AC78-471A-9F41-18380583E1FE}"/>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D04DD41-1976-4210-9B06-C6EC4ACF2DF8}"/>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3858FCA-71C7-45CA-83A8-28003E83118A}"/>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7B6FA2A-52CE-4138-B10F-95A39E6F3D2B}"/>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8AC8805-0907-42E0-B351-4EEAB89B03C5}"/>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487EFDC-12E5-4714-A36E-5F7EF7764915}"/>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B216D86-1665-4643-B9AE-731337840BF3}"/>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5D15011-BD0A-49D3-8F51-2979569ED63B}"/>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B793A9B-4DA0-4641-A2BE-750DBDE4D371}"/>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687B148-E2C1-4BEA-A168-98AC18C9AE86}"/>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D436CE5-1B1C-40C0-A84B-265FC9964951}"/>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CA6E4D8F-60FE-45EE-9244-F7D6EBE293B9}"/>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F855142-639F-4432-AAC3-085D0849CC1E}"/>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D261DB2B-7373-4D26-84D3-214B6018CFB2}"/>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BEE48657-BC3F-4888-B5DD-B31F653B86F6}"/>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78C1B8-F1EC-4135-A4BB-47D4B8DE10F0}"/>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34351E5-5A1C-4903-A213-52B0E099A65C}"/>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391B3A5-EABC-4978-8F46-1207D41598EB}"/>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29EEBC9-FFF7-456E-A913-73E6E42D5D7D}"/>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D428CE5-54ED-40BA-853E-BAF89E1785FF}"/>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02D559-DEBA-4F28-AF54-8CDEA19E601B}"/>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969F00E-CF8A-4E32-B85E-EEC737E40EC0}"/>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BB636D54-FD0B-4DC3-96D5-64A020359315}"/>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A2679B2E-D5CD-4233-8095-9DFF37E8BED1}"/>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2B532CB-D474-47C7-9993-84372EBA1105}"/>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61BB57B0-C992-4362-B222-2895A784BE28}"/>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8D0C14B-2D84-41EA-9692-27FD7C1ACE65}"/>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0779432-A060-43C4-875F-2FB52CEF5248}"/>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A4FDE95-9DDF-4B95-B613-AC875EAE53D0}"/>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083B504-347D-4902-8AE2-1F95BA38C860}"/>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C077884-B837-47BE-8748-071FC391347F}"/>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DF9D80F-DB78-44B4-AC78-DDF5A3E4B446}"/>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FEB8BD6D-AC61-4E34-ABF6-1D495AFE69E4}"/>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ADBD4C7A-1A77-4985-81F6-2FF04BB11791}"/>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4C9B39E-B32E-497F-9AF4-23BE0210B6D8}"/>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B7BAD04-1927-4AC0-B64D-8831B6704588}"/>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74D4520-78E7-40BB-9DEC-98E6BD646F99}"/>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28D53A4-F143-4F32-B4A6-CF7912C56AB0}"/>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77C57AA9-C9DA-429D-ACCA-3A7D4F80FB25}"/>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001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otion">
            <a:extLst>
              <a:ext uri="{FF2B5EF4-FFF2-40B4-BE49-F238E27FC236}">
                <a16:creationId xmlns:a16="http://schemas.microsoft.com/office/drawing/2014/main" id="{6A2F22F6-8024-42B6-AE2A-305D1EE0934C}"/>
              </a:ext>
            </a:extLst>
          </p:cNvPr>
          <p:cNvSpPr txBox="1"/>
          <p:nvPr/>
        </p:nvSpPr>
        <p:spPr>
          <a:xfrm>
            <a:off x="1275722" y="734678"/>
            <a:ext cx="724557"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500" b="0">
                <a:solidFill>
                  <a:srgbClr val="F6F9FF"/>
                </a:solidFill>
                <a:latin typeface="Poppins Bold"/>
                <a:ea typeface="Poppins Bold"/>
                <a:cs typeface="Poppins Bold"/>
                <a:sym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6F9FF"/>
                </a:solidFill>
                <a:effectLst/>
                <a:uLnTx/>
                <a:uFillTx/>
                <a:latin typeface="Visby CF Light"/>
                <a:sym typeface="Poppins Bold"/>
              </a:rPr>
              <a:t>Your Logo</a:t>
            </a:r>
            <a:endParaRPr kumimoji="0" sz="1200" b="0" i="0" u="none" strike="noStrike" kern="1200" cap="none" spc="0" normalizeH="0" baseline="0" noProof="0" dirty="0">
              <a:ln>
                <a:noFill/>
              </a:ln>
              <a:solidFill>
                <a:srgbClr val="F6F9FF"/>
              </a:solidFill>
              <a:effectLst/>
              <a:uLnTx/>
              <a:uFillTx/>
              <a:latin typeface="Visby CF Light"/>
              <a:sym typeface="Poppins Bold"/>
            </a:endParaRPr>
          </a:p>
        </p:txBody>
      </p:sp>
      <p:sp>
        <p:nvSpPr>
          <p:cNvPr id="25" name="文本框 24">
            <a:extLst>
              <a:ext uri="{FF2B5EF4-FFF2-40B4-BE49-F238E27FC236}">
                <a16:creationId xmlns:a16="http://schemas.microsoft.com/office/drawing/2014/main" id="{934AF762-3E19-48D2-BE0B-13B942A227E3}"/>
              </a:ext>
            </a:extLst>
          </p:cNvPr>
          <p:cNvSpPr txBox="1"/>
          <p:nvPr/>
        </p:nvSpPr>
        <p:spPr>
          <a:xfrm>
            <a:off x="910015" y="1941731"/>
            <a:ext cx="1705595" cy="769441"/>
          </a:xfrm>
          <a:prstGeom prst="rect">
            <a:avLst/>
          </a:prstGeom>
          <a:ln w="12700">
            <a:miter lim="400000"/>
          </a:ln>
        </p:spPr>
        <p:txBody>
          <a:bodyPr wrap="square" lIns="0" tIns="0" rIns="0" bIns="0">
            <a:spAutoFit/>
          </a:bodyPr>
          <a:lstStyle>
            <a:defPPr>
              <a:defRPr lang="zh-CN"/>
            </a:defPPr>
            <a:lvl1pPr defTabSz="412750" hangingPunct="0">
              <a:defRPr sz="2500" b="0" kern="0">
                <a:solidFill>
                  <a:srgbClr val="F6F9FF"/>
                </a:solidFill>
                <a:latin typeface="+mj-ea"/>
                <a:ea typeface="+mj-ea"/>
                <a:cs typeface="Poppins 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时尚科技风</a:t>
            </a:r>
            <a:endParaRPr kumimoji="0" lang="en-US" altLang="zh-CN" sz="2500" b="0" i="0" u="none" strike="noStrike" kern="0" cap="none" spc="0" normalizeH="0" baseline="0" noProof="0" dirty="0">
              <a:ln>
                <a:noFill/>
              </a:ln>
              <a:solidFill>
                <a:srgbClr val="F6F9FF"/>
              </a:solidFill>
              <a:effectLst/>
              <a:uLnTx/>
              <a:uFillTx/>
              <a:latin typeface="思源黑体 CN Bold"/>
              <a:ea typeface="思源黑体 CN Bold"/>
              <a:sym typeface="Helvetica Neue"/>
            </a:endParaRP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数据图表</a:t>
            </a:r>
          </a:p>
        </p:txBody>
      </p:sp>
      <p:sp>
        <p:nvSpPr>
          <p:cNvPr id="27" name="矩形 26">
            <a:extLst>
              <a:ext uri="{FF2B5EF4-FFF2-40B4-BE49-F238E27FC236}">
                <a16:creationId xmlns:a16="http://schemas.microsoft.com/office/drawing/2014/main" id="{2AAD48AB-D451-42A7-8504-540D976C5C28}"/>
              </a:ext>
            </a:extLst>
          </p:cNvPr>
          <p:cNvSpPr/>
          <p:nvPr/>
        </p:nvSpPr>
        <p:spPr>
          <a:xfrm>
            <a:off x="910015" y="2761530"/>
            <a:ext cx="933120" cy="45719"/>
          </a:xfrm>
          <a:prstGeom prst="rect">
            <a:avLst/>
          </a:prstGeom>
          <a:gradFill>
            <a:gsLst>
              <a:gs pos="0">
                <a:srgbClr val="C32B48"/>
              </a:gs>
              <a:gs pos="100000">
                <a:srgbClr val="FF3266"/>
              </a:gs>
            </a:gsLst>
            <a:lin ang="4650966"/>
          </a:gradFill>
          <a:ln w="12700">
            <a:miter lim="400000"/>
          </a:ln>
          <a:effectLst>
            <a:outerShdw blurRad="127000" dist="25400" dir="2700000" rotWithShape="0">
              <a:srgbClr val="000000">
                <a:alpha val="10000"/>
              </a:srgbClr>
            </a:outerShdw>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FFFFFF"/>
              </a:solidFill>
              <a:effectLst/>
              <a:uLnTx/>
              <a:uFillTx/>
              <a:latin typeface="Visby CF Light"/>
              <a:ea typeface="思源黑体 CN Light"/>
              <a:cs typeface="+mn-cs"/>
              <a:sym typeface="Helvetica Neue Medium"/>
            </a:endParaRPr>
          </a:p>
        </p:txBody>
      </p:sp>
      <p:graphicFrame>
        <p:nvGraphicFramePr>
          <p:cNvPr id="23" name="2D Stacked Column Chart">
            <a:extLst>
              <a:ext uri="{FF2B5EF4-FFF2-40B4-BE49-F238E27FC236}">
                <a16:creationId xmlns:a16="http://schemas.microsoft.com/office/drawing/2014/main" id="{D78F4AFB-FEFF-43B2-91E7-7176E7E3EA67}"/>
              </a:ext>
            </a:extLst>
          </p:cNvPr>
          <p:cNvGraphicFramePr/>
          <p:nvPr/>
        </p:nvGraphicFramePr>
        <p:xfrm>
          <a:off x="4168140" y="1353819"/>
          <a:ext cx="4953000" cy="7891781"/>
        </p:xfrm>
        <a:graphic>
          <a:graphicData uri="http://schemas.openxmlformats.org/drawingml/2006/chart">
            <c:chart xmlns:c="http://schemas.openxmlformats.org/drawingml/2006/chart" xmlns:r="http://schemas.openxmlformats.org/officeDocument/2006/relationships" r:id="rId3"/>
          </a:graphicData>
        </a:graphic>
      </p:graphicFrame>
      <p:sp>
        <p:nvSpPr>
          <p:cNvPr id="20" name="Rounded Rectangle">
            <a:extLst>
              <a:ext uri="{FF2B5EF4-FFF2-40B4-BE49-F238E27FC236}">
                <a16:creationId xmlns:a16="http://schemas.microsoft.com/office/drawing/2014/main" id="{B0BB71EA-A351-4488-BF2D-96C9D0CE4426}"/>
              </a:ext>
            </a:extLst>
          </p:cNvPr>
          <p:cNvSpPr/>
          <p:nvPr/>
        </p:nvSpPr>
        <p:spPr>
          <a:xfrm>
            <a:off x="9729253" y="3691059"/>
            <a:ext cx="1292869" cy="1034295"/>
          </a:xfrm>
          <a:prstGeom prst="roundRect">
            <a:avLst>
              <a:gd name="adj" fmla="val 5000"/>
            </a:avLst>
          </a:prstGeom>
          <a:solidFill>
            <a:srgbClr val="292B31"/>
          </a:solidFill>
          <a:ln w="12700">
            <a:miter lim="400000"/>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altLang="zh-CN" sz="2000" b="0" i="0" u="none" strike="noStrike" kern="1200" cap="none" spc="0" normalizeH="0" baseline="0" noProof="0" dirty="0">
                <a:ln>
                  <a:noFill/>
                </a:ln>
                <a:solidFill>
                  <a:srgbClr val="FFFFFF"/>
                </a:solidFill>
                <a:effectLst/>
                <a:uLnTx/>
                <a:uFillTx/>
                <a:latin typeface="思源黑体 CN Bold"/>
                <a:ea typeface="思源黑体 CN Bold"/>
                <a:cs typeface="+mn-cs"/>
                <a:sym typeface="Helvetica Neue Medium"/>
              </a:rPr>
              <a:t>XXXXX</a:t>
            </a:r>
            <a:endParaRPr kumimoji="0" sz="2000" b="0" i="0" u="none" strike="noStrike" kern="1200" cap="none" spc="0" normalizeH="0" baseline="0" noProof="0" dirty="0">
              <a:ln>
                <a:noFill/>
              </a:ln>
              <a:solidFill>
                <a:srgbClr val="FFFFFF"/>
              </a:solidFill>
              <a:effectLst/>
              <a:uLnTx/>
              <a:uFillTx/>
              <a:latin typeface="思源黑体 CN Bold"/>
              <a:ea typeface="思源黑体 CN Bold"/>
              <a:cs typeface="+mn-cs"/>
              <a:sym typeface="Helvetica Neue Medium"/>
            </a:endParaRPr>
          </a:p>
        </p:txBody>
      </p:sp>
      <p:sp>
        <p:nvSpPr>
          <p:cNvPr id="22" name="Rounded Rectangle">
            <a:extLst>
              <a:ext uri="{FF2B5EF4-FFF2-40B4-BE49-F238E27FC236}">
                <a16:creationId xmlns:a16="http://schemas.microsoft.com/office/drawing/2014/main" id="{25008240-6620-4DC5-B85D-FBE09B44CD72}"/>
              </a:ext>
            </a:extLst>
          </p:cNvPr>
          <p:cNvSpPr/>
          <p:nvPr/>
        </p:nvSpPr>
        <p:spPr>
          <a:xfrm>
            <a:off x="9729253" y="2132647"/>
            <a:ext cx="1292869" cy="1034295"/>
          </a:xfrm>
          <a:prstGeom prst="roundRect">
            <a:avLst>
              <a:gd name="adj" fmla="val 5000"/>
            </a:avLst>
          </a:prstGeom>
          <a:gradFill>
            <a:gsLst>
              <a:gs pos="0">
                <a:srgbClr val="C32B48"/>
              </a:gs>
              <a:gs pos="100000">
                <a:srgbClr val="FF3266"/>
              </a:gs>
            </a:gsLst>
            <a:lin ang="4650966"/>
          </a:gradFill>
          <a:ln w="12700">
            <a:miter lim="400000"/>
          </a:ln>
          <a:effectLst>
            <a:outerShdw blurRad="127000" dist="25400" dir="2700000" rotWithShape="0">
              <a:srgbClr val="000000">
                <a:alpha val="10000"/>
              </a:srgbClr>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altLang="zh-CN" sz="2000" b="0" i="0" u="none" strike="noStrike" kern="1200" cap="none" spc="0" normalizeH="0" baseline="0" noProof="0" dirty="0">
                <a:ln>
                  <a:noFill/>
                </a:ln>
                <a:solidFill>
                  <a:srgbClr val="FFFFFF"/>
                </a:solidFill>
                <a:effectLst/>
                <a:uLnTx/>
                <a:uFillTx/>
                <a:latin typeface="思源黑体 CN Bold"/>
                <a:ea typeface="思源黑体 CN Bold"/>
                <a:cs typeface="+mn-cs"/>
                <a:sym typeface="Helvetica Neue Medium"/>
              </a:rPr>
              <a:t>XXXXX</a:t>
            </a:r>
            <a:endParaRPr kumimoji="0" sz="2000" b="0" i="0" u="none" strike="noStrike" kern="1200" cap="none" spc="0" normalizeH="0" baseline="0" noProof="0" dirty="0">
              <a:ln>
                <a:noFill/>
              </a:ln>
              <a:solidFill>
                <a:srgbClr val="FFFFFF"/>
              </a:solidFill>
              <a:effectLst/>
              <a:uLnTx/>
              <a:uFillTx/>
              <a:latin typeface="思源黑体 CN Bold"/>
              <a:ea typeface="思源黑体 CN Bold"/>
              <a:cs typeface="+mn-cs"/>
              <a:sym typeface="Helvetica Neue Medium"/>
            </a:endParaRPr>
          </a:p>
        </p:txBody>
      </p:sp>
      <p:sp>
        <p:nvSpPr>
          <p:cNvPr id="28" name="MARKET…">
            <a:extLst>
              <a:ext uri="{FF2B5EF4-FFF2-40B4-BE49-F238E27FC236}">
                <a16:creationId xmlns:a16="http://schemas.microsoft.com/office/drawing/2014/main" id="{2B23AD46-A512-4791-945D-AD16F90CEA13}"/>
              </a:ext>
            </a:extLst>
          </p:cNvPr>
          <p:cNvSpPr txBox="1"/>
          <p:nvPr/>
        </p:nvSpPr>
        <p:spPr>
          <a:xfrm>
            <a:off x="9729253" y="2280463"/>
            <a:ext cx="65"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b="0">
                <a:solidFill>
                  <a:srgbClr val="F6F9FF"/>
                </a:solidFill>
                <a:latin typeface="Poppins Bold"/>
                <a:ea typeface="Poppins Bold"/>
                <a:cs typeface="Poppins Bold"/>
                <a:sym typeface="Poppins Bold"/>
              </a:defRPr>
            </a:pPr>
            <a:endParaRPr kumimoji="0" sz="2400" b="0" i="0" u="none" strike="noStrike" kern="1200" cap="none" spc="0" normalizeH="0" baseline="0" noProof="0" dirty="0">
              <a:ln>
                <a:noFill/>
              </a:ln>
              <a:solidFill>
                <a:srgbClr val="F6F9FF"/>
              </a:solidFill>
              <a:effectLst/>
              <a:uLnTx/>
              <a:uFillTx/>
              <a:latin typeface="Poppins Bold"/>
              <a:sym typeface="Poppins Bold"/>
            </a:endParaRPr>
          </a:p>
        </p:txBody>
      </p:sp>
    </p:spTree>
    <p:extLst>
      <p:ext uri="{BB962C8B-B14F-4D97-AF65-F5344CB8AC3E}">
        <p14:creationId xmlns:p14="http://schemas.microsoft.com/office/powerpoint/2010/main" val="2080691697"/>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E2E311D8-B15D-4E44-BAEA-0E82EC185B6E}"/>
              </a:ext>
            </a:extLst>
          </p:cNvPr>
          <p:cNvGraphicFramePr/>
          <p:nvPr>
            <p:extLst>
              <p:ext uri="{D42A27DB-BD31-4B8C-83A1-F6EECF244321}">
                <p14:modId xmlns:p14="http://schemas.microsoft.com/office/powerpoint/2010/main" val="1112353826"/>
              </p:ext>
            </p:extLst>
          </p:nvPr>
        </p:nvGraphicFramePr>
        <p:xfrm>
          <a:off x="994977" y="1303867"/>
          <a:ext cx="10130229" cy="4876799"/>
        </p:xfrm>
        <a:graphic>
          <a:graphicData uri="http://schemas.openxmlformats.org/drawingml/2006/chart">
            <c:chart xmlns:c="http://schemas.openxmlformats.org/drawingml/2006/chart" xmlns:r="http://schemas.openxmlformats.org/officeDocument/2006/relationships" r:id="rId2"/>
          </a:graphicData>
        </a:graphic>
      </p:graphicFrame>
      <p:sp>
        <p:nvSpPr>
          <p:cNvPr id="31" name="文本框 30">
            <a:extLst>
              <a:ext uri="{FF2B5EF4-FFF2-40B4-BE49-F238E27FC236}">
                <a16:creationId xmlns:a16="http://schemas.microsoft.com/office/drawing/2014/main" id="{3F4856F6-28E6-49EC-B0A6-2B46DEBE0202}"/>
              </a:ext>
            </a:extLst>
          </p:cNvPr>
          <p:cNvSpPr txBox="1"/>
          <p:nvPr/>
        </p:nvSpPr>
        <p:spPr>
          <a:xfrm>
            <a:off x="782425" y="335254"/>
            <a:ext cx="1774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32" name="组合 31">
            <a:extLst>
              <a:ext uri="{FF2B5EF4-FFF2-40B4-BE49-F238E27FC236}">
                <a16:creationId xmlns:a16="http://schemas.microsoft.com/office/drawing/2014/main" id="{EEE7549B-B61D-4886-BBA6-2021ADA535B0}"/>
              </a:ext>
            </a:extLst>
          </p:cNvPr>
          <p:cNvGrpSpPr/>
          <p:nvPr/>
        </p:nvGrpSpPr>
        <p:grpSpPr>
          <a:xfrm>
            <a:off x="877674" y="939750"/>
            <a:ext cx="10440000" cy="108000"/>
            <a:chOff x="917761" y="812750"/>
            <a:chExt cx="10724805" cy="108000"/>
          </a:xfrm>
        </p:grpSpPr>
        <p:cxnSp>
          <p:nvCxnSpPr>
            <p:cNvPr id="33" name="直接连接符 32">
              <a:extLst>
                <a:ext uri="{FF2B5EF4-FFF2-40B4-BE49-F238E27FC236}">
                  <a16:creationId xmlns:a16="http://schemas.microsoft.com/office/drawing/2014/main" id="{9F8F9364-6CEF-4B44-9915-9AF7F204D632}"/>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7BE149C-061F-4CB1-AD2B-1BD50BB153B6}"/>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63D70A5-672E-40A1-B7B5-50BD79A4E204}"/>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5C5515-55F1-4BA3-92FA-FC670140D724}"/>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324B6D-ABC3-4E1E-9E1B-4D9F4BE9B837}"/>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CBA2B4B-5003-49FF-9A23-6693A0FCDFDC}"/>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0A1B542-FAF4-4A43-94B4-C6934F02CF8D}"/>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57FEB94-C47B-4D9A-848C-C2877558730E}"/>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0662A43-50F9-4707-B382-E3CADAAB2EE1}"/>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B66E8A2-FC1A-49FB-A0D0-6CBE13A86001}"/>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02088CA-2917-49DB-BB08-002B8EEE9D35}"/>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24FAE8-871E-48D5-99C3-126AFB3C1968}"/>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D868162-5690-436E-BE47-B5474F6A14F0}"/>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8CC7A9D-6901-4089-9E3E-EBB17AE6E418}"/>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E945B83-F889-4498-9FF0-814B0B4A3BA5}"/>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BFE059C-24DB-40FF-A0DE-5339DE132545}"/>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07421A0-DE05-4A4F-AB2C-C9D83BEA786D}"/>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3D14E67-0EE1-4D78-AC59-CE6F81C716A0}"/>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53DD103-50ED-4B93-A611-4F4E7356285E}"/>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96C5C35-3AE8-4D5B-A3CA-E1DBC4FD2B25}"/>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E573BC9-F607-42D3-B4D8-58D0D87513C0}"/>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B445F53-C1FE-43E5-9602-AD0092593764}"/>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EFBC78A-8260-4E8B-A6D0-981B610F737C}"/>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52D0FEC-3954-4BF5-A326-0771FE8DD3FD}"/>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8669397-3513-408A-8AEF-C1A22B71DCDC}"/>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B72F3A8-E652-4278-98A2-04EE4E9FEAF7}"/>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81560D-E59C-49C5-AE50-9D14092DDBEF}"/>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10E9E4A-A666-4438-AB38-04A35C4B6890}"/>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DFC5906-E268-4BF6-A095-85F7D9B7BA40}"/>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D3CB9CA-FCCC-4376-8068-728F24726F90}"/>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4A7F167-C1AF-4381-A206-FD0651C1FAFF}"/>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BE7316E-CEAF-4721-8714-DCC44A628FE6}"/>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EBB4E9E-F12A-433B-8EEE-19FAF9C6EB26}"/>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6AE9AAB-AA29-434D-B010-F5523A5263A8}"/>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254DD09-D6AB-46E5-B386-E6CEE54F8C4D}"/>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45F0267-9C88-4924-A84B-C034A4974E86}"/>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601B1B1-F319-4CA5-ACF4-27D9B564F35E}"/>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7EB6113-396D-4516-AA75-01C7D43F55AE}"/>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CAFBC54-14E3-4964-84C0-21FBD359F573}"/>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790EEA6-3C4B-401E-BC72-ACE8B714991D}"/>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142411C-6754-4D81-9194-87ACBB3961E7}"/>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A80DDF3B-765E-477D-A01B-E348B1EC54C8}"/>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4B4B351-C5F9-4AD9-B056-1B97D5E8F7A2}"/>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09E05B7-DC51-45E4-BF6B-331FEE0C711C}"/>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CCDA95E-F783-49EC-A5B8-85A008C5D1D6}"/>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A66C9CC-90B1-4773-9CAF-08754F7D04F1}"/>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DDD6731-F25A-4FEF-98B5-7C2D14CF631C}"/>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240B686-0ADC-49D9-9460-1E209B0F7B63}"/>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24DBD31-4A86-4C0F-95B6-0BDA2DEC96E3}"/>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9293C675-543C-461A-B295-784A653535B0}"/>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7BD5845-D923-494B-BE7D-F69D69EDE94C}"/>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71EE73D-33C8-4A26-8FE6-3895761F619B}"/>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A8D51CC1-536C-49AE-B301-07E5423C3343}"/>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1E70CBF-6D93-4D38-9830-A467869798A8}"/>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E22994A3-CB0A-4D4F-AA75-7E292BB6603B}"/>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DA6C1A3F-5EBB-494B-AFAD-453A4B442CB5}"/>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7DD8421-493B-4C8E-AE52-510B2294A7ED}"/>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4E15B37-B7FD-47F2-899F-8B9E0AFD6241}"/>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5BEC84D-1CD0-4579-8B60-DFD55D12F8E8}"/>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FFDA8C5C-F64D-438F-A41D-C062027880C5}"/>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9143C403-C480-4C9C-AED1-127355B5912E}"/>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CF5EB13-930A-4FE4-9036-DDEFA95EA335}"/>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A5229DA8-2B22-47EC-87B4-BD0DA2069A47}"/>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F175650-E1EE-4736-BC62-AF13BD1BF3A6}"/>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53F3002-99D9-4A7E-A0F6-FCB910193386}"/>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9ACFDC27-8F34-4FAC-8ED2-F4F0546D42F7}"/>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EE86482F-FAC9-4354-B114-C339F4982463}"/>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36249AFD-1E36-4BE3-9165-4C2CC9CF5B79}"/>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4F59A17-18CD-4133-B26F-03CA22FD167D}"/>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2764D72-BCD9-40CE-B915-4865DB04084B}"/>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A5489E9E-010A-4D4C-8C06-14EF6D3CB13F}"/>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D73C701-A799-4A85-AEE6-F3F010A7ABF2}"/>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F021F95-416D-4EF9-B084-726C702E3655}"/>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E50A610-D62E-4E37-ABB7-CA7E0C88C3C3}"/>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CA9931FD-4EB2-49E9-93FE-20C2BC7B7A19}"/>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52B9A9B-C4B6-44A6-8D27-2DE6E686F3DA}"/>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6CC9DD42-F3AC-423A-8893-71764EFA852D}"/>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5F26BB6-E4F8-46CA-9439-A4CCAE12B98C}"/>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8DC99E0-F041-4870-A067-19E2CE2F147B}"/>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2957854-DC1B-4E03-8A07-DC6DF345DB6F}"/>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DB22CEC4-CD7F-4B93-B15C-F715639D86AB}"/>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30D3149-8906-4FD8-85D5-C592F794E309}"/>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2BCF64A-7B8D-4211-8FEC-3EA184C2A353}"/>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BB64D1C9-F35E-4A83-BD0F-149EE2914A6C}"/>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7559B891-61AD-41BA-8483-24A5F4D39623}"/>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569D1C4E-6C68-499E-A09D-302E30C8CCE4}"/>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5C4E00A1-9AF3-4562-B280-99BBB02B714D}"/>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6FF8B0F8-EB3E-47E4-B2A8-C845ED9809E6}"/>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7179D51-A665-4081-9749-78770494021A}"/>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46AA29AB-D96F-4C5E-9ECE-C8FD163EF784}"/>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24680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87D27BE0-2F47-4CEA-9F91-900B93F5062A}"/>
              </a:ext>
            </a:extLst>
          </p:cNvPr>
          <p:cNvGraphicFramePr/>
          <p:nvPr>
            <p:extLst>
              <p:ext uri="{D42A27DB-BD31-4B8C-83A1-F6EECF244321}">
                <p14:modId xmlns:p14="http://schemas.microsoft.com/office/powerpoint/2010/main" val="2899753956"/>
              </p:ext>
            </p:extLst>
          </p:nvPr>
        </p:nvGraphicFramePr>
        <p:xfrm>
          <a:off x="3896577" y="1800227"/>
          <a:ext cx="4234316" cy="3913715"/>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8B78231D-5296-4F1F-8B2C-8475F553FCB7}"/>
              </a:ext>
            </a:extLst>
          </p:cNvPr>
          <p:cNvSpPr txBox="1"/>
          <p:nvPr/>
        </p:nvSpPr>
        <p:spPr>
          <a:xfrm>
            <a:off x="782425" y="335254"/>
            <a:ext cx="24722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图表名称</a:t>
            </a:r>
          </a:p>
        </p:txBody>
      </p:sp>
      <p:grpSp>
        <p:nvGrpSpPr>
          <p:cNvPr id="7" name="组合 6">
            <a:extLst>
              <a:ext uri="{FF2B5EF4-FFF2-40B4-BE49-F238E27FC236}">
                <a16:creationId xmlns:a16="http://schemas.microsoft.com/office/drawing/2014/main" id="{0C9E3A34-1491-456D-AE0A-CB68B2B3839D}"/>
              </a:ext>
            </a:extLst>
          </p:cNvPr>
          <p:cNvGrpSpPr/>
          <p:nvPr/>
        </p:nvGrpSpPr>
        <p:grpSpPr>
          <a:xfrm>
            <a:off x="877674" y="939750"/>
            <a:ext cx="10440000" cy="108000"/>
            <a:chOff x="917761" y="812750"/>
            <a:chExt cx="10724805" cy="108000"/>
          </a:xfrm>
        </p:grpSpPr>
        <p:cxnSp>
          <p:nvCxnSpPr>
            <p:cNvPr id="8" name="直接连接符 7">
              <a:extLst>
                <a:ext uri="{FF2B5EF4-FFF2-40B4-BE49-F238E27FC236}">
                  <a16:creationId xmlns:a16="http://schemas.microsoft.com/office/drawing/2014/main" id="{DA9DB8FE-2651-4078-9EE8-051C2A4DC56C}"/>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F65ED73-9AC7-424C-B419-C400DC20FA0A}"/>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EEF6F6E-2C33-4143-93A1-28D2981FA920}"/>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5D8778F-F559-4CF1-B4BF-81F180E0F7EB}"/>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36359D-1C7F-4B0F-B58C-25D6F1DBBCBB}"/>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7730631-23B5-45DD-BA12-1C264F74F3E8}"/>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B5FE552-F4BD-47E8-8BEA-7F9E5232B4C5}"/>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98C9849-0E3E-4E8F-A39E-C6F163987AF8}"/>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67359CE-E81E-4BEF-9622-4C8398D92D25}"/>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92A450-1A45-4499-B81E-5B87FD3874A2}"/>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E8F1C4F-5647-40CC-A9D4-1E60C150A8AD}"/>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57CCB4B-7D54-4671-9317-8E2AF7F97232}"/>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1185B05-BFFA-4CD5-A8FA-5A48A62C2ECD}"/>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0665751-1037-449B-8222-238FB9627F9B}"/>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F68BE98-7E74-4285-978B-C5728D907D0A}"/>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CC12ECA-A1D4-4680-A386-0D1C7D2DCE93}"/>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260DCD3-1CAC-4F1E-9878-8FF626F67505}"/>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5E1D77F-485B-43BD-B43A-E9A1CB7A93CA}"/>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9C03CA6-282B-4F5B-AACC-704BFD67233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4855560-815E-4270-9302-FB4A474F970B}"/>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462B6D9-31AF-4316-BC1D-7E0E54A2DA55}"/>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FE30E5E-149F-45E1-956D-727F71BF18A7}"/>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34CEFA7-352C-4587-BDBE-5054F4565152}"/>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F258978-5B35-4DE8-B825-1191007EC4E5}"/>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6999796-14AA-4F89-8008-F4490A4B26E0}"/>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575B36-60A2-43CF-8ABA-46F8287F4842}"/>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A8480FA-329E-49F0-A065-D410ED45AE6B}"/>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E74F971-E338-4CD0-A783-D0CBA809432B}"/>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DD4CC15-F536-48C4-A0E0-063B6BB678B9}"/>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F07185A-8B97-4F33-81D1-115ADE0BF9A0}"/>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560C528-A2A0-4C93-93EF-FBFE1048AAF0}"/>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80E47E4-9EA4-4849-A52A-6F1779E912A0}"/>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CFB221A-A593-461B-A846-226619B068A9}"/>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EA56E2D-0076-4D0A-BD37-AF4735450A4B}"/>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4BEF5FE-1AB8-43FA-BCFF-BB27798F9F50}"/>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49044B4-DE23-4190-818E-2D272D2CED7C}"/>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83B7663-0C78-4D00-B700-0EED55304F71}"/>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34CAE6C-BEA4-4816-91DA-BB12FAB2EA59}"/>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A5CB5FB-02CE-4277-8073-2D9C9C9D0F81}"/>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1418F20-6113-4081-A090-871151BD5C5D}"/>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92807F2-B38F-49E9-A356-103098EE3C7D}"/>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D4216F3-92EE-43C3-AE0F-95A5A723633F}"/>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8071DAB-800E-48CE-AF03-34B279D9DC61}"/>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B8709B-5B59-4C1E-B0DD-1F2ED333616B}"/>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5038F82-5BE0-4DFA-9527-6002B02B856D}"/>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66921B0-2231-404E-BC48-42F60CB0E37E}"/>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596D70F-D73B-4CF5-95AD-01313783A795}"/>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23A77AE-4615-4DF3-96C6-021A54C6D78F}"/>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8F7E805-1E8D-4F81-8039-47F29C18F758}"/>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9217F32-B745-4FCD-BD7A-BE3A101E24A7}"/>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D915C531-CB23-47BA-9A9F-DD8BC18BA664}"/>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0C2404E-C890-47C9-A439-4663C91600E5}"/>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CA0CA1B-B07F-4B0B-858A-E47F31553FBA}"/>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09444E6-05A7-4600-9B8A-B7CC480C203F}"/>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BBC2114-A507-46F3-9B6A-9C08EA412CF4}"/>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8D480A5-617C-43F5-B80F-7AD5E8D0A5B8}"/>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5477F2-EF52-487A-A2B4-0246F4CD3684}"/>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6623362-BA2E-48B2-ABA4-C205B6F2536A}"/>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3F703DC-2B8C-47C7-B380-724A8256BD54}"/>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85B97B0-8BEE-4DCE-AD0A-11C510E0CDE3}"/>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5D13C8A-F0D4-4EE9-AE28-9938ED205B13}"/>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C0B81A8-3E79-4E34-8136-65FBF927BFC1}"/>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DA8170D-9F3A-48D0-8900-DCA99CFA3B88}"/>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2D2AC94-E240-4346-A7FB-EEC763BB97DC}"/>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7E142AB-D549-4D20-8E24-3A75F9C2069F}"/>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558C858-4ECE-4FD5-BA0B-8892EA29C811}"/>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EDC33BF-0DC7-4F16-B5AE-05AA72EF21FA}"/>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F6963BA-82A7-4A9F-B7CB-A30F3F12B3EA}"/>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73B47A1-A7C1-4869-946B-ECF3A24A921C}"/>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5B7FDC7-33CF-48A0-BA8F-3EB09F65B43A}"/>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14768CB-04B0-4037-ABCF-46CE13B8F656}"/>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80BD0BB-B4FF-4BD1-934A-3AED94DAEF28}"/>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81191D61-51B4-4CB7-B9B4-80D1645F151A}"/>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2A254A9-301D-4A9C-95D9-15587DB05FCF}"/>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3E1D431-F52F-40AE-9236-96AD7E9281B1}"/>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3195F75-33FD-42D3-8DAF-C401C329927E}"/>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65C18D5-FA96-46EE-8C63-42103F968C2E}"/>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D1D1E99-43ED-44DE-AC64-3BE8B8816BD9}"/>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A189E53-2963-4980-9696-BD3699F9A364}"/>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F2EB6F6-C62F-40F5-8F94-5032556857E3}"/>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476AF49-BFA3-48FB-A7B9-FB8623734338}"/>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D338284-BE99-446F-9B21-9B9B7DD72DB9}"/>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FE7A278-87CE-432A-AAF0-E81D8335F3B3}"/>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1981146-47D6-468F-8AE9-128314AB0309}"/>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390C07C-6068-4403-AD31-E38751439C61}"/>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19E8685-69F3-4F22-A4CB-3B47E2FA8CA1}"/>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C132235-8B24-4C7F-A547-D32A29E53C28}"/>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4953600-E1B5-4103-955F-03878BEDDBB5}"/>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FF6AAE8-CF20-4DCA-B100-724D24A18E52}"/>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A0D8B57-93C2-4BDA-B387-22B7600460EA}"/>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8" name="文本框 97">
            <a:extLst>
              <a:ext uri="{FF2B5EF4-FFF2-40B4-BE49-F238E27FC236}">
                <a16:creationId xmlns:a16="http://schemas.microsoft.com/office/drawing/2014/main" id="{83D05563-DDA3-4634-A735-2D88B49F6672}"/>
              </a:ext>
            </a:extLst>
          </p:cNvPr>
          <p:cNvSpPr txBox="1"/>
          <p:nvPr/>
        </p:nvSpPr>
        <p:spPr>
          <a:xfrm>
            <a:off x="893028" y="3607254"/>
            <a:ext cx="2375569" cy="128753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D0D0D"/>
                </a:solidFill>
                <a:effectLst/>
                <a:uLnTx/>
                <a:uFillTx/>
                <a:latin typeface="Arial" panose="020F0502020204030204"/>
                <a:cs typeface="+mn-ea"/>
                <a:sym typeface="+mn-lt"/>
              </a:rPr>
              <a:t>xXXXXXXXXXXXXXXXXXXXXXXXXXXXXXX</a:t>
            </a:r>
            <a:endPar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endParaRPr>
          </a:p>
        </p:txBody>
      </p:sp>
      <p:cxnSp>
        <p:nvCxnSpPr>
          <p:cNvPr id="100" name="直接连接符 99">
            <a:extLst>
              <a:ext uri="{FF2B5EF4-FFF2-40B4-BE49-F238E27FC236}">
                <a16:creationId xmlns:a16="http://schemas.microsoft.com/office/drawing/2014/main" id="{792E9B9D-8392-4FDC-86BE-C3466FBF737E}"/>
              </a:ext>
            </a:extLst>
          </p:cNvPr>
          <p:cNvCxnSpPr/>
          <p:nvPr/>
        </p:nvCxnSpPr>
        <p:spPr>
          <a:xfrm>
            <a:off x="1000812" y="3489815"/>
            <a:ext cx="21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CC980308-8A9A-409E-8383-373C97C1BBE4}"/>
              </a:ext>
            </a:extLst>
          </p:cNvPr>
          <p:cNvSpPr txBox="1"/>
          <p:nvPr/>
        </p:nvSpPr>
        <p:spPr>
          <a:xfrm>
            <a:off x="8945243" y="3607254"/>
            <a:ext cx="2375569" cy="170303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D0D0D"/>
                </a:solidFill>
                <a:effectLst/>
                <a:uLnTx/>
                <a:uFillTx/>
                <a:latin typeface="Arial" panose="020F0502020204030204"/>
                <a:cs typeface="+mn-ea"/>
                <a:sym typeface="+mn-lt"/>
              </a:rPr>
              <a:t>XXXXXXXXXXXXXXXXXXXXXXXXXXXXXXXXXXXXXXXXXXXXXXXXXXXXX</a:t>
            </a:r>
            <a:endPar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endParaRPr>
          </a:p>
        </p:txBody>
      </p:sp>
      <p:cxnSp>
        <p:nvCxnSpPr>
          <p:cNvPr id="103" name="直接连接符 102">
            <a:extLst>
              <a:ext uri="{FF2B5EF4-FFF2-40B4-BE49-F238E27FC236}">
                <a16:creationId xmlns:a16="http://schemas.microsoft.com/office/drawing/2014/main" id="{769D2F50-39BA-48D6-930E-7267BF8D4917}"/>
              </a:ext>
            </a:extLst>
          </p:cNvPr>
          <p:cNvCxnSpPr/>
          <p:nvPr/>
        </p:nvCxnSpPr>
        <p:spPr>
          <a:xfrm>
            <a:off x="9053027" y="3489815"/>
            <a:ext cx="21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4822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a:extLst>
              <a:ext uri="{FF2B5EF4-FFF2-40B4-BE49-F238E27FC236}">
                <a16:creationId xmlns:a16="http://schemas.microsoft.com/office/drawing/2014/main" id="{0CA811D8-CA27-4573-AD45-F67E605C4562}"/>
              </a:ext>
            </a:extLst>
          </p:cNvPr>
          <p:cNvGraphicFramePr/>
          <p:nvPr>
            <p:extLst>
              <p:ext uri="{D42A27DB-BD31-4B8C-83A1-F6EECF244321}">
                <p14:modId xmlns:p14="http://schemas.microsoft.com/office/powerpoint/2010/main" val="2632335810"/>
              </p:ext>
            </p:extLst>
          </p:nvPr>
        </p:nvGraphicFramePr>
        <p:xfrm>
          <a:off x="964003" y="1129025"/>
          <a:ext cx="8239784" cy="5568107"/>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a:extLst>
              <a:ext uri="{FF2B5EF4-FFF2-40B4-BE49-F238E27FC236}">
                <a16:creationId xmlns:a16="http://schemas.microsoft.com/office/drawing/2014/main" id="{236C7E96-7B2B-4040-9426-ABB15CF80A3B}"/>
              </a:ext>
            </a:extLst>
          </p:cNvPr>
          <p:cNvSpPr txBox="1"/>
          <p:nvPr/>
        </p:nvSpPr>
        <p:spPr>
          <a:xfrm>
            <a:off x="10109656" y="2725520"/>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lumMod val="85000"/>
                    <a:lumOff val="15000"/>
                  </a:prstClr>
                </a:solidFill>
                <a:effectLst/>
                <a:uLnTx/>
                <a:uFillTx/>
                <a:latin typeface="Arial" panose="020F0502020204030204"/>
                <a:cs typeface="+mn-ea"/>
                <a:sym typeface="+mn-lt"/>
              </a:rPr>
              <a:t>项目一</a:t>
            </a:r>
          </a:p>
        </p:txBody>
      </p:sp>
      <p:sp>
        <p:nvSpPr>
          <p:cNvPr id="23" name="矩形: 圆角 22">
            <a:extLst>
              <a:ext uri="{FF2B5EF4-FFF2-40B4-BE49-F238E27FC236}">
                <a16:creationId xmlns:a16="http://schemas.microsoft.com/office/drawing/2014/main" id="{58400206-AB5A-4974-A542-3BD0954F3105}"/>
              </a:ext>
            </a:extLst>
          </p:cNvPr>
          <p:cNvSpPr/>
          <p:nvPr/>
        </p:nvSpPr>
        <p:spPr>
          <a:xfrm>
            <a:off x="9619117" y="2871426"/>
            <a:ext cx="288000" cy="108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cs typeface="+mn-ea"/>
              <a:sym typeface="+mn-lt"/>
            </a:endParaRPr>
          </a:p>
        </p:txBody>
      </p:sp>
      <p:sp>
        <p:nvSpPr>
          <p:cNvPr id="24" name="矩形: 圆角 23">
            <a:extLst>
              <a:ext uri="{FF2B5EF4-FFF2-40B4-BE49-F238E27FC236}">
                <a16:creationId xmlns:a16="http://schemas.microsoft.com/office/drawing/2014/main" id="{07A03CEA-4D92-4AC6-B90B-CDC78A170A9D}"/>
              </a:ext>
            </a:extLst>
          </p:cNvPr>
          <p:cNvSpPr/>
          <p:nvPr/>
        </p:nvSpPr>
        <p:spPr>
          <a:xfrm>
            <a:off x="9619117" y="3444196"/>
            <a:ext cx="288000" cy="108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cs typeface="+mn-ea"/>
              <a:sym typeface="+mn-lt"/>
            </a:endParaRPr>
          </a:p>
        </p:txBody>
      </p:sp>
      <p:sp>
        <p:nvSpPr>
          <p:cNvPr id="25" name="矩形: 圆角 24">
            <a:extLst>
              <a:ext uri="{FF2B5EF4-FFF2-40B4-BE49-F238E27FC236}">
                <a16:creationId xmlns:a16="http://schemas.microsoft.com/office/drawing/2014/main" id="{7D1ABABB-3990-41A6-B74A-6D691DCC1D6C}"/>
              </a:ext>
            </a:extLst>
          </p:cNvPr>
          <p:cNvSpPr/>
          <p:nvPr/>
        </p:nvSpPr>
        <p:spPr>
          <a:xfrm>
            <a:off x="9619117" y="4024586"/>
            <a:ext cx="288000" cy="108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cs typeface="+mn-ea"/>
              <a:sym typeface="+mn-lt"/>
            </a:endParaRPr>
          </a:p>
        </p:txBody>
      </p:sp>
      <p:sp>
        <p:nvSpPr>
          <p:cNvPr id="26" name="矩形: 圆角 25">
            <a:extLst>
              <a:ext uri="{FF2B5EF4-FFF2-40B4-BE49-F238E27FC236}">
                <a16:creationId xmlns:a16="http://schemas.microsoft.com/office/drawing/2014/main" id="{C0381C1D-164D-4A89-858B-519D0D986E4E}"/>
              </a:ext>
            </a:extLst>
          </p:cNvPr>
          <p:cNvSpPr/>
          <p:nvPr/>
        </p:nvSpPr>
        <p:spPr>
          <a:xfrm>
            <a:off x="9619117" y="4589736"/>
            <a:ext cx="288000" cy="108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cs typeface="+mn-ea"/>
              <a:sym typeface="+mn-lt"/>
            </a:endParaRPr>
          </a:p>
        </p:txBody>
      </p:sp>
      <p:sp>
        <p:nvSpPr>
          <p:cNvPr id="27" name="文本框 26">
            <a:extLst>
              <a:ext uri="{FF2B5EF4-FFF2-40B4-BE49-F238E27FC236}">
                <a16:creationId xmlns:a16="http://schemas.microsoft.com/office/drawing/2014/main" id="{FDD4DC9D-A550-4381-A17E-D13CC1D595C6}"/>
              </a:ext>
            </a:extLst>
          </p:cNvPr>
          <p:cNvSpPr txBox="1"/>
          <p:nvPr/>
        </p:nvSpPr>
        <p:spPr>
          <a:xfrm>
            <a:off x="10109655" y="3298290"/>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lumMod val="85000"/>
                    <a:lumOff val="15000"/>
                  </a:prstClr>
                </a:solidFill>
                <a:effectLst/>
                <a:uLnTx/>
                <a:uFillTx/>
                <a:latin typeface="Arial" panose="020F0502020204030204"/>
                <a:cs typeface="+mn-ea"/>
                <a:sym typeface="+mn-lt"/>
              </a:rPr>
              <a:t>项目二</a:t>
            </a:r>
          </a:p>
        </p:txBody>
      </p:sp>
      <p:sp>
        <p:nvSpPr>
          <p:cNvPr id="28" name="文本框 27">
            <a:extLst>
              <a:ext uri="{FF2B5EF4-FFF2-40B4-BE49-F238E27FC236}">
                <a16:creationId xmlns:a16="http://schemas.microsoft.com/office/drawing/2014/main" id="{A4FD38D4-32F5-409E-A6F6-EC0DE4B348E5}"/>
              </a:ext>
            </a:extLst>
          </p:cNvPr>
          <p:cNvSpPr txBox="1"/>
          <p:nvPr/>
        </p:nvSpPr>
        <p:spPr>
          <a:xfrm>
            <a:off x="10109654" y="3878680"/>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lumMod val="85000"/>
                    <a:lumOff val="15000"/>
                  </a:prstClr>
                </a:solidFill>
                <a:effectLst/>
                <a:uLnTx/>
                <a:uFillTx/>
                <a:latin typeface="Arial" panose="020F0502020204030204"/>
                <a:cs typeface="+mn-ea"/>
                <a:sym typeface="+mn-lt"/>
              </a:rPr>
              <a:t>项目三</a:t>
            </a:r>
          </a:p>
        </p:txBody>
      </p:sp>
      <p:sp>
        <p:nvSpPr>
          <p:cNvPr id="29" name="文本框 28">
            <a:extLst>
              <a:ext uri="{FF2B5EF4-FFF2-40B4-BE49-F238E27FC236}">
                <a16:creationId xmlns:a16="http://schemas.microsoft.com/office/drawing/2014/main" id="{9E0F2E78-F2A1-4C00-AF81-804E2829AEDB}"/>
              </a:ext>
            </a:extLst>
          </p:cNvPr>
          <p:cNvSpPr txBox="1"/>
          <p:nvPr/>
        </p:nvSpPr>
        <p:spPr>
          <a:xfrm>
            <a:off x="10109654" y="4443830"/>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lumMod val="85000"/>
                    <a:lumOff val="15000"/>
                  </a:prstClr>
                </a:solidFill>
                <a:effectLst/>
                <a:uLnTx/>
                <a:uFillTx/>
                <a:latin typeface="Arial" panose="020F0502020204030204"/>
                <a:cs typeface="+mn-ea"/>
                <a:sym typeface="+mn-lt"/>
              </a:rPr>
              <a:t>项目四</a:t>
            </a:r>
          </a:p>
        </p:txBody>
      </p:sp>
      <p:sp>
        <p:nvSpPr>
          <p:cNvPr id="16" name="文本框 15">
            <a:extLst>
              <a:ext uri="{FF2B5EF4-FFF2-40B4-BE49-F238E27FC236}">
                <a16:creationId xmlns:a16="http://schemas.microsoft.com/office/drawing/2014/main" id="{F46EECF0-1D43-4281-9888-DF2007968602}"/>
              </a:ext>
            </a:extLst>
          </p:cNvPr>
          <p:cNvSpPr txBox="1"/>
          <p:nvPr/>
        </p:nvSpPr>
        <p:spPr>
          <a:xfrm>
            <a:off x="782425" y="335254"/>
            <a:ext cx="13773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圆环图</a:t>
            </a:r>
          </a:p>
        </p:txBody>
      </p:sp>
      <p:grpSp>
        <p:nvGrpSpPr>
          <p:cNvPr id="17" name="组合 16">
            <a:extLst>
              <a:ext uri="{FF2B5EF4-FFF2-40B4-BE49-F238E27FC236}">
                <a16:creationId xmlns:a16="http://schemas.microsoft.com/office/drawing/2014/main" id="{D0B66E9A-BA95-4FF9-9C52-7A839BFEE53E}"/>
              </a:ext>
            </a:extLst>
          </p:cNvPr>
          <p:cNvGrpSpPr/>
          <p:nvPr/>
        </p:nvGrpSpPr>
        <p:grpSpPr>
          <a:xfrm>
            <a:off x="877674" y="939750"/>
            <a:ext cx="10440000" cy="108000"/>
            <a:chOff x="917761" y="812750"/>
            <a:chExt cx="10724805" cy="108000"/>
          </a:xfrm>
        </p:grpSpPr>
        <p:cxnSp>
          <p:nvCxnSpPr>
            <p:cNvPr id="18" name="直接连接符 17">
              <a:extLst>
                <a:ext uri="{FF2B5EF4-FFF2-40B4-BE49-F238E27FC236}">
                  <a16:creationId xmlns:a16="http://schemas.microsoft.com/office/drawing/2014/main" id="{8C18BC55-90F2-47DC-801F-8A7F6A8823FE}"/>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93AA08F-5CF6-4D76-83E9-8C513E8B9C19}"/>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197DB5B-62E4-487C-98B5-C9B06EFB43C9}"/>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E5DEED7-6D4C-4C0F-8ADD-69C2F8FF577A}"/>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8A4607A-8356-4514-93E0-ED03F976214A}"/>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1BB4790-3C30-4090-B4C2-39A5E30CF41C}"/>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0A2EA92-F02A-43CE-A561-6F17AF38EB9D}"/>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C54F96-6071-4B7C-88FF-F522340E996A}"/>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009CFEF-4D19-4565-BFD6-9C6A51D6BD68}"/>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48A88FC-F3C7-42E0-B38A-E1FD8F7D84AE}"/>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AC2F04E-D0BE-41EB-93A2-35DC251BACD0}"/>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3C97FCD-C130-46DD-A16C-19B3C3FA8BA5}"/>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335F582-1601-44F2-8E72-143FEB26B26E}"/>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D565525-5E64-41AE-BB06-9FAC7F7E18A2}"/>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3D93C4F-AC38-4E06-A363-88A5DE9F7862}"/>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4ECDBD2-4BBC-40E1-8569-9EB9C372524B}"/>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F01C594-3706-481A-8B55-B9F6DF36D0D8}"/>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1401958-C66D-4332-A4D9-4A5342F3E3A6}"/>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8A8765C-A1A0-4182-9697-A907208B2349}"/>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EF3CFBE-307F-47C6-A38B-5517A018D8F3}"/>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F282DFF-41CD-4C4E-BCD2-808937D7378D}"/>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3F7B27D-F45C-4124-9FCF-8463D3C9E4DD}"/>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C2BD59F-594F-4326-9FF2-B43F5C17F264}"/>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AABE4A6-675F-406C-A7E4-C242ADB2D968}"/>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D57145B-631E-4E5D-BA45-1CF593AA5D1E}"/>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34DAF0C-0197-4676-AF8D-A94EC793C8FE}"/>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938DF76-98DE-4372-8AC2-0B1B52012CE9}"/>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8539007-297C-463A-B08A-34AA4F667058}"/>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FF87009-6E54-4367-A40E-0E9216C7727D}"/>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9C9D339-DE4B-4082-A632-EFF0B6493C55}"/>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3ADF1DC-6F73-462A-A2EC-A144230B18A9}"/>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01613B6-B98F-4ACD-AA63-5AB1C446721A}"/>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1AF3884-186A-4108-BC56-1E39BB8BDEDC}"/>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FE09D3E-0624-4F45-85A8-BE1F39D14AA0}"/>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CC18EE4-A6ED-46FA-A7CE-4F2558F678C7}"/>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FF65087-6F4E-4650-9094-F9C58857E182}"/>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61AEA35-2010-45E3-A1C2-1A2C575E576F}"/>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8C6358B-2BF9-4859-9823-94BCE688BB30}"/>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8E03203-2CDF-4D27-AD03-3CB88B4C834E}"/>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732791B5-D995-4F92-A7DE-B5F50839144D}"/>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43F520B-48D4-4E3D-9B79-4A1E8EB48059}"/>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70D6062-0CBA-401D-8F3D-1872D09CADDB}"/>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3E7663F-B450-4B1B-8E49-16A21849C893}"/>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8527B44-EA03-47D6-8CC0-ECC8AC2AD6E7}"/>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0A31F72-B917-4214-A00D-D103C8CFA5E7}"/>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8B6862A-9329-46D9-B454-9B53DFDEED87}"/>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B3BDB1B-8B99-4105-821E-4574E3651409}"/>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02670E5-4E0B-4683-8DDD-B5DE97373A36}"/>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C731FEB-81B7-41D9-98A0-50BB31C265A5}"/>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BAC7D2E-5D4E-4EA1-9DC0-4608AC55BCBC}"/>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7CA02C7-A277-46BA-9B89-D55ADFE4E876}"/>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D089BC1-4812-4E29-9C4F-33115C027744}"/>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B52F9BD-4846-46C7-A2F4-4C4D5CF5737B}"/>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C1BA5D0-E97F-4BCC-8DCD-9619D7E4D4A3}"/>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CED1B9C-4BA3-4600-8228-7181D0E40EBA}"/>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C89E2C9-719E-4C8B-8F71-5AA47FE68C06}"/>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403AD2C-6E44-4F15-A6BA-2183417274F9}"/>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8EB06FA-0ADE-4907-83CC-BCB2BDC45CB2}"/>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E8FDD331-1C53-48BA-9D94-7300B3CCF404}"/>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ECE34B7A-C571-49D5-A070-C35A240F9BDC}"/>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192D98B-2623-41B5-9A8B-86E9816205C3}"/>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68078510-62EF-4185-A88B-9CA953440A6D}"/>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1390594-12C4-4887-A2F5-4362B8A9D4B7}"/>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9050F52-C9F7-4889-9AE3-8B45B9995CDC}"/>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1460ABD-8872-4F69-B22A-579C2F5885AD}"/>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7584711-57C7-4FBB-98CE-0255EDF6CE3C}"/>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68DECBB-4AE9-4C65-A23A-0555EDDA7D29}"/>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08FE2E5-E8AA-46F3-BE5E-A856B25041C7}"/>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FC6F788-4E35-4D6A-BAAC-12D8A91D2361}"/>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B960647-4198-4328-963F-2C01C9F88B33}"/>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3C73EA9-03F9-41B1-87B1-8638DCDE7554}"/>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DA85814-335A-4A92-8FEF-0D813B660CE5}"/>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64C25FC4-74E1-4311-A172-66C7C5BA9963}"/>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F8CEBAE-9CB6-4485-A181-B1F64BC4E9E0}"/>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6F140A1-1176-4563-8D8E-3FCAF8CCCC06}"/>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F77B46DB-8BA1-4978-9DF6-C10C012F9723}"/>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BB278C7-F707-48E3-8B1B-5F380CCCA114}"/>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F2A3502-6E6D-4943-A760-DC34BFCDDB07}"/>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37EEB81-38B9-407E-8AB4-01C6E419B9D6}"/>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CB7C7687-8C44-4961-B34B-1244E3D02C4E}"/>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1E09CE21-2F4C-455C-A11C-17E0A299E61D}"/>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9271612-5DEE-4E9E-87AB-3FC1FCD48967}"/>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298A471-38F0-4CF4-AD1C-563B63D1CCEF}"/>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536A6B3-D309-4D97-9250-D7A6EC9957EA}"/>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BF46EB4F-8E0D-4BE1-88EB-B3A54CB99303}"/>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76F53CD-BAEA-4256-B9DB-25C6CE4754E8}"/>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1291E9EA-5BC3-4BC7-A194-5D601591E428}"/>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94760F61-9651-4DB2-B0DA-06AFFE8B1BAD}"/>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92A4D9B-A194-4458-986E-1A083CFC4F38}"/>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7080246-66D3-4FEF-B968-66D4856806EF}"/>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68993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图表 24">
            <a:extLst>
              <a:ext uri="{FF2B5EF4-FFF2-40B4-BE49-F238E27FC236}">
                <a16:creationId xmlns:a16="http://schemas.microsoft.com/office/drawing/2014/main" id="{ABE4A56F-FBB5-4A8E-9874-80B89FFFAB40}"/>
              </a:ext>
            </a:extLst>
          </p:cNvPr>
          <p:cNvGraphicFramePr/>
          <p:nvPr>
            <p:extLst>
              <p:ext uri="{D42A27DB-BD31-4B8C-83A1-F6EECF244321}">
                <p14:modId xmlns:p14="http://schemas.microsoft.com/office/powerpoint/2010/main" val="547239969"/>
              </p:ext>
            </p:extLst>
          </p:nvPr>
        </p:nvGraphicFramePr>
        <p:xfrm>
          <a:off x="919044" y="2089303"/>
          <a:ext cx="1608456" cy="1616616"/>
        </p:xfrm>
        <a:graphic>
          <a:graphicData uri="http://schemas.openxmlformats.org/drawingml/2006/chart">
            <c:chart xmlns:c="http://schemas.openxmlformats.org/drawingml/2006/chart" xmlns:r="http://schemas.openxmlformats.org/officeDocument/2006/relationships" r:id="rId2"/>
          </a:graphicData>
        </a:graphic>
      </p:graphicFrame>
      <p:sp>
        <p:nvSpPr>
          <p:cNvPr id="26" name="椭圆 25">
            <a:extLst>
              <a:ext uri="{FF2B5EF4-FFF2-40B4-BE49-F238E27FC236}">
                <a16:creationId xmlns:a16="http://schemas.microsoft.com/office/drawing/2014/main" id="{D21181C0-C90E-48D4-BDD1-284F56A9C5A7}"/>
              </a:ext>
            </a:extLst>
          </p:cNvPr>
          <p:cNvSpPr/>
          <p:nvPr/>
        </p:nvSpPr>
        <p:spPr>
          <a:xfrm>
            <a:off x="941236" y="2115575"/>
            <a:ext cx="1564072" cy="156407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panose="020F0502020204030204"/>
              <a:cs typeface="+mn-ea"/>
              <a:sym typeface="+mn-lt"/>
            </a:endParaRPr>
          </a:p>
        </p:txBody>
      </p:sp>
      <p:sp>
        <p:nvSpPr>
          <p:cNvPr id="27" name="椭圆 26">
            <a:extLst>
              <a:ext uri="{FF2B5EF4-FFF2-40B4-BE49-F238E27FC236}">
                <a16:creationId xmlns:a16="http://schemas.microsoft.com/office/drawing/2014/main" id="{C77B5F1F-1F7D-43D2-A95E-CB568B689A22}"/>
              </a:ext>
            </a:extLst>
          </p:cNvPr>
          <p:cNvSpPr/>
          <p:nvPr/>
        </p:nvSpPr>
        <p:spPr>
          <a:xfrm>
            <a:off x="3859695" y="2115575"/>
            <a:ext cx="1564071" cy="156407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panose="020F0502020204030204"/>
              <a:cs typeface="+mn-ea"/>
              <a:sym typeface="+mn-lt"/>
            </a:endParaRPr>
          </a:p>
        </p:txBody>
      </p:sp>
      <p:graphicFrame>
        <p:nvGraphicFramePr>
          <p:cNvPr id="28" name="图表 27">
            <a:extLst>
              <a:ext uri="{FF2B5EF4-FFF2-40B4-BE49-F238E27FC236}">
                <a16:creationId xmlns:a16="http://schemas.microsoft.com/office/drawing/2014/main" id="{246CAC0F-572F-4067-84FC-73AC3FE4E26F}"/>
              </a:ext>
            </a:extLst>
          </p:cNvPr>
          <p:cNvGraphicFramePr/>
          <p:nvPr>
            <p:extLst>
              <p:ext uri="{D42A27DB-BD31-4B8C-83A1-F6EECF244321}">
                <p14:modId xmlns:p14="http://schemas.microsoft.com/office/powerpoint/2010/main" val="2805735337"/>
              </p:ext>
            </p:extLst>
          </p:nvPr>
        </p:nvGraphicFramePr>
        <p:xfrm>
          <a:off x="3837502" y="2089303"/>
          <a:ext cx="1608456" cy="1616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a:extLst>
              <a:ext uri="{FF2B5EF4-FFF2-40B4-BE49-F238E27FC236}">
                <a16:creationId xmlns:a16="http://schemas.microsoft.com/office/drawing/2014/main" id="{3134C19E-FCA0-4F3F-B367-16E032A6BBA0}"/>
              </a:ext>
            </a:extLst>
          </p:cNvPr>
          <p:cNvGraphicFramePr/>
          <p:nvPr/>
        </p:nvGraphicFramePr>
        <p:xfrm>
          <a:off x="6755960" y="2089303"/>
          <a:ext cx="1608456" cy="1616616"/>
        </p:xfrm>
        <a:graphic>
          <a:graphicData uri="http://schemas.openxmlformats.org/drawingml/2006/chart">
            <c:chart xmlns:c="http://schemas.openxmlformats.org/drawingml/2006/chart" xmlns:r="http://schemas.openxmlformats.org/officeDocument/2006/relationships" r:id="rId4"/>
          </a:graphicData>
        </a:graphic>
      </p:graphicFrame>
      <p:sp>
        <p:nvSpPr>
          <p:cNvPr id="32" name="椭圆 31">
            <a:extLst>
              <a:ext uri="{FF2B5EF4-FFF2-40B4-BE49-F238E27FC236}">
                <a16:creationId xmlns:a16="http://schemas.microsoft.com/office/drawing/2014/main" id="{281020C6-B640-42C0-9D34-074B40B13D63}"/>
              </a:ext>
            </a:extLst>
          </p:cNvPr>
          <p:cNvSpPr/>
          <p:nvPr/>
        </p:nvSpPr>
        <p:spPr>
          <a:xfrm>
            <a:off x="6778152" y="2115575"/>
            <a:ext cx="1564072" cy="156407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panose="020F0502020204030204"/>
              <a:cs typeface="+mn-ea"/>
              <a:sym typeface="+mn-lt"/>
            </a:endParaRPr>
          </a:p>
        </p:txBody>
      </p:sp>
      <p:sp>
        <p:nvSpPr>
          <p:cNvPr id="33" name="椭圆 32">
            <a:extLst>
              <a:ext uri="{FF2B5EF4-FFF2-40B4-BE49-F238E27FC236}">
                <a16:creationId xmlns:a16="http://schemas.microsoft.com/office/drawing/2014/main" id="{547A0586-81CF-4412-9904-6FAF38BB9599}"/>
              </a:ext>
            </a:extLst>
          </p:cNvPr>
          <p:cNvSpPr/>
          <p:nvPr/>
        </p:nvSpPr>
        <p:spPr>
          <a:xfrm>
            <a:off x="9697094" y="2115575"/>
            <a:ext cx="1564071" cy="1564072"/>
          </a:xfrm>
          <a:prstGeom prst="ellipse">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panose="020F0502020204030204"/>
              <a:cs typeface="+mn-ea"/>
              <a:sym typeface="+mn-lt"/>
            </a:endParaRPr>
          </a:p>
        </p:txBody>
      </p:sp>
      <p:graphicFrame>
        <p:nvGraphicFramePr>
          <p:cNvPr id="34" name="图表 33">
            <a:extLst>
              <a:ext uri="{FF2B5EF4-FFF2-40B4-BE49-F238E27FC236}">
                <a16:creationId xmlns:a16="http://schemas.microsoft.com/office/drawing/2014/main" id="{A7505875-F0AD-42C1-95A2-A1FE976F9AED}"/>
              </a:ext>
            </a:extLst>
          </p:cNvPr>
          <p:cNvGraphicFramePr/>
          <p:nvPr/>
        </p:nvGraphicFramePr>
        <p:xfrm>
          <a:off x="9674901" y="2089303"/>
          <a:ext cx="1608456" cy="1616616"/>
        </p:xfrm>
        <a:graphic>
          <a:graphicData uri="http://schemas.openxmlformats.org/drawingml/2006/chart">
            <c:chart xmlns:c="http://schemas.openxmlformats.org/drawingml/2006/chart" xmlns:r="http://schemas.openxmlformats.org/officeDocument/2006/relationships" r:id="rId5"/>
          </a:graphicData>
        </a:graphic>
      </p:graphicFrame>
      <p:sp>
        <p:nvSpPr>
          <p:cNvPr id="41" name="文本框 40">
            <a:extLst>
              <a:ext uri="{FF2B5EF4-FFF2-40B4-BE49-F238E27FC236}">
                <a16:creationId xmlns:a16="http://schemas.microsoft.com/office/drawing/2014/main" id="{AA6421B5-C519-42AE-9955-DC8B2FEFBD18}"/>
              </a:ext>
            </a:extLst>
          </p:cNvPr>
          <p:cNvSpPr txBox="1"/>
          <p:nvPr/>
        </p:nvSpPr>
        <p:spPr>
          <a:xfrm>
            <a:off x="790621" y="4686470"/>
            <a:ext cx="1873952" cy="87459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rPr>
              <a:t>在此输入文本在此输入文本</a:t>
            </a:r>
          </a:p>
        </p:txBody>
      </p:sp>
      <p:sp>
        <p:nvSpPr>
          <p:cNvPr id="42" name="文本框 41">
            <a:extLst>
              <a:ext uri="{FF2B5EF4-FFF2-40B4-BE49-F238E27FC236}">
                <a16:creationId xmlns:a16="http://schemas.microsoft.com/office/drawing/2014/main" id="{A3A001DD-A70C-433F-BA21-0DE792AF5CD1}"/>
              </a:ext>
            </a:extLst>
          </p:cNvPr>
          <p:cNvSpPr txBox="1"/>
          <p:nvPr/>
        </p:nvSpPr>
        <p:spPr>
          <a:xfrm>
            <a:off x="1218235" y="4123517"/>
            <a:ext cx="1069524" cy="50052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D0D0D"/>
                </a:solidFill>
                <a:effectLst/>
                <a:uLnTx/>
                <a:uFillTx/>
                <a:latin typeface="Arial" panose="020F0502020204030204"/>
                <a:cs typeface="+mn-ea"/>
                <a:sym typeface="+mn-lt"/>
              </a:rPr>
              <a:t>产品一</a:t>
            </a:r>
          </a:p>
        </p:txBody>
      </p:sp>
      <p:sp>
        <p:nvSpPr>
          <p:cNvPr id="43" name="文本框 42">
            <a:extLst>
              <a:ext uri="{FF2B5EF4-FFF2-40B4-BE49-F238E27FC236}">
                <a16:creationId xmlns:a16="http://schemas.microsoft.com/office/drawing/2014/main" id="{1D17B59F-6E04-4764-A19E-8AD547386033}"/>
              </a:ext>
            </a:extLst>
          </p:cNvPr>
          <p:cNvSpPr txBox="1"/>
          <p:nvPr/>
        </p:nvSpPr>
        <p:spPr>
          <a:xfrm>
            <a:off x="9537376" y="4683797"/>
            <a:ext cx="1873952" cy="87459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rPr>
              <a:t>在此输入文本在此输入文本</a:t>
            </a:r>
          </a:p>
        </p:txBody>
      </p:sp>
      <p:sp>
        <p:nvSpPr>
          <p:cNvPr id="44" name="文本框 43">
            <a:extLst>
              <a:ext uri="{FF2B5EF4-FFF2-40B4-BE49-F238E27FC236}">
                <a16:creationId xmlns:a16="http://schemas.microsoft.com/office/drawing/2014/main" id="{AEEEE289-CDDF-433E-AEEA-0958D07FF109}"/>
              </a:ext>
            </a:extLst>
          </p:cNvPr>
          <p:cNvSpPr txBox="1"/>
          <p:nvPr/>
        </p:nvSpPr>
        <p:spPr>
          <a:xfrm>
            <a:off x="9964990" y="4120844"/>
            <a:ext cx="1069524" cy="50052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D0D0D"/>
                </a:solidFill>
                <a:effectLst/>
                <a:uLnTx/>
                <a:uFillTx/>
                <a:latin typeface="Arial" panose="020F0502020204030204"/>
                <a:cs typeface="+mn-ea"/>
                <a:sym typeface="+mn-lt"/>
              </a:rPr>
              <a:t>产品四</a:t>
            </a:r>
          </a:p>
        </p:txBody>
      </p:sp>
      <p:sp>
        <p:nvSpPr>
          <p:cNvPr id="45" name="文本框 44">
            <a:extLst>
              <a:ext uri="{FF2B5EF4-FFF2-40B4-BE49-F238E27FC236}">
                <a16:creationId xmlns:a16="http://schemas.microsoft.com/office/drawing/2014/main" id="{3D67C14A-A313-4A9F-B256-533B14D8A19D}"/>
              </a:ext>
            </a:extLst>
          </p:cNvPr>
          <p:cNvSpPr txBox="1"/>
          <p:nvPr/>
        </p:nvSpPr>
        <p:spPr>
          <a:xfrm>
            <a:off x="6621313" y="4683797"/>
            <a:ext cx="1873952" cy="87459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rPr>
              <a:t>在此输入文本在此输入文本</a:t>
            </a:r>
          </a:p>
        </p:txBody>
      </p:sp>
      <p:sp>
        <p:nvSpPr>
          <p:cNvPr id="46" name="文本框 45">
            <a:extLst>
              <a:ext uri="{FF2B5EF4-FFF2-40B4-BE49-F238E27FC236}">
                <a16:creationId xmlns:a16="http://schemas.microsoft.com/office/drawing/2014/main" id="{160FAA7C-A53D-42F6-AC5A-D36BC6574D25}"/>
              </a:ext>
            </a:extLst>
          </p:cNvPr>
          <p:cNvSpPr txBox="1"/>
          <p:nvPr/>
        </p:nvSpPr>
        <p:spPr>
          <a:xfrm>
            <a:off x="7048927" y="4120844"/>
            <a:ext cx="1069524" cy="50052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D0D0D"/>
                </a:solidFill>
                <a:effectLst/>
                <a:uLnTx/>
                <a:uFillTx/>
                <a:latin typeface="Arial" panose="020F0502020204030204"/>
                <a:cs typeface="+mn-ea"/>
                <a:sym typeface="+mn-lt"/>
              </a:rPr>
              <a:t>产品三</a:t>
            </a:r>
          </a:p>
        </p:txBody>
      </p:sp>
      <p:sp>
        <p:nvSpPr>
          <p:cNvPr id="47" name="文本框 46">
            <a:extLst>
              <a:ext uri="{FF2B5EF4-FFF2-40B4-BE49-F238E27FC236}">
                <a16:creationId xmlns:a16="http://schemas.microsoft.com/office/drawing/2014/main" id="{3BE1D6E0-5720-4EF4-AA05-C69924619202}"/>
              </a:ext>
            </a:extLst>
          </p:cNvPr>
          <p:cNvSpPr txBox="1"/>
          <p:nvPr/>
        </p:nvSpPr>
        <p:spPr>
          <a:xfrm>
            <a:off x="3713158" y="4683797"/>
            <a:ext cx="1873952" cy="87459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0D0D"/>
                </a:solidFill>
                <a:effectLst/>
                <a:uLnTx/>
                <a:uFillTx/>
                <a:latin typeface="Arial" panose="020F0502020204030204"/>
                <a:cs typeface="+mn-ea"/>
                <a:sym typeface="+mn-lt"/>
              </a:rPr>
              <a:t>在此输入文本在此输入文本</a:t>
            </a:r>
          </a:p>
        </p:txBody>
      </p:sp>
      <p:sp>
        <p:nvSpPr>
          <p:cNvPr id="48" name="文本框 47">
            <a:extLst>
              <a:ext uri="{FF2B5EF4-FFF2-40B4-BE49-F238E27FC236}">
                <a16:creationId xmlns:a16="http://schemas.microsoft.com/office/drawing/2014/main" id="{F11CC2CA-43FB-4422-AFE2-F0198B4EBF44}"/>
              </a:ext>
            </a:extLst>
          </p:cNvPr>
          <p:cNvSpPr txBox="1"/>
          <p:nvPr/>
        </p:nvSpPr>
        <p:spPr>
          <a:xfrm>
            <a:off x="4140772" y="4120844"/>
            <a:ext cx="1069524" cy="5005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D0D0D"/>
                </a:solidFill>
                <a:effectLst/>
                <a:uLnTx/>
                <a:uFillTx/>
                <a:latin typeface="Arial" panose="020F0502020204030204"/>
                <a:cs typeface="+mn-ea"/>
                <a:sym typeface="+mn-lt"/>
              </a:rPr>
              <a:t>产品二</a:t>
            </a:r>
          </a:p>
        </p:txBody>
      </p:sp>
      <p:sp>
        <p:nvSpPr>
          <p:cNvPr id="22" name="文本框 21">
            <a:extLst>
              <a:ext uri="{FF2B5EF4-FFF2-40B4-BE49-F238E27FC236}">
                <a16:creationId xmlns:a16="http://schemas.microsoft.com/office/drawing/2014/main" id="{880D3523-6BC7-4A13-BEED-78827138593F}"/>
              </a:ext>
            </a:extLst>
          </p:cNvPr>
          <p:cNvSpPr txBox="1"/>
          <p:nvPr/>
        </p:nvSpPr>
        <p:spPr>
          <a:xfrm>
            <a:off x="782425" y="335254"/>
            <a:ext cx="13773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D0D0D"/>
                </a:solidFill>
                <a:effectLst/>
                <a:uLnTx/>
                <a:uFillTx/>
                <a:latin typeface="Arial" panose="020F0502020204030204"/>
                <a:cs typeface="+mn-ea"/>
                <a:sym typeface="+mn-lt"/>
              </a:rPr>
              <a:t>饼形图</a:t>
            </a:r>
          </a:p>
        </p:txBody>
      </p:sp>
      <p:grpSp>
        <p:nvGrpSpPr>
          <p:cNvPr id="23" name="组合 22">
            <a:extLst>
              <a:ext uri="{FF2B5EF4-FFF2-40B4-BE49-F238E27FC236}">
                <a16:creationId xmlns:a16="http://schemas.microsoft.com/office/drawing/2014/main" id="{D7D940D8-4DA0-447D-9C6B-4A6496C91775}"/>
              </a:ext>
            </a:extLst>
          </p:cNvPr>
          <p:cNvGrpSpPr/>
          <p:nvPr/>
        </p:nvGrpSpPr>
        <p:grpSpPr>
          <a:xfrm>
            <a:off x="877674" y="939750"/>
            <a:ext cx="10440000" cy="108000"/>
            <a:chOff x="917761" y="812750"/>
            <a:chExt cx="10724805" cy="108000"/>
          </a:xfrm>
        </p:grpSpPr>
        <p:cxnSp>
          <p:nvCxnSpPr>
            <p:cNvPr id="24" name="直接连接符 23">
              <a:extLst>
                <a:ext uri="{FF2B5EF4-FFF2-40B4-BE49-F238E27FC236}">
                  <a16:creationId xmlns:a16="http://schemas.microsoft.com/office/drawing/2014/main" id="{4DBF50D4-55DE-46B5-889C-BA7A0C00A8E7}"/>
                </a:ext>
              </a:extLst>
            </p:cNvPr>
            <p:cNvCxnSpPr>
              <a:cxnSpLocks/>
            </p:cNvCxnSpPr>
            <p:nvPr/>
          </p:nvCxnSpPr>
          <p:spPr>
            <a:xfrm rot="2100000">
              <a:off x="91776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7736A11-B033-4151-8739-A743A3D56BF3}"/>
                </a:ext>
              </a:extLst>
            </p:cNvPr>
            <p:cNvCxnSpPr>
              <a:cxnSpLocks/>
            </p:cNvCxnSpPr>
            <p:nvPr/>
          </p:nvCxnSpPr>
          <p:spPr>
            <a:xfrm rot="2100000">
              <a:off x="103826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2464F2A-F8B3-4570-B38F-1D773317F334}"/>
                </a:ext>
              </a:extLst>
            </p:cNvPr>
            <p:cNvCxnSpPr>
              <a:cxnSpLocks/>
            </p:cNvCxnSpPr>
            <p:nvPr/>
          </p:nvCxnSpPr>
          <p:spPr>
            <a:xfrm rot="2100000">
              <a:off x="115876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22DB9E6-B482-40A4-B09C-CB1239713C41}"/>
                </a:ext>
              </a:extLst>
            </p:cNvPr>
            <p:cNvCxnSpPr>
              <a:cxnSpLocks/>
            </p:cNvCxnSpPr>
            <p:nvPr/>
          </p:nvCxnSpPr>
          <p:spPr>
            <a:xfrm rot="2100000">
              <a:off x="127927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80AFB1F-CC01-42A6-BDB3-18E1EF946177}"/>
                </a:ext>
              </a:extLst>
            </p:cNvPr>
            <p:cNvCxnSpPr>
              <a:cxnSpLocks/>
            </p:cNvCxnSpPr>
            <p:nvPr/>
          </p:nvCxnSpPr>
          <p:spPr>
            <a:xfrm rot="2100000">
              <a:off x="139977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8A011E1-9D05-4913-A234-C6902C1CC9B7}"/>
                </a:ext>
              </a:extLst>
            </p:cNvPr>
            <p:cNvCxnSpPr>
              <a:cxnSpLocks/>
            </p:cNvCxnSpPr>
            <p:nvPr/>
          </p:nvCxnSpPr>
          <p:spPr>
            <a:xfrm rot="2100000">
              <a:off x="152027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2B345C9-B30A-4B2C-9FA5-9B7DA3469453}"/>
                </a:ext>
              </a:extLst>
            </p:cNvPr>
            <p:cNvCxnSpPr>
              <a:cxnSpLocks/>
            </p:cNvCxnSpPr>
            <p:nvPr/>
          </p:nvCxnSpPr>
          <p:spPr>
            <a:xfrm rot="2100000">
              <a:off x="164077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B4331E4-BCEE-4438-B9FC-830C39300BFE}"/>
                </a:ext>
              </a:extLst>
            </p:cNvPr>
            <p:cNvCxnSpPr>
              <a:cxnSpLocks/>
            </p:cNvCxnSpPr>
            <p:nvPr/>
          </p:nvCxnSpPr>
          <p:spPr>
            <a:xfrm rot="2100000">
              <a:off x="176128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B2A54C8-D0DF-4222-A71A-E9F1B128C923}"/>
                </a:ext>
              </a:extLst>
            </p:cNvPr>
            <p:cNvCxnSpPr>
              <a:cxnSpLocks/>
            </p:cNvCxnSpPr>
            <p:nvPr/>
          </p:nvCxnSpPr>
          <p:spPr>
            <a:xfrm rot="2100000">
              <a:off x="188178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1AC6DDF-B5C2-462A-949C-723BD5B0666F}"/>
                </a:ext>
              </a:extLst>
            </p:cNvPr>
            <p:cNvCxnSpPr>
              <a:cxnSpLocks/>
            </p:cNvCxnSpPr>
            <p:nvPr/>
          </p:nvCxnSpPr>
          <p:spPr>
            <a:xfrm rot="2100000">
              <a:off x="200228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7FB6B33-633C-4E86-91B6-7C63651967DB}"/>
                </a:ext>
              </a:extLst>
            </p:cNvPr>
            <p:cNvCxnSpPr>
              <a:cxnSpLocks/>
            </p:cNvCxnSpPr>
            <p:nvPr/>
          </p:nvCxnSpPr>
          <p:spPr>
            <a:xfrm rot="2100000">
              <a:off x="212279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E0A44C5-3309-4939-B0CA-D6E466A8EF72}"/>
                </a:ext>
              </a:extLst>
            </p:cNvPr>
            <p:cNvCxnSpPr>
              <a:cxnSpLocks/>
            </p:cNvCxnSpPr>
            <p:nvPr/>
          </p:nvCxnSpPr>
          <p:spPr>
            <a:xfrm rot="2100000">
              <a:off x="224329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801A73A-7F38-4CCD-ABEB-EB2636FAA743}"/>
                </a:ext>
              </a:extLst>
            </p:cNvPr>
            <p:cNvCxnSpPr>
              <a:cxnSpLocks/>
            </p:cNvCxnSpPr>
            <p:nvPr/>
          </p:nvCxnSpPr>
          <p:spPr>
            <a:xfrm rot="2100000">
              <a:off x="236379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1A1BEA0-31C8-4B31-B65B-FA7F42F47B38}"/>
                </a:ext>
              </a:extLst>
            </p:cNvPr>
            <p:cNvCxnSpPr>
              <a:cxnSpLocks/>
            </p:cNvCxnSpPr>
            <p:nvPr/>
          </p:nvCxnSpPr>
          <p:spPr>
            <a:xfrm rot="2100000">
              <a:off x="248430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CA9CB9D9-6A6E-4C84-9B2F-97CDCE06707D}"/>
                </a:ext>
              </a:extLst>
            </p:cNvPr>
            <p:cNvCxnSpPr>
              <a:cxnSpLocks/>
            </p:cNvCxnSpPr>
            <p:nvPr/>
          </p:nvCxnSpPr>
          <p:spPr>
            <a:xfrm rot="2100000">
              <a:off x="260480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982F44B-9B78-4261-83E6-1B9B11B11CFA}"/>
                </a:ext>
              </a:extLst>
            </p:cNvPr>
            <p:cNvCxnSpPr>
              <a:cxnSpLocks/>
            </p:cNvCxnSpPr>
            <p:nvPr/>
          </p:nvCxnSpPr>
          <p:spPr>
            <a:xfrm rot="2100000">
              <a:off x="272530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D7FA68A-E32A-44F5-9BD7-80E9C9985150}"/>
                </a:ext>
              </a:extLst>
            </p:cNvPr>
            <p:cNvCxnSpPr>
              <a:cxnSpLocks/>
            </p:cNvCxnSpPr>
            <p:nvPr/>
          </p:nvCxnSpPr>
          <p:spPr>
            <a:xfrm rot="2100000">
              <a:off x="284580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E1D307-BE0D-4E2E-BCD3-4FE4283B3E1E}"/>
                </a:ext>
              </a:extLst>
            </p:cNvPr>
            <p:cNvCxnSpPr>
              <a:cxnSpLocks/>
            </p:cNvCxnSpPr>
            <p:nvPr/>
          </p:nvCxnSpPr>
          <p:spPr>
            <a:xfrm rot="2100000">
              <a:off x="296631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23767A9-0A23-4994-89F6-6F1A500FFE24}"/>
                </a:ext>
              </a:extLst>
            </p:cNvPr>
            <p:cNvCxnSpPr>
              <a:cxnSpLocks/>
            </p:cNvCxnSpPr>
            <p:nvPr/>
          </p:nvCxnSpPr>
          <p:spPr>
            <a:xfrm rot="2100000">
              <a:off x="308681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6844C61-B366-43CD-8047-F1682401DD74}"/>
                </a:ext>
              </a:extLst>
            </p:cNvPr>
            <p:cNvCxnSpPr>
              <a:cxnSpLocks/>
            </p:cNvCxnSpPr>
            <p:nvPr/>
          </p:nvCxnSpPr>
          <p:spPr>
            <a:xfrm rot="2100000">
              <a:off x="320731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91D3A21-DF60-42A0-AD07-5C7741FAEC32}"/>
                </a:ext>
              </a:extLst>
            </p:cNvPr>
            <p:cNvCxnSpPr>
              <a:cxnSpLocks/>
            </p:cNvCxnSpPr>
            <p:nvPr/>
          </p:nvCxnSpPr>
          <p:spPr>
            <a:xfrm rot="2100000">
              <a:off x="332782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A6B8230-27F7-4139-ADCB-44B2BE8DF055}"/>
                </a:ext>
              </a:extLst>
            </p:cNvPr>
            <p:cNvCxnSpPr>
              <a:cxnSpLocks/>
            </p:cNvCxnSpPr>
            <p:nvPr/>
          </p:nvCxnSpPr>
          <p:spPr>
            <a:xfrm rot="2100000">
              <a:off x="344832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F6DB849-2D29-4A3B-B177-D56D7C2832CD}"/>
                </a:ext>
              </a:extLst>
            </p:cNvPr>
            <p:cNvCxnSpPr>
              <a:cxnSpLocks/>
            </p:cNvCxnSpPr>
            <p:nvPr/>
          </p:nvCxnSpPr>
          <p:spPr>
            <a:xfrm rot="2100000">
              <a:off x="356882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95884AD-F073-49D4-992A-DEDD54E6D66F}"/>
                </a:ext>
              </a:extLst>
            </p:cNvPr>
            <p:cNvCxnSpPr>
              <a:cxnSpLocks/>
            </p:cNvCxnSpPr>
            <p:nvPr/>
          </p:nvCxnSpPr>
          <p:spPr>
            <a:xfrm rot="2100000">
              <a:off x="368933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7D650FC-8EAC-4F65-B9B4-788A3409D0E0}"/>
                </a:ext>
              </a:extLst>
            </p:cNvPr>
            <p:cNvCxnSpPr>
              <a:cxnSpLocks/>
            </p:cNvCxnSpPr>
            <p:nvPr/>
          </p:nvCxnSpPr>
          <p:spPr>
            <a:xfrm rot="2100000">
              <a:off x="380983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399CC3D-D3A9-4990-95BE-7611588F8816}"/>
                </a:ext>
              </a:extLst>
            </p:cNvPr>
            <p:cNvCxnSpPr>
              <a:cxnSpLocks/>
            </p:cNvCxnSpPr>
            <p:nvPr/>
          </p:nvCxnSpPr>
          <p:spPr>
            <a:xfrm rot="2100000">
              <a:off x="393033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EF2D5CC-7670-4339-B3CE-AAE0A540AE35}"/>
                </a:ext>
              </a:extLst>
            </p:cNvPr>
            <p:cNvCxnSpPr>
              <a:cxnSpLocks/>
            </p:cNvCxnSpPr>
            <p:nvPr/>
          </p:nvCxnSpPr>
          <p:spPr>
            <a:xfrm rot="2100000">
              <a:off x="405083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302249C-DF50-4336-ABE9-FE2F10A86A8B}"/>
                </a:ext>
              </a:extLst>
            </p:cNvPr>
            <p:cNvCxnSpPr>
              <a:cxnSpLocks/>
            </p:cNvCxnSpPr>
            <p:nvPr/>
          </p:nvCxnSpPr>
          <p:spPr>
            <a:xfrm rot="2100000">
              <a:off x="417134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206288B-D534-410C-9064-459317DA22C8}"/>
                </a:ext>
              </a:extLst>
            </p:cNvPr>
            <p:cNvCxnSpPr>
              <a:cxnSpLocks/>
            </p:cNvCxnSpPr>
            <p:nvPr/>
          </p:nvCxnSpPr>
          <p:spPr>
            <a:xfrm rot="2100000">
              <a:off x="429184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19AD67A-A7A3-4775-AC8D-54BC6ABA08E5}"/>
                </a:ext>
              </a:extLst>
            </p:cNvPr>
            <p:cNvCxnSpPr>
              <a:cxnSpLocks/>
            </p:cNvCxnSpPr>
            <p:nvPr/>
          </p:nvCxnSpPr>
          <p:spPr>
            <a:xfrm rot="2100000">
              <a:off x="441234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7D1B067-676B-48E0-8C7F-2031285A4633}"/>
                </a:ext>
              </a:extLst>
            </p:cNvPr>
            <p:cNvCxnSpPr>
              <a:cxnSpLocks/>
            </p:cNvCxnSpPr>
            <p:nvPr/>
          </p:nvCxnSpPr>
          <p:spPr>
            <a:xfrm rot="2100000">
              <a:off x="453285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9E4E915-01AE-4077-8CF2-BE85ED407592}"/>
                </a:ext>
              </a:extLst>
            </p:cNvPr>
            <p:cNvCxnSpPr>
              <a:cxnSpLocks/>
            </p:cNvCxnSpPr>
            <p:nvPr/>
          </p:nvCxnSpPr>
          <p:spPr>
            <a:xfrm rot="2100000">
              <a:off x="465335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95E3E7E-0A46-4716-A77A-7ABC9BB44F39}"/>
                </a:ext>
              </a:extLst>
            </p:cNvPr>
            <p:cNvCxnSpPr>
              <a:cxnSpLocks/>
            </p:cNvCxnSpPr>
            <p:nvPr/>
          </p:nvCxnSpPr>
          <p:spPr>
            <a:xfrm rot="2100000">
              <a:off x="477385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533CB04-8D5E-4645-AEC7-6D9762D5825A}"/>
                </a:ext>
              </a:extLst>
            </p:cNvPr>
            <p:cNvCxnSpPr>
              <a:cxnSpLocks/>
            </p:cNvCxnSpPr>
            <p:nvPr/>
          </p:nvCxnSpPr>
          <p:spPr>
            <a:xfrm rot="2100000">
              <a:off x="489436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7E77160-6EFE-4C9D-AEA9-13A2E9E8AB10}"/>
                </a:ext>
              </a:extLst>
            </p:cNvPr>
            <p:cNvCxnSpPr>
              <a:cxnSpLocks/>
            </p:cNvCxnSpPr>
            <p:nvPr/>
          </p:nvCxnSpPr>
          <p:spPr>
            <a:xfrm rot="2100000">
              <a:off x="501486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1F6DEBA-EE76-4750-8E37-F38781161CDD}"/>
                </a:ext>
              </a:extLst>
            </p:cNvPr>
            <p:cNvCxnSpPr>
              <a:cxnSpLocks/>
            </p:cNvCxnSpPr>
            <p:nvPr/>
          </p:nvCxnSpPr>
          <p:spPr>
            <a:xfrm rot="2100000">
              <a:off x="51353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5ADD3A7B-3844-4899-A575-E81780CFBA35}"/>
                </a:ext>
              </a:extLst>
            </p:cNvPr>
            <p:cNvCxnSpPr>
              <a:cxnSpLocks/>
            </p:cNvCxnSpPr>
            <p:nvPr/>
          </p:nvCxnSpPr>
          <p:spPr>
            <a:xfrm rot="2100000">
              <a:off x="525586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FED8BA8-D5BF-4A4E-836F-9D38BD8D13F1}"/>
                </a:ext>
              </a:extLst>
            </p:cNvPr>
            <p:cNvCxnSpPr>
              <a:cxnSpLocks/>
            </p:cNvCxnSpPr>
            <p:nvPr/>
          </p:nvCxnSpPr>
          <p:spPr>
            <a:xfrm rot="2100000">
              <a:off x="537637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F895B60-F364-4A39-8CCC-F895FFD17937}"/>
                </a:ext>
              </a:extLst>
            </p:cNvPr>
            <p:cNvCxnSpPr>
              <a:cxnSpLocks/>
            </p:cNvCxnSpPr>
            <p:nvPr/>
          </p:nvCxnSpPr>
          <p:spPr>
            <a:xfrm rot="2100000">
              <a:off x="549687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FCD5CC7-0297-440E-BF64-C8FC2927B17E}"/>
                </a:ext>
              </a:extLst>
            </p:cNvPr>
            <p:cNvCxnSpPr>
              <a:cxnSpLocks/>
            </p:cNvCxnSpPr>
            <p:nvPr/>
          </p:nvCxnSpPr>
          <p:spPr>
            <a:xfrm rot="2100000">
              <a:off x="561737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966A839-F438-4DFA-A512-D98E905DDCE7}"/>
                </a:ext>
              </a:extLst>
            </p:cNvPr>
            <p:cNvCxnSpPr>
              <a:cxnSpLocks/>
            </p:cNvCxnSpPr>
            <p:nvPr/>
          </p:nvCxnSpPr>
          <p:spPr>
            <a:xfrm rot="2100000">
              <a:off x="573788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F03AD90-72B8-490E-81B1-DE505D74F35C}"/>
                </a:ext>
              </a:extLst>
            </p:cNvPr>
            <p:cNvCxnSpPr>
              <a:cxnSpLocks/>
            </p:cNvCxnSpPr>
            <p:nvPr/>
          </p:nvCxnSpPr>
          <p:spPr>
            <a:xfrm rot="2100000">
              <a:off x="585838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578884E-30D9-447B-8E7A-51E95A5972D6}"/>
                </a:ext>
              </a:extLst>
            </p:cNvPr>
            <p:cNvCxnSpPr>
              <a:cxnSpLocks/>
            </p:cNvCxnSpPr>
            <p:nvPr/>
          </p:nvCxnSpPr>
          <p:spPr>
            <a:xfrm rot="2100000">
              <a:off x="597888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39DA18A-0593-420A-B703-FB01CAB8BE1F}"/>
                </a:ext>
              </a:extLst>
            </p:cNvPr>
            <p:cNvCxnSpPr>
              <a:cxnSpLocks/>
            </p:cNvCxnSpPr>
            <p:nvPr/>
          </p:nvCxnSpPr>
          <p:spPr>
            <a:xfrm rot="2100000">
              <a:off x="609939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0D995AE-E2D7-42A5-8351-426FF22AD5CE}"/>
                </a:ext>
              </a:extLst>
            </p:cNvPr>
            <p:cNvCxnSpPr>
              <a:cxnSpLocks/>
            </p:cNvCxnSpPr>
            <p:nvPr/>
          </p:nvCxnSpPr>
          <p:spPr>
            <a:xfrm rot="2100000">
              <a:off x="621989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A377FD3-D914-4CCD-A0E2-6424870A1D68}"/>
                </a:ext>
              </a:extLst>
            </p:cNvPr>
            <p:cNvCxnSpPr>
              <a:cxnSpLocks/>
            </p:cNvCxnSpPr>
            <p:nvPr/>
          </p:nvCxnSpPr>
          <p:spPr>
            <a:xfrm rot="2100000">
              <a:off x="634039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DBF1AE8-4D3B-40EF-9DC3-7E2CB59559DA}"/>
                </a:ext>
              </a:extLst>
            </p:cNvPr>
            <p:cNvCxnSpPr>
              <a:cxnSpLocks/>
            </p:cNvCxnSpPr>
            <p:nvPr/>
          </p:nvCxnSpPr>
          <p:spPr>
            <a:xfrm rot="2100000">
              <a:off x="646089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8336D22A-19E8-473C-AE2E-59808DC1B0F5}"/>
                </a:ext>
              </a:extLst>
            </p:cNvPr>
            <p:cNvCxnSpPr>
              <a:cxnSpLocks/>
            </p:cNvCxnSpPr>
            <p:nvPr/>
          </p:nvCxnSpPr>
          <p:spPr>
            <a:xfrm rot="2100000">
              <a:off x="658140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73E90AE-E511-419D-9F13-E8025B2C1D06}"/>
                </a:ext>
              </a:extLst>
            </p:cNvPr>
            <p:cNvCxnSpPr>
              <a:cxnSpLocks/>
            </p:cNvCxnSpPr>
            <p:nvPr/>
          </p:nvCxnSpPr>
          <p:spPr>
            <a:xfrm rot="2100000">
              <a:off x="670190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F454AD7-8C0A-43BA-9AD9-DCBE49D4458D}"/>
                </a:ext>
              </a:extLst>
            </p:cNvPr>
            <p:cNvCxnSpPr>
              <a:cxnSpLocks/>
            </p:cNvCxnSpPr>
            <p:nvPr/>
          </p:nvCxnSpPr>
          <p:spPr>
            <a:xfrm rot="2100000">
              <a:off x="682240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9E82634-074C-4B10-9C22-7748D87DBAB9}"/>
                </a:ext>
              </a:extLst>
            </p:cNvPr>
            <p:cNvCxnSpPr>
              <a:cxnSpLocks/>
            </p:cNvCxnSpPr>
            <p:nvPr/>
          </p:nvCxnSpPr>
          <p:spPr>
            <a:xfrm rot="2100000">
              <a:off x="694291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D2B8FDD-F36C-43A0-B5F8-6DEE3D933275}"/>
                </a:ext>
              </a:extLst>
            </p:cNvPr>
            <p:cNvCxnSpPr>
              <a:cxnSpLocks/>
            </p:cNvCxnSpPr>
            <p:nvPr/>
          </p:nvCxnSpPr>
          <p:spPr>
            <a:xfrm rot="2100000">
              <a:off x="706341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0FF908D-B3FD-4629-8ED7-704410EDFF86}"/>
                </a:ext>
              </a:extLst>
            </p:cNvPr>
            <p:cNvCxnSpPr>
              <a:cxnSpLocks/>
            </p:cNvCxnSpPr>
            <p:nvPr/>
          </p:nvCxnSpPr>
          <p:spPr>
            <a:xfrm rot="2100000">
              <a:off x="718391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F9443B6-1258-4C66-B985-26E603DD5F0F}"/>
                </a:ext>
              </a:extLst>
            </p:cNvPr>
            <p:cNvCxnSpPr>
              <a:cxnSpLocks/>
            </p:cNvCxnSpPr>
            <p:nvPr/>
          </p:nvCxnSpPr>
          <p:spPr>
            <a:xfrm rot="2100000">
              <a:off x="730442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168B9D0-77FE-46F1-8C55-4DD3D5EEE551}"/>
                </a:ext>
              </a:extLst>
            </p:cNvPr>
            <p:cNvCxnSpPr>
              <a:cxnSpLocks/>
            </p:cNvCxnSpPr>
            <p:nvPr/>
          </p:nvCxnSpPr>
          <p:spPr>
            <a:xfrm rot="2100000">
              <a:off x="742492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F80F203-E7CB-446C-9AA6-0CF506D029BF}"/>
                </a:ext>
              </a:extLst>
            </p:cNvPr>
            <p:cNvCxnSpPr>
              <a:cxnSpLocks/>
            </p:cNvCxnSpPr>
            <p:nvPr/>
          </p:nvCxnSpPr>
          <p:spPr>
            <a:xfrm rot="2100000">
              <a:off x="754542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87913A0-510C-43D1-86C2-AD68F1896CFF}"/>
                </a:ext>
              </a:extLst>
            </p:cNvPr>
            <p:cNvCxnSpPr>
              <a:cxnSpLocks/>
            </p:cNvCxnSpPr>
            <p:nvPr/>
          </p:nvCxnSpPr>
          <p:spPr>
            <a:xfrm rot="2100000">
              <a:off x="766592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E60AF64-2AD3-456D-9B6B-D9070CB91F31}"/>
                </a:ext>
              </a:extLst>
            </p:cNvPr>
            <p:cNvCxnSpPr>
              <a:cxnSpLocks/>
            </p:cNvCxnSpPr>
            <p:nvPr/>
          </p:nvCxnSpPr>
          <p:spPr>
            <a:xfrm rot="2100000">
              <a:off x="778643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505AA97-7B50-4D2B-B759-D5AB469E27C1}"/>
                </a:ext>
              </a:extLst>
            </p:cNvPr>
            <p:cNvCxnSpPr>
              <a:cxnSpLocks/>
            </p:cNvCxnSpPr>
            <p:nvPr/>
          </p:nvCxnSpPr>
          <p:spPr>
            <a:xfrm rot="2100000">
              <a:off x="790693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A52AE9F-84D6-4C42-8ECE-EB38F0F0BD42}"/>
                </a:ext>
              </a:extLst>
            </p:cNvPr>
            <p:cNvCxnSpPr>
              <a:cxnSpLocks/>
            </p:cNvCxnSpPr>
            <p:nvPr/>
          </p:nvCxnSpPr>
          <p:spPr>
            <a:xfrm rot="2100000">
              <a:off x="802743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0171B66-BC90-40D4-A46B-9B5A91C9EE3A}"/>
                </a:ext>
              </a:extLst>
            </p:cNvPr>
            <p:cNvCxnSpPr>
              <a:cxnSpLocks/>
            </p:cNvCxnSpPr>
            <p:nvPr/>
          </p:nvCxnSpPr>
          <p:spPr>
            <a:xfrm rot="2100000">
              <a:off x="814794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17AC6400-BE7E-44A6-BC92-4E63239ACEF9}"/>
                </a:ext>
              </a:extLst>
            </p:cNvPr>
            <p:cNvCxnSpPr>
              <a:cxnSpLocks/>
            </p:cNvCxnSpPr>
            <p:nvPr/>
          </p:nvCxnSpPr>
          <p:spPr>
            <a:xfrm rot="2100000">
              <a:off x="826844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211D7B1-BD76-45D4-98DB-1173156CEFDE}"/>
                </a:ext>
              </a:extLst>
            </p:cNvPr>
            <p:cNvCxnSpPr>
              <a:cxnSpLocks/>
            </p:cNvCxnSpPr>
            <p:nvPr/>
          </p:nvCxnSpPr>
          <p:spPr>
            <a:xfrm rot="2100000">
              <a:off x="838894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460B1280-6CD1-4B2C-B5E1-8857CF72F8DD}"/>
                </a:ext>
              </a:extLst>
            </p:cNvPr>
            <p:cNvCxnSpPr>
              <a:cxnSpLocks/>
            </p:cNvCxnSpPr>
            <p:nvPr/>
          </p:nvCxnSpPr>
          <p:spPr>
            <a:xfrm rot="2100000">
              <a:off x="850945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48D9A5B-7268-48EB-A045-2F6AFA935E57}"/>
                </a:ext>
              </a:extLst>
            </p:cNvPr>
            <p:cNvCxnSpPr>
              <a:cxnSpLocks/>
            </p:cNvCxnSpPr>
            <p:nvPr/>
          </p:nvCxnSpPr>
          <p:spPr>
            <a:xfrm rot="2100000">
              <a:off x="862995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88DAE6A-22AB-43EF-90DB-6B60A51691DA}"/>
                </a:ext>
              </a:extLst>
            </p:cNvPr>
            <p:cNvCxnSpPr>
              <a:cxnSpLocks/>
            </p:cNvCxnSpPr>
            <p:nvPr/>
          </p:nvCxnSpPr>
          <p:spPr>
            <a:xfrm rot="2100000">
              <a:off x="875045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633DC6DA-E6A8-485C-A868-145C584DDD10}"/>
                </a:ext>
              </a:extLst>
            </p:cNvPr>
            <p:cNvCxnSpPr>
              <a:cxnSpLocks/>
            </p:cNvCxnSpPr>
            <p:nvPr/>
          </p:nvCxnSpPr>
          <p:spPr>
            <a:xfrm rot="2100000">
              <a:off x="887095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0D078BD-ED8F-49EA-AD68-D0CEF833942D}"/>
                </a:ext>
              </a:extLst>
            </p:cNvPr>
            <p:cNvCxnSpPr>
              <a:cxnSpLocks/>
            </p:cNvCxnSpPr>
            <p:nvPr/>
          </p:nvCxnSpPr>
          <p:spPr>
            <a:xfrm rot="2100000">
              <a:off x="899146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74430DB-D75A-4BDA-BA05-302879FE5D6B}"/>
                </a:ext>
              </a:extLst>
            </p:cNvPr>
            <p:cNvCxnSpPr>
              <a:cxnSpLocks/>
            </p:cNvCxnSpPr>
            <p:nvPr/>
          </p:nvCxnSpPr>
          <p:spPr>
            <a:xfrm rot="2100000">
              <a:off x="911196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B1FB1C81-C92C-495F-AE22-F4D02EB50535}"/>
                </a:ext>
              </a:extLst>
            </p:cNvPr>
            <p:cNvCxnSpPr>
              <a:cxnSpLocks/>
            </p:cNvCxnSpPr>
            <p:nvPr/>
          </p:nvCxnSpPr>
          <p:spPr>
            <a:xfrm rot="2100000">
              <a:off x="923246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6235597-BEB3-4D10-877B-002071C27FDF}"/>
                </a:ext>
              </a:extLst>
            </p:cNvPr>
            <p:cNvCxnSpPr>
              <a:cxnSpLocks/>
            </p:cNvCxnSpPr>
            <p:nvPr/>
          </p:nvCxnSpPr>
          <p:spPr>
            <a:xfrm rot="2100000">
              <a:off x="935297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C3270FE9-5372-4388-8D94-D5C343E501C5}"/>
                </a:ext>
              </a:extLst>
            </p:cNvPr>
            <p:cNvCxnSpPr>
              <a:cxnSpLocks/>
            </p:cNvCxnSpPr>
            <p:nvPr/>
          </p:nvCxnSpPr>
          <p:spPr>
            <a:xfrm rot="2100000">
              <a:off x="947347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01EDB684-2E87-4425-AFEF-D1044697E64A}"/>
                </a:ext>
              </a:extLst>
            </p:cNvPr>
            <p:cNvCxnSpPr>
              <a:cxnSpLocks/>
            </p:cNvCxnSpPr>
            <p:nvPr/>
          </p:nvCxnSpPr>
          <p:spPr>
            <a:xfrm rot="2100000">
              <a:off x="959397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BB51EC6F-BFBD-496E-9446-4F596E78D7B3}"/>
                </a:ext>
              </a:extLst>
            </p:cNvPr>
            <p:cNvCxnSpPr>
              <a:cxnSpLocks/>
            </p:cNvCxnSpPr>
            <p:nvPr/>
          </p:nvCxnSpPr>
          <p:spPr>
            <a:xfrm rot="2100000">
              <a:off x="971448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79C1FBB3-8C16-4BDC-B445-77B04DF73624}"/>
                </a:ext>
              </a:extLst>
            </p:cNvPr>
            <p:cNvCxnSpPr>
              <a:cxnSpLocks/>
            </p:cNvCxnSpPr>
            <p:nvPr/>
          </p:nvCxnSpPr>
          <p:spPr>
            <a:xfrm rot="2100000">
              <a:off x="983498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EB947272-94AC-4FE6-B670-31099341A684}"/>
                </a:ext>
              </a:extLst>
            </p:cNvPr>
            <p:cNvCxnSpPr>
              <a:cxnSpLocks/>
            </p:cNvCxnSpPr>
            <p:nvPr/>
          </p:nvCxnSpPr>
          <p:spPr>
            <a:xfrm rot="2100000">
              <a:off x="995548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6D7B0C3-9348-4008-99EC-6AC390177432}"/>
                </a:ext>
              </a:extLst>
            </p:cNvPr>
            <p:cNvCxnSpPr>
              <a:cxnSpLocks/>
            </p:cNvCxnSpPr>
            <p:nvPr/>
          </p:nvCxnSpPr>
          <p:spPr>
            <a:xfrm rot="2100000">
              <a:off x="1007598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24BF549-1C11-4ACA-97B4-192576800BB8}"/>
                </a:ext>
              </a:extLst>
            </p:cNvPr>
            <p:cNvCxnSpPr>
              <a:cxnSpLocks/>
            </p:cNvCxnSpPr>
            <p:nvPr/>
          </p:nvCxnSpPr>
          <p:spPr>
            <a:xfrm rot="2100000">
              <a:off x="1019649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27D04E5-14C8-48D5-B498-110C269E74F9}"/>
                </a:ext>
              </a:extLst>
            </p:cNvPr>
            <p:cNvCxnSpPr>
              <a:cxnSpLocks/>
            </p:cNvCxnSpPr>
            <p:nvPr/>
          </p:nvCxnSpPr>
          <p:spPr>
            <a:xfrm rot="2100000">
              <a:off x="10437498"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EAC877E-214D-4A28-9FA0-5FC9DEFFD14E}"/>
                </a:ext>
              </a:extLst>
            </p:cNvPr>
            <p:cNvCxnSpPr>
              <a:cxnSpLocks/>
            </p:cNvCxnSpPr>
            <p:nvPr/>
          </p:nvCxnSpPr>
          <p:spPr>
            <a:xfrm rot="2100000">
              <a:off x="10678504"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F437A2D-89B1-4501-A58C-C4A89974CA47}"/>
                </a:ext>
              </a:extLst>
            </p:cNvPr>
            <p:cNvCxnSpPr>
              <a:cxnSpLocks/>
            </p:cNvCxnSpPr>
            <p:nvPr/>
          </p:nvCxnSpPr>
          <p:spPr>
            <a:xfrm rot="2100000">
              <a:off x="10919510"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BF3665E-A200-42DA-B9CB-FAB8739E2127}"/>
                </a:ext>
              </a:extLst>
            </p:cNvPr>
            <p:cNvCxnSpPr>
              <a:cxnSpLocks/>
            </p:cNvCxnSpPr>
            <p:nvPr/>
          </p:nvCxnSpPr>
          <p:spPr>
            <a:xfrm rot="2100000">
              <a:off x="1031699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4068924-886D-4ECB-A054-873290951384}"/>
                </a:ext>
              </a:extLst>
            </p:cNvPr>
            <p:cNvCxnSpPr>
              <a:cxnSpLocks/>
            </p:cNvCxnSpPr>
            <p:nvPr/>
          </p:nvCxnSpPr>
          <p:spPr>
            <a:xfrm rot="2100000">
              <a:off x="10558001"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BCE2EB9-5FFF-447F-ABAC-BEB50A4C4285}"/>
                </a:ext>
              </a:extLst>
            </p:cNvPr>
            <p:cNvCxnSpPr>
              <a:cxnSpLocks/>
            </p:cNvCxnSpPr>
            <p:nvPr/>
          </p:nvCxnSpPr>
          <p:spPr>
            <a:xfrm rot="2100000">
              <a:off x="10799007"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51C94150-6E8C-4366-8CCB-46ED27879708}"/>
                </a:ext>
              </a:extLst>
            </p:cNvPr>
            <p:cNvCxnSpPr>
              <a:cxnSpLocks/>
            </p:cNvCxnSpPr>
            <p:nvPr/>
          </p:nvCxnSpPr>
          <p:spPr>
            <a:xfrm rot="2100000">
              <a:off x="11040013"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A05E7E0-A554-4DBC-9B53-8C098DEBB4D6}"/>
                </a:ext>
              </a:extLst>
            </p:cNvPr>
            <p:cNvCxnSpPr>
              <a:cxnSpLocks/>
            </p:cNvCxnSpPr>
            <p:nvPr/>
          </p:nvCxnSpPr>
          <p:spPr>
            <a:xfrm rot="2100000">
              <a:off x="1116051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735AC5F3-251E-4240-BEC2-C3F824F945BA}"/>
                </a:ext>
              </a:extLst>
            </p:cNvPr>
            <p:cNvCxnSpPr>
              <a:cxnSpLocks/>
            </p:cNvCxnSpPr>
            <p:nvPr/>
          </p:nvCxnSpPr>
          <p:spPr>
            <a:xfrm rot="2100000">
              <a:off x="11281019"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CB5AE34-B1D6-40A1-ACDA-E6E51268737E}"/>
                </a:ext>
              </a:extLst>
            </p:cNvPr>
            <p:cNvCxnSpPr>
              <a:cxnSpLocks/>
            </p:cNvCxnSpPr>
            <p:nvPr/>
          </p:nvCxnSpPr>
          <p:spPr>
            <a:xfrm rot="2100000">
              <a:off x="11401522"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F7E43A7C-2026-4898-BAC8-127FC521DDD3}"/>
                </a:ext>
              </a:extLst>
            </p:cNvPr>
            <p:cNvCxnSpPr>
              <a:cxnSpLocks/>
            </p:cNvCxnSpPr>
            <p:nvPr/>
          </p:nvCxnSpPr>
          <p:spPr>
            <a:xfrm rot="2100000">
              <a:off x="11522025"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575B17A4-AA9A-4F64-8BC3-0DDC815E04A7}"/>
                </a:ext>
              </a:extLst>
            </p:cNvPr>
            <p:cNvCxnSpPr>
              <a:cxnSpLocks/>
            </p:cNvCxnSpPr>
            <p:nvPr/>
          </p:nvCxnSpPr>
          <p:spPr>
            <a:xfrm rot="2100000">
              <a:off x="11642566" y="812750"/>
              <a:ext cx="0" cy="10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5680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Placeholder 12">
            <a:extLst>
              <a:ext uri="{FF2B5EF4-FFF2-40B4-BE49-F238E27FC236}">
                <a16:creationId xmlns:a16="http://schemas.microsoft.com/office/drawing/2014/main" id="{5B26843D-DAAC-9AEC-DFA3-AA9B682CBDBD}"/>
              </a:ext>
            </a:extLst>
          </p:cNvPr>
          <p:cNvGraphicFramePr>
            <a:graphicFrameLocks/>
          </p:cNvGraphicFramePr>
          <p:nvPr/>
        </p:nvGraphicFramePr>
        <p:xfrm>
          <a:off x="821268" y="1117600"/>
          <a:ext cx="10439400" cy="48852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64883707"/>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9">
            <a:extLst>
              <a:ext uri="{FF2B5EF4-FFF2-40B4-BE49-F238E27FC236}">
                <a16:creationId xmlns:a16="http://schemas.microsoft.com/office/drawing/2014/main" id="{5A63BC85-F496-3FBB-6AF2-DF803D5CFA26}"/>
              </a:ext>
            </a:extLst>
          </p:cNvPr>
          <p:cNvGraphicFramePr>
            <a:graphicFrameLocks/>
          </p:cNvGraphicFramePr>
          <p:nvPr/>
        </p:nvGraphicFramePr>
        <p:xfrm>
          <a:off x="2048933" y="364067"/>
          <a:ext cx="7907867" cy="63076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0392721"/>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421233895"/>
              </p:ext>
            </p:extLst>
          </p:nvPr>
        </p:nvGraphicFramePr>
        <p:xfrm>
          <a:off x="726481" y="2008736"/>
          <a:ext cx="6708462" cy="4472308"/>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5">
            <a:extLst>
              <a:ext uri="{FF2B5EF4-FFF2-40B4-BE49-F238E27FC236}">
                <a16:creationId xmlns:a16="http://schemas.microsoft.com/office/drawing/2014/main" id="{4DA029F3-4209-476D-9EFD-7A46D162B794}"/>
              </a:ext>
            </a:extLst>
          </p:cNvPr>
          <p:cNvSpPr txBox="1"/>
          <p:nvPr/>
        </p:nvSpPr>
        <p:spPr>
          <a:xfrm>
            <a:off x="3486020" y="456370"/>
            <a:ext cx="52199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rPr>
              <a:t>数据分析</a:t>
            </a:r>
          </a:p>
        </p:txBody>
      </p:sp>
      <p:sp>
        <p:nvSpPr>
          <p:cNvPr id="25" name="文本框 24">
            <a:extLst>
              <a:ext uri="{FF2B5EF4-FFF2-40B4-BE49-F238E27FC236}">
                <a16:creationId xmlns:a16="http://schemas.microsoft.com/office/drawing/2014/main" id="{2374F0B4-1BA2-439E-9DBB-44B755E30371}"/>
              </a:ext>
            </a:extLst>
          </p:cNvPr>
          <p:cNvSpPr txBox="1"/>
          <p:nvPr/>
        </p:nvSpPr>
        <p:spPr>
          <a:xfrm>
            <a:off x="4332529" y="899844"/>
            <a:ext cx="35269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rial"/>
                <a:ea typeface="微软雅黑"/>
                <a:cs typeface="+mn-cs"/>
              </a:rPr>
              <a:t>RESULTS SHOW</a:t>
            </a:r>
          </a:p>
        </p:txBody>
      </p:sp>
      <p:sp>
        <p:nvSpPr>
          <p:cNvPr id="30" name="文本框 29">
            <a:extLst>
              <a:ext uri="{FF2B5EF4-FFF2-40B4-BE49-F238E27FC236}">
                <a16:creationId xmlns:a16="http://schemas.microsoft.com/office/drawing/2014/main" id="{1AA77458-A412-4EB8-AA41-B00C333E4782}"/>
              </a:ext>
            </a:extLst>
          </p:cNvPr>
          <p:cNvSpPr txBox="1"/>
          <p:nvPr/>
        </p:nvSpPr>
        <p:spPr>
          <a:xfrm>
            <a:off x="9698118" y="2492631"/>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417FF9"/>
                </a:solidFill>
                <a:effectLst/>
                <a:uLnTx/>
                <a:uFillTx/>
                <a:latin typeface="微软雅黑"/>
                <a:ea typeface="微软雅黑"/>
                <a:cs typeface="+mn-cs"/>
              </a:rPr>
              <a:t>各业务占比</a:t>
            </a:r>
          </a:p>
        </p:txBody>
      </p:sp>
      <p:sp>
        <p:nvSpPr>
          <p:cNvPr id="2" name="矩形 1">
            <a:extLst>
              <a:ext uri="{FF2B5EF4-FFF2-40B4-BE49-F238E27FC236}">
                <a16:creationId xmlns:a16="http://schemas.microsoft.com/office/drawing/2014/main" id="{46A7EE5B-CA6E-4D9E-B083-113B06E6BFD3}"/>
              </a:ext>
            </a:extLst>
          </p:cNvPr>
          <p:cNvSpPr/>
          <p:nvPr/>
        </p:nvSpPr>
        <p:spPr>
          <a:xfrm>
            <a:off x="7350069" y="2889214"/>
            <a:ext cx="4115450" cy="345094"/>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XXXXXXXXXXXXXXXXXXXXXXXX</a:t>
            </a:r>
            <a:endParaRPr kumimoji="0" lang="zh-CN" altLang="zh-CN" sz="11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24244399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图表 138"/>
          <p:cNvGraphicFramePr/>
          <p:nvPr>
            <p:extLst>
              <p:ext uri="{D42A27DB-BD31-4B8C-83A1-F6EECF244321}">
                <p14:modId xmlns:p14="http://schemas.microsoft.com/office/powerpoint/2010/main" val="1235276250"/>
              </p:ext>
            </p:extLst>
          </p:nvPr>
        </p:nvGraphicFramePr>
        <p:xfrm>
          <a:off x="457200" y="262467"/>
          <a:ext cx="11320145" cy="6400800"/>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otion">
            <a:extLst>
              <a:ext uri="{FF2B5EF4-FFF2-40B4-BE49-F238E27FC236}">
                <a16:creationId xmlns:a16="http://schemas.microsoft.com/office/drawing/2014/main" id="{6A2F22F6-8024-42B6-AE2A-305D1EE0934C}"/>
              </a:ext>
            </a:extLst>
          </p:cNvPr>
          <p:cNvSpPr txBox="1"/>
          <p:nvPr/>
        </p:nvSpPr>
        <p:spPr>
          <a:xfrm>
            <a:off x="1275722" y="734678"/>
            <a:ext cx="724557"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500" b="0">
                <a:solidFill>
                  <a:srgbClr val="F6F9FF"/>
                </a:solidFill>
                <a:latin typeface="Poppins Bold"/>
                <a:ea typeface="Poppins Bold"/>
                <a:cs typeface="Poppins Bold"/>
                <a:sym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6F9FF"/>
                </a:solidFill>
                <a:effectLst/>
                <a:uLnTx/>
                <a:uFillTx/>
                <a:latin typeface="Visby CF Light"/>
                <a:sym typeface="Poppins Bold"/>
              </a:rPr>
              <a:t>Your Logo</a:t>
            </a:r>
            <a:endParaRPr kumimoji="0" sz="1200" b="0" i="0" u="none" strike="noStrike" kern="1200" cap="none" spc="0" normalizeH="0" baseline="0" noProof="0" dirty="0">
              <a:ln>
                <a:noFill/>
              </a:ln>
              <a:solidFill>
                <a:srgbClr val="F6F9FF"/>
              </a:solidFill>
              <a:effectLst/>
              <a:uLnTx/>
              <a:uFillTx/>
              <a:latin typeface="Visby CF Light"/>
              <a:sym typeface="Poppins Bold"/>
            </a:endParaRPr>
          </a:p>
        </p:txBody>
      </p:sp>
      <p:sp>
        <p:nvSpPr>
          <p:cNvPr id="25" name="文本框 24">
            <a:extLst>
              <a:ext uri="{FF2B5EF4-FFF2-40B4-BE49-F238E27FC236}">
                <a16:creationId xmlns:a16="http://schemas.microsoft.com/office/drawing/2014/main" id="{934AF762-3E19-48D2-BE0B-13B942A227E3}"/>
              </a:ext>
            </a:extLst>
          </p:cNvPr>
          <p:cNvSpPr txBox="1"/>
          <p:nvPr/>
        </p:nvSpPr>
        <p:spPr>
          <a:xfrm>
            <a:off x="910015" y="1941731"/>
            <a:ext cx="1705595" cy="769441"/>
          </a:xfrm>
          <a:prstGeom prst="rect">
            <a:avLst/>
          </a:prstGeom>
          <a:ln w="12700">
            <a:miter lim="400000"/>
          </a:ln>
        </p:spPr>
        <p:txBody>
          <a:bodyPr wrap="square" lIns="0" tIns="0" rIns="0" bIns="0">
            <a:spAutoFit/>
          </a:bodyPr>
          <a:lstStyle>
            <a:defPPr>
              <a:defRPr lang="zh-CN"/>
            </a:defPPr>
            <a:lvl1pPr defTabSz="412750" hangingPunct="0">
              <a:defRPr sz="2500" b="0" kern="0">
                <a:solidFill>
                  <a:srgbClr val="F6F9FF"/>
                </a:solidFill>
                <a:latin typeface="+mj-ea"/>
                <a:ea typeface="+mj-ea"/>
                <a:cs typeface="Poppins 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时尚科技风</a:t>
            </a:r>
            <a:endParaRPr kumimoji="0" lang="en-US" altLang="zh-CN" sz="2500" b="0" i="0" u="none" strike="noStrike" kern="0" cap="none" spc="0" normalizeH="0" baseline="0" noProof="0" dirty="0">
              <a:ln>
                <a:noFill/>
              </a:ln>
              <a:solidFill>
                <a:srgbClr val="F6F9FF"/>
              </a:solidFill>
              <a:effectLst/>
              <a:uLnTx/>
              <a:uFillTx/>
              <a:latin typeface="思源黑体 CN Bold"/>
              <a:ea typeface="思源黑体 CN Bold"/>
              <a:sym typeface="Helvetica Neue"/>
            </a:endParaRP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数据图表</a:t>
            </a:r>
          </a:p>
        </p:txBody>
      </p:sp>
      <p:sp>
        <p:nvSpPr>
          <p:cNvPr id="27" name="矩形 26">
            <a:extLst>
              <a:ext uri="{FF2B5EF4-FFF2-40B4-BE49-F238E27FC236}">
                <a16:creationId xmlns:a16="http://schemas.microsoft.com/office/drawing/2014/main" id="{2AAD48AB-D451-42A7-8504-540D976C5C28}"/>
              </a:ext>
            </a:extLst>
          </p:cNvPr>
          <p:cNvSpPr/>
          <p:nvPr/>
        </p:nvSpPr>
        <p:spPr>
          <a:xfrm>
            <a:off x="910015" y="2761530"/>
            <a:ext cx="933120" cy="45719"/>
          </a:xfrm>
          <a:prstGeom prst="rect">
            <a:avLst/>
          </a:prstGeom>
          <a:gradFill>
            <a:gsLst>
              <a:gs pos="0">
                <a:srgbClr val="C32B48"/>
              </a:gs>
              <a:gs pos="100000">
                <a:srgbClr val="FF3266"/>
              </a:gs>
            </a:gsLst>
            <a:lin ang="4650966"/>
          </a:gradFill>
          <a:ln w="12700">
            <a:miter lim="400000"/>
          </a:ln>
          <a:effectLst>
            <a:outerShdw blurRad="127000" dist="25400" dir="2700000" rotWithShape="0">
              <a:srgbClr val="000000">
                <a:alpha val="10000"/>
              </a:srgbClr>
            </a:outerShdw>
          </a:effec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FFFFFF"/>
              </a:solidFill>
              <a:effectLst/>
              <a:uLnTx/>
              <a:uFillTx/>
              <a:latin typeface="Visby CF Light"/>
              <a:ea typeface="思源黑体 CN Light"/>
              <a:cs typeface="+mn-cs"/>
              <a:sym typeface="Helvetica Neue Medium"/>
            </a:endParaRPr>
          </a:p>
        </p:txBody>
      </p:sp>
      <p:sp>
        <p:nvSpPr>
          <p:cNvPr id="20" name="Rounded Rectangle">
            <a:extLst>
              <a:ext uri="{FF2B5EF4-FFF2-40B4-BE49-F238E27FC236}">
                <a16:creationId xmlns:a16="http://schemas.microsoft.com/office/drawing/2014/main" id="{B0BB71EA-A351-4488-BF2D-96C9D0CE4426}"/>
              </a:ext>
            </a:extLst>
          </p:cNvPr>
          <p:cNvSpPr/>
          <p:nvPr/>
        </p:nvSpPr>
        <p:spPr>
          <a:xfrm>
            <a:off x="9729253" y="3691059"/>
            <a:ext cx="1292869" cy="1034295"/>
          </a:xfrm>
          <a:prstGeom prst="roundRect">
            <a:avLst>
              <a:gd name="adj" fmla="val 5000"/>
            </a:avLst>
          </a:prstGeom>
          <a:gradFill>
            <a:gsLst>
              <a:gs pos="0">
                <a:srgbClr val="C32B48"/>
              </a:gs>
              <a:gs pos="100000">
                <a:srgbClr val="FF3266"/>
              </a:gs>
            </a:gsLst>
            <a:lin ang="4650000" scaled="0"/>
          </a:gradFill>
          <a:ln w="12700">
            <a:miter lim="400000"/>
          </a:ln>
          <a:effectLst>
            <a:outerShdw blurRad="127000" dist="25400" dir="2700000" rotWithShape="0">
              <a:srgbClr val="000000">
                <a:alpha val="10000"/>
              </a:srgbClr>
            </a:outerShdw>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思源黑体 CN Bold"/>
                <a:ea typeface="思源黑体 CN Bold"/>
                <a:cs typeface="+mn-cs"/>
              </a:rPr>
              <a:t>XXXXX</a:t>
            </a:r>
            <a:endParaRPr kumimoji="0" sz="2000" b="0" i="0" u="none" strike="noStrike" kern="1200" cap="none" spc="0" normalizeH="0" baseline="0" noProof="0" dirty="0">
              <a:ln>
                <a:noFill/>
              </a:ln>
              <a:solidFill>
                <a:srgbClr val="FFFFFF"/>
              </a:solidFill>
              <a:effectLst/>
              <a:uLnTx/>
              <a:uFillTx/>
              <a:latin typeface="思源黑体 CN Bold"/>
              <a:ea typeface="思源黑体 CN Bold"/>
              <a:cs typeface="+mn-cs"/>
            </a:endParaRPr>
          </a:p>
        </p:txBody>
      </p:sp>
      <p:sp>
        <p:nvSpPr>
          <p:cNvPr id="22" name="Rounded Rectangle">
            <a:extLst>
              <a:ext uri="{FF2B5EF4-FFF2-40B4-BE49-F238E27FC236}">
                <a16:creationId xmlns:a16="http://schemas.microsoft.com/office/drawing/2014/main" id="{25008240-6620-4DC5-B85D-FBE09B44CD72}"/>
              </a:ext>
            </a:extLst>
          </p:cNvPr>
          <p:cNvSpPr/>
          <p:nvPr/>
        </p:nvSpPr>
        <p:spPr>
          <a:xfrm>
            <a:off x="9729253" y="2132647"/>
            <a:ext cx="1292869" cy="1034295"/>
          </a:xfrm>
          <a:prstGeom prst="roundRect">
            <a:avLst>
              <a:gd name="adj" fmla="val 5000"/>
            </a:avLst>
          </a:prstGeom>
          <a:solidFill>
            <a:srgbClr val="292B31"/>
          </a:solidFill>
          <a:ln w="12700">
            <a:miter lim="400000"/>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思源黑体 CN Bold"/>
                <a:ea typeface="思源黑体 CN Bold"/>
                <a:cs typeface="+mn-cs"/>
              </a:rPr>
              <a:t>XXXXX</a:t>
            </a:r>
            <a:endParaRPr kumimoji="0" sz="2000" b="0" i="0" u="none" strike="noStrike" kern="1200" cap="none" spc="0" normalizeH="0" baseline="0" noProof="0" dirty="0">
              <a:ln>
                <a:noFill/>
              </a:ln>
              <a:solidFill>
                <a:srgbClr val="FFFFFF"/>
              </a:solidFill>
              <a:effectLst/>
              <a:uLnTx/>
              <a:uFillTx/>
              <a:latin typeface="思源黑体 CN Bold"/>
              <a:ea typeface="思源黑体 CN Bold"/>
              <a:cs typeface="+mn-cs"/>
            </a:endParaRPr>
          </a:p>
        </p:txBody>
      </p:sp>
      <p:sp>
        <p:nvSpPr>
          <p:cNvPr id="28" name="MARKET…">
            <a:extLst>
              <a:ext uri="{FF2B5EF4-FFF2-40B4-BE49-F238E27FC236}">
                <a16:creationId xmlns:a16="http://schemas.microsoft.com/office/drawing/2014/main" id="{2B23AD46-A512-4791-945D-AD16F90CEA13}"/>
              </a:ext>
            </a:extLst>
          </p:cNvPr>
          <p:cNvSpPr txBox="1"/>
          <p:nvPr/>
        </p:nvSpPr>
        <p:spPr>
          <a:xfrm>
            <a:off x="9729253" y="2280463"/>
            <a:ext cx="65"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b="0">
                <a:solidFill>
                  <a:srgbClr val="F6F9FF"/>
                </a:solidFill>
                <a:latin typeface="Poppins Bold"/>
                <a:ea typeface="Poppins Bold"/>
                <a:cs typeface="Poppins Bold"/>
                <a:sym typeface="Poppins Bold"/>
              </a:defRPr>
            </a:pPr>
            <a:endParaRPr kumimoji="0" sz="2400" b="0" i="0" u="none" strike="noStrike" kern="1200" cap="none" spc="0" normalizeH="0" baseline="0" noProof="0" dirty="0">
              <a:ln>
                <a:noFill/>
              </a:ln>
              <a:solidFill>
                <a:srgbClr val="F6F9FF"/>
              </a:solidFill>
              <a:effectLst/>
              <a:uLnTx/>
              <a:uFillTx/>
              <a:latin typeface="Poppins Bold"/>
              <a:sym typeface="Poppins Bold"/>
            </a:endParaRPr>
          </a:p>
        </p:txBody>
      </p:sp>
      <p:graphicFrame>
        <p:nvGraphicFramePr>
          <p:cNvPr id="17" name="2D Stacked Area Chart">
            <a:extLst>
              <a:ext uri="{FF2B5EF4-FFF2-40B4-BE49-F238E27FC236}">
                <a16:creationId xmlns:a16="http://schemas.microsoft.com/office/drawing/2014/main" id="{754A0262-D8CD-4757-8AF7-B724B532D51F}"/>
              </a:ext>
            </a:extLst>
          </p:cNvPr>
          <p:cNvGraphicFramePr/>
          <p:nvPr/>
        </p:nvGraphicFramePr>
        <p:xfrm>
          <a:off x="4037533" y="1689100"/>
          <a:ext cx="5042272" cy="37134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49825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1609873293"/>
              </p:ext>
            </p:extLst>
          </p:nvPr>
        </p:nvGraphicFramePr>
        <p:xfrm>
          <a:off x="853017" y="1494460"/>
          <a:ext cx="10524067" cy="4622707"/>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3708401" y="1878958"/>
            <a:ext cx="2730500" cy="705450"/>
          </a:xfrm>
          <a:prstGeom prst="rect">
            <a:avLst/>
          </a:prstGeom>
        </p:spPr>
        <p:txBody>
          <a:bodyPr wrap="square">
            <a:spAutoFit/>
          </a:bodyPr>
          <a:lstStyle/>
          <a:p>
            <a:pPr defTabSz="914377">
              <a:lnSpc>
                <a:spcPct val="130000"/>
              </a:lnSpc>
            </a:pPr>
            <a:r>
              <a:rPr lang="en-US" altLang="zh-CN" sz="1600" dirty="0">
                <a:solidFill>
                  <a:srgbClr val="FFC000"/>
                </a:solidFill>
                <a:latin typeface="冬青黑体简体中文 W3"/>
              </a:rPr>
              <a:t>【XXXX】</a:t>
            </a:r>
          </a:p>
          <a:p>
            <a:pPr defTabSz="914377">
              <a:lnSpc>
                <a:spcPct val="130000"/>
              </a:lnSpc>
            </a:pPr>
            <a:r>
              <a:rPr lang="en-US" altLang="zh-CN" sz="1600" dirty="0">
                <a:solidFill>
                  <a:prstClr val="black">
                    <a:lumMod val="50000"/>
                    <a:lumOff val="50000"/>
                  </a:prstClr>
                </a:solidFill>
                <a:latin typeface="冬青黑体简体中文 W3"/>
              </a:rPr>
              <a:t>XXXXXXXXXXXXXXXXXX</a:t>
            </a:r>
            <a:endParaRPr lang="zh-CN" altLang="en-US" sz="1600" dirty="0">
              <a:solidFill>
                <a:prstClr val="black">
                  <a:lumMod val="50000"/>
                  <a:lumOff val="50000"/>
                </a:prstClr>
              </a:solidFill>
              <a:latin typeface="冬青黑体简体中文 W3"/>
            </a:endParaRPr>
          </a:p>
        </p:txBody>
      </p:sp>
      <p:sp>
        <p:nvSpPr>
          <p:cNvPr id="8" name="矩形 7"/>
          <p:cNvSpPr/>
          <p:nvPr/>
        </p:nvSpPr>
        <p:spPr>
          <a:xfrm>
            <a:off x="8661401" y="1688458"/>
            <a:ext cx="2730500" cy="705450"/>
          </a:xfrm>
          <a:prstGeom prst="rect">
            <a:avLst/>
          </a:prstGeom>
        </p:spPr>
        <p:txBody>
          <a:bodyPr wrap="square">
            <a:spAutoFit/>
          </a:bodyPr>
          <a:lstStyle/>
          <a:p>
            <a:pPr defTabSz="914377">
              <a:lnSpc>
                <a:spcPct val="130000"/>
              </a:lnSpc>
            </a:pPr>
            <a:r>
              <a:rPr lang="en-US" altLang="zh-CN" sz="1600" dirty="0">
                <a:solidFill>
                  <a:srgbClr val="00AC65"/>
                </a:solidFill>
                <a:latin typeface="冬青黑体简体中文 W3"/>
              </a:rPr>
              <a:t>【XXXXXX】</a:t>
            </a:r>
          </a:p>
          <a:p>
            <a:pPr defTabSz="914377">
              <a:lnSpc>
                <a:spcPct val="130000"/>
              </a:lnSpc>
            </a:pPr>
            <a:r>
              <a:rPr lang="en-US" altLang="zh-CN" sz="1600" dirty="0">
                <a:solidFill>
                  <a:prstClr val="black">
                    <a:lumMod val="50000"/>
                    <a:lumOff val="50000"/>
                  </a:prstClr>
                </a:solidFill>
                <a:latin typeface="冬青黑体简体中文 W3"/>
              </a:rPr>
              <a:t>XXXXXXXXXXXXXXXXX</a:t>
            </a:r>
            <a:endParaRPr lang="zh-CN" altLang="en-US" sz="1600" dirty="0">
              <a:solidFill>
                <a:prstClr val="black">
                  <a:lumMod val="50000"/>
                  <a:lumOff val="50000"/>
                </a:prstClr>
              </a:solidFill>
              <a:latin typeface="冬青黑体简体中文 W3"/>
            </a:endParaRPr>
          </a:p>
        </p:txBody>
      </p:sp>
    </p:spTree>
    <p:extLst>
      <p:ext uri="{BB962C8B-B14F-4D97-AF65-F5344CB8AC3E}">
        <p14:creationId xmlns:p14="http://schemas.microsoft.com/office/powerpoint/2010/main" val="306769736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53" name="图表 52"/>
          <p:cNvGraphicFramePr/>
          <p:nvPr>
            <p:extLst>
              <p:ext uri="{D42A27DB-BD31-4B8C-83A1-F6EECF244321}">
                <p14:modId xmlns:p14="http://schemas.microsoft.com/office/powerpoint/2010/main" val="722287346"/>
              </p:ext>
            </p:extLst>
          </p:nvPr>
        </p:nvGraphicFramePr>
        <p:xfrm>
          <a:off x="808842" y="1739453"/>
          <a:ext cx="4725060" cy="4031955"/>
        </p:xfrm>
        <a:graphic>
          <a:graphicData uri="http://schemas.openxmlformats.org/drawingml/2006/chart">
            <c:chart xmlns:c="http://schemas.openxmlformats.org/drawingml/2006/chart" xmlns:r="http://schemas.openxmlformats.org/officeDocument/2006/relationships" r:id="rId3"/>
          </a:graphicData>
        </a:graphic>
      </p:graphicFrame>
      <p:sp>
        <p:nvSpPr>
          <p:cNvPr id="54" name="任意多边形 53"/>
          <p:cNvSpPr/>
          <p:nvPr/>
        </p:nvSpPr>
        <p:spPr>
          <a:xfrm>
            <a:off x="-22649" y="5638801"/>
            <a:ext cx="1823009" cy="1241707"/>
          </a:xfrm>
          <a:custGeom>
            <a:avLst/>
            <a:gdLst>
              <a:gd name="connsiteX0" fmla="*/ 1482114 w 1823009"/>
              <a:gd name="connsiteY0" fmla="*/ 0 h 1241707"/>
              <a:gd name="connsiteX1" fmla="*/ 1823009 w 1823009"/>
              <a:gd name="connsiteY1" fmla="*/ 4011 h 1241707"/>
              <a:gd name="connsiteX2" fmla="*/ 387845 w 1823009"/>
              <a:gd name="connsiteY2" fmla="*/ 1241707 h 1241707"/>
              <a:gd name="connsiteX3" fmla="*/ 0 w 1823009"/>
              <a:gd name="connsiteY3" fmla="*/ 1241707 h 1241707"/>
              <a:gd name="connsiteX4" fmla="*/ 2230 w 1823009"/>
              <a:gd name="connsiteY4" fmla="*/ 1038726 h 124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009" h="1241707">
                <a:moveTo>
                  <a:pt x="1482114" y="0"/>
                </a:moveTo>
                <a:lnTo>
                  <a:pt x="1823009" y="4011"/>
                </a:lnTo>
                <a:lnTo>
                  <a:pt x="387845" y="1241707"/>
                </a:lnTo>
                <a:lnTo>
                  <a:pt x="0" y="1241707"/>
                </a:lnTo>
                <a:lnTo>
                  <a:pt x="2230" y="1038726"/>
                </a:lnTo>
                <a:close/>
              </a:path>
            </a:pathLst>
          </a:custGeom>
          <a:gradFill flip="none" rotWithShape="1">
            <a:gsLst>
              <a:gs pos="0">
                <a:schemeClr val="accent1">
                  <a:lumMod val="5000"/>
                  <a:lumOff val="9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55" name="任意多边形 54"/>
          <p:cNvSpPr/>
          <p:nvPr/>
        </p:nvSpPr>
        <p:spPr>
          <a:xfrm>
            <a:off x="1323764" y="5638801"/>
            <a:ext cx="1316243" cy="1241707"/>
          </a:xfrm>
          <a:custGeom>
            <a:avLst/>
            <a:gdLst>
              <a:gd name="connsiteX0" fmla="*/ 975347 w 1316242"/>
              <a:gd name="connsiteY0" fmla="*/ 0 h 1241707"/>
              <a:gd name="connsiteX1" fmla="*/ 1316242 w 1316242"/>
              <a:gd name="connsiteY1" fmla="*/ 4011 h 1241707"/>
              <a:gd name="connsiteX2" fmla="*/ 677686 w 1316242"/>
              <a:gd name="connsiteY2" fmla="*/ 1241707 h 1241707"/>
              <a:gd name="connsiteX3" fmla="*/ 0 w 1316242"/>
              <a:gd name="connsiteY3" fmla="*/ 1241707 h 1241707"/>
            </a:gdLst>
            <a:ahLst/>
            <a:cxnLst>
              <a:cxn ang="0">
                <a:pos x="connsiteX0" y="connsiteY0"/>
              </a:cxn>
              <a:cxn ang="0">
                <a:pos x="connsiteX1" y="connsiteY1"/>
              </a:cxn>
              <a:cxn ang="0">
                <a:pos x="connsiteX2" y="connsiteY2"/>
              </a:cxn>
              <a:cxn ang="0">
                <a:pos x="connsiteX3" y="connsiteY3"/>
              </a:cxn>
            </a:cxnLst>
            <a:rect l="l" t="t" r="r" b="b"/>
            <a:pathLst>
              <a:path w="1316242" h="1241707">
                <a:moveTo>
                  <a:pt x="975347" y="0"/>
                </a:moveTo>
                <a:lnTo>
                  <a:pt x="1316242" y="4011"/>
                </a:lnTo>
                <a:lnTo>
                  <a:pt x="677686" y="1241707"/>
                </a:lnTo>
                <a:lnTo>
                  <a:pt x="0" y="1241707"/>
                </a:lnTo>
                <a:close/>
              </a:path>
            </a:pathLst>
          </a:custGeom>
          <a:gradFill flip="none" rotWithShape="1">
            <a:gsLst>
              <a:gs pos="0">
                <a:schemeClr val="accent1">
                  <a:lumMod val="5000"/>
                  <a:lumOff val="9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56" name="任意多边形 55"/>
          <p:cNvSpPr/>
          <p:nvPr/>
        </p:nvSpPr>
        <p:spPr>
          <a:xfrm>
            <a:off x="2989576" y="5638801"/>
            <a:ext cx="672541" cy="1241707"/>
          </a:xfrm>
          <a:custGeom>
            <a:avLst/>
            <a:gdLst>
              <a:gd name="connsiteX0" fmla="*/ 159193 w 672541"/>
              <a:gd name="connsiteY0" fmla="*/ 0 h 1241707"/>
              <a:gd name="connsiteX1" fmla="*/ 500088 w 672541"/>
              <a:gd name="connsiteY1" fmla="*/ 4011 h 1241707"/>
              <a:gd name="connsiteX2" fmla="*/ 672541 w 672541"/>
              <a:gd name="connsiteY2" fmla="*/ 1227221 h 1241707"/>
              <a:gd name="connsiteX3" fmla="*/ 375577 w 672541"/>
              <a:gd name="connsiteY3" fmla="*/ 1241707 h 1241707"/>
              <a:gd name="connsiteX4" fmla="*/ 0 w 672541"/>
              <a:gd name="connsiteY4" fmla="*/ 1241707 h 124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41" h="1241707">
                <a:moveTo>
                  <a:pt x="159193" y="0"/>
                </a:moveTo>
                <a:lnTo>
                  <a:pt x="500088" y="4011"/>
                </a:lnTo>
                <a:lnTo>
                  <a:pt x="672541" y="1227221"/>
                </a:lnTo>
                <a:lnTo>
                  <a:pt x="375577" y="1241707"/>
                </a:lnTo>
                <a:lnTo>
                  <a:pt x="0" y="1241707"/>
                </a:lnTo>
                <a:close/>
              </a:path>
            </a:pathLst>
          </a:custGeom>
          <a:gradFill flip="none" rotWithShape="1">
            <a:gsLst>
              <a:gs pos="0">
                <a:schemeClr val="accent1">
                  <a:lumMod val="5000"/>
                  <a:lumOff val="9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57" name="任意多边形 56"/>
          <p:cNvSpPr/>
          <p:nvPr/>
        </p:nvSpPr>
        <p:spPr>
          <a:xfrm>
            <a:off x="3997974" y="5638801"/>
            <a:ext cx="1307433" cy="1241707"/>
          </a:xfrm>
          <a:custGeom>
            <a:avLst/>
            <a:gdLst>
              <a:gd name="connsiteX0" fmla="*/ 0 w 1307433"/>
              <a:gd name="connsiteY0" fmla="*/ 0 h 1241707"/>
              <a:gd name="connsiteX1" fmla="*/ 340895 w 1307433"/>
              <a:gd name="connsiteY1" fmla="*/ 4011 h 1241707"/>
              <a:gd name="connsiteX2" fmla="*/ 1307433 w 1307433"/>
              <a:gd name="connsiteY2" fmla="*/ 1235242 h 1241707"/>
              <a:gd name="connsiteX3" fmla="*/ 1046139 w 1307433"/>
              <a:gd name="connsiteY3" fmla="*/ 1241707 h 1241707"/>
              <a:gd name="connsiteX4" fmla="*/ 645843 w 1307433"/>
              <a:gd name="connsiteY4" fmla="*/ 1241707 h 124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433" h="1241707">
                <a:moveTo>
                  <a:pt x="0" y="0"/>
                </a:moveTo>
                <a:lnTo>
                  <a:pt x="340895" y="4011"/>
                </a:lnTo>
                <a:lnTo>
                  <a:pt x="1307433" y="1235242"/>
                </a:lnTo>
                <a:lnTo>
                  <a:pt x="1046139" y="1241707"/>
                </a:lnTo>
                <a:lnTo>
                  <a:pt x="645843" y="1241707"/>
                </a:lnTo>
                <a:close/>
              </a:path>
            </a:pathLst>
          </a:custGeom>
          <a:gradFill flip="none" rotWithShape="1">
            <a:gsLst>
              <a:gs pos="0">
                <a:schemeClr val="accent1">
                  <a:lumMod val="5000"/>
                  <a:lumOff val="9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58" name="任意多边形 57"/>
          <p:cNvSpPr/>
          <p:nvPr/>
        </p:nvSpPr>
        <p:spPr>
          <a:xfrm>
            <a:off x="4850382" y="5638801"/>
            <a:ext cx="2116721" cy="1241707"/>
          </a:xfrm>
          <a:custGeom>
            <a:avLst/>
            <a:gdLst>
              <a:gd name="connsiteX0" fmla="*/ 0 w 2116721"/>
              <a:gd name="connsiteY0" fmla="*/ 0 h 1241707"/>
              <a:gd name="connsiteX1" fmla="*/ 340895 w 2116721"/>
              <a:gd name="connsiteY1" fmla="*/ 4011 h 1241707"/>
              <a:gd name="connsiteX2" fmla="*/ 2116721 w 2116721"/>
              <a:gd name="connsiteY2" fmla="*/ 1241707 h 1241707"/>
              <a:gd name="connsiteX3" fmla="*/ 1416965 w 2116721"/>
              <a:gd name="connsiteY3" fmla="*/ 1241707 h 1241707"/>
            </a:gdLst>
            <a:ahLst/>
            <a:cxnLst>
              <a:cxn ang="0">
                <a:pos x="connsiteX0" y="connsiteY0"/>
              </a:cxn>
              <a:cxn ang="0">
                <a:pos x="connsiteX1" y="connsiteY1"/>
              </a:cxn>
              <a:cxn ang="0">
                <a:pos x="connsiteX2" y="connsiteY2"/>
              </a:cxn>
              <a:cxn ang="0">
                <a:pos x="connsiteX3" y="connsiteY3"/>
              </a:cxn>
            </a:cxnLst>
            <a:rect l="l" t="t" r="r" b="b"/>
            <a:pathLst>
              <a:path w="2116721" h="1241707">
                <a:moveTo>
                  <a:pt x="0" y="0"/>
                </a:moveTo>
                <a:lnTo>
                  <a:pt x="340895" y="4011"/>
                </a:lnTo>
                <a:lnTo>
                  <a:pt x="2116721" y="1241707"/>
                </a:lnTo>
                <a:lnTo>
                  <a:pt x="1416965" y="1241707"/>
                </a:lnTo>
                <a:close/>
              </a:path>
            </a:pathLst>
          </a:custGeom>
          <a:gradFill flip="none" rotWithShape="1">
            <a:gsLst>
              <a:gs pos="0">
                <a:schemeClr val="accent1">
                  <a:lumMod val="5000"/>
                  <a:lumOff val="9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59" name="文本框 58"/>
          <p:cNvSpPr txBox="1"/>
          <p:nvPr/>
        </p:nvSpPr>
        <p:spPr>
          <a:xfrm>
            <a:off x="6020629" y="1771525"/>
            <a:ext cx="6171372"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61" name="文本框 60"/>
          <p:cNvSpPr txBox="1"/>
          <p:nvPr/>
        </p:nvSpPr>
        <p:spPr>
          <a:xfrm>
            <a:off x="6020629" y="2567362"/>
            <a:ext cx="6171372"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62" name="文本框 61"/>
          <p:cNvSpPr txBox="1"/>
          <p:nvPr/>
        </p:nvSpPr>
        <p:spPr>
          <a:xfrm>
            <a:off x="6020629" y="3363198"/>
            <a:ext cx="6171372"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63" name="文本框 62"/>
          <p:cNvSpPr txBox="1"/>
          <p:nvPr/>
        </p:nvSpPr>
        <p:spPr>
          <a:xfrm>
            <a:off x="6020629" y="4159035"/>
            <a:ext cx="6171372"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64" name="文本框 63"/>
          <p:cNvSpPr txBox="1"/>
          <p:nvPr/>
        </p:nvSpPr>
        <p:spPr>
          <a:xfrm>
            <a:off x="6020629" y="4954871"/>
            <a:ext cx="6171372"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180307290"/>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1" fill="hold" grpId="0" nodeType="withEffect">
                                  <p:stCondLst>
                                    <p:cond delay="1000"/>
                                  </p:stCondLst>
                                  <p:childTnLst>
                                    <p:set>
                                      <p:cBhvr>
                                        <p:cTn id="13" dur="1" fill="hold">
                                          <p:stCondLst>
                                            <p:cond delay="0"/>
                                          </p:stCondLst>
                                        </p:cTn>
                                        <p:tgtEl>
                                          <p:spTgt spid="411"/>
                                        </p:tgtEl>
                                        <p:attrNameLst>
                                          <p:attrName>style.visibility</p:attrName>
                                        </p:attrNameLst>
                                      </p:cBhvr>
                                      <p:to>
                                        <p:strVal val="visible"/>
                                      </p:to>
                                    </p:set>
                                    <p:animEffect transition="in" filter="wipe(up)">
                                      <p:cBhvr>
                                        <p:cTn id="14" dur="1000"/>
                                        <p:tgtEl>
                                          <p:spTgt spid="411"/>
                                        </p:tgtEl>
                                      </p:cBhvr>
                                    </p:animEffect>
                                  </p:childTnLst>
                                </p:cTn>
                              </p:par>
                              <p:par>
                                <p:cTn id="15" presetID="22" presetClass="entr" presetSubtype="4" fill="hold" grpId="0" nodeType="withEffect">
                                  <p:stCondLst>
                                    <p:cond delay="1000"/>
                                  </p:stCondLst>
                                  <p:childTnLst>
                                    <p:set>
                                      <p:cBhvr>
                                        <p:cTn id="16" dur="1" fill="hold">
                                          <p:stCondLst>
                                            <p:cond delay="0"/>
                                          </p:stCondLst>
                                        </p:cTn>
                                        <p:tgtEl>
                                          <p:spTgt spid="412"/>
                                        </p:tgtEl>
                                        <p:attrNameLst>
                                          <p:attrName>style.visibility</p:attrName>
                                        </p:attrNameLst>
                                      </p:cBhvr>
                                      <p:to>
                                        <p:strVal val="visible"/>
                                      </p:to>
                                    </p:set>
                                    <p:animEffect transition="in" filter="wipe(down)">
                                      <p:cBhvr>
                                        <p:cTn id="17"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1863372891"/>
              </p:ext>
            </p:extLst>
          </p:nvPr>
        </p:nvGraphicFramePr>
        <p:xfrm>
          <a:off x="4756951" y="1703555"/>
          <a:ext cx="6548395" cy="4519395"/>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804958" y="1326543"/>
            <a:ext cx="3319809" cy="1156407"/>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7" name="文本框 16"/>
          <p:cNvSpPr txBox="1"/>
          <p:nvPr/>
        </p:nvSpPr>
        <p:spPr>
          <a:xfrm>
            <a:off x="804958" y="2548310"/>
            <a:ext cx="3319809" cy="1156407"/>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8" name="文本框 17"/>
          <p:cNvSpPr txBox="1"/>
          <p:nvPr/>
        </p:nvSpPr>
        <p:spPr>
          <a:xfrm>
            <a:off x="804958" y="3770075"/>
            <a:ext cx="3319809" cy="1156407"/>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9" name="文本框 18"/>
          <p:cNvSpPr txBox="1"/>
          <p:nvPr/>
        </p:nvSpPr>
        <p:spPr>
          <a:xfrm>
            <a:off x="804958" y="4991843"/>
            <a:ext cx="3319809" cy="1156407"/>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606363354"/>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3418635678"/>
              </p:ext>
            </p:extLst>
          </p:nvPr>
        </p:nvGraphicFramePr>
        <p:xfrm>
          <a:off x="-26020" y="1868087"/>
          <a:ext cx="6959167" cy="4060301"/>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5697693" y="2140757"/>
            <a:ext cx="5875188"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7" name="文本框 16"/>
          <p:cNvSpPr txBox="1"/>
          <p:nvPr/>
        </p:nvSpPr>
        <p:spPr>
          <a:xfrm>
            <a:off x="5697693" y="3070685"/>
            <a:ext cx="5875188"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8" name="文本框 17"/>
          <p:cNvSpPr txBox="1"/>
          <p:nvPr/>
        </p:nvSpPr>
        <p:spPr>
          <a:xfrm>
            <a:off x="5697693" y="4000611"/>
            <a:ext cx="5875188"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9" name="文本框 18"/>
          <p:cNvSpPr txBox="1"/>
          <p:nvPr/>
        </p:nvSpPr>
        <p:spPr>
          <a:xfrm>
            <a:off x="5697693" y="4930537"/>
            <a:ext cx="5875188"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1981797046"/>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pSp>
        <p:nvGrpSpPr>
          <p:cNvPr id="15" name="组合 14"/>
          <p:cNvGrpSpPr/>
          <p:nvPr/>
        </p:nvGrpSpPr>
        <p:grpSpPr>
          <a:xfrm>
            <a:off x="902582" y="1831780"/>
            <a:ext cx="10459863" cy="4697226"/>
            <a:chOff x="1037870" y="1831780"/>
            <a:chExt cx="9134812" cy="4697226"/>
          </a:xfrm>
        </p:grpSpPr>
        <p:graphicFrame>
          <p:nvGraphicFramePr>
            <p:cNvPr id="16" name="图表 15"/>
            <p:cNvGraphicFramePr/>
            <p:nvPr>
              <p:extLst>
                <p:ext uri="{D42A27DB-BD31-4B8C-83A1-F6EECF244321}">
                  <p14:modId xmlns:p14="http://schemas.microsoft.com/office/powerpoint/2010/main" val="1535034147"/>
                </p:ext>
              </p:extLst>
            </p:nvPr>
          </p:nvGraphicFramePr>
          <p:xfrm>
            <a:off x="1347677" y="1881348"/>
            <a:ext cx="8825005" cy="4314173"/>
          </p:xfrm>
          <a:graphic>
            <a:graphicData uri="http://schemas.openxmlformats.org/drawingml/2006/chart">
              <c:chart xmlns:c="http://schemas.openxmlformats.org/drawingml/2006/chart" xmlns:r="http://schemas.openxmlformats.org/officeDocument/2006/relationships" r:id="rId3"/>
            </a:graphicData>
          </a:graphic>
        </p:graphicFrame>
        <p:sp>
          <p:nvSpPr>
            <p:cNvPr id="17" name="矩形 16"/>
            <p:cNvSpPr/>
            <p:nvPr/>
          </p:nvSpPr>
          <p:spPr>
            <a:xfrm>
              <a:off x="1392022" y="1881349"/>
              <a:ext cx="135049" cy="4219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18" name="矩形 17"/>
            <p:cNvSpPr/>
            <p:nvPr/>
          </p:nvSpPr>
          <p:spPr>
            <a:xfrm rot="5400000">
              <a:off x="5707784" y="1758316"/>
              <a:ext cx="46743" cy="8639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51">
                <a:solidFill>
                  <a:prstClr val="white"/>
                </a:solidFill>
                <a:latin typeface="Arial" panose="020F0502020204030204"/>
                <a:ea typeface="微软雅黑"/>
                <a:cs typeface="+mn-ea"/>
                <a:sym typeface="+mn-lt"/>
              </a:endParaRPr>
            </a:p>
          </p:txBody>
        </p:sp>
        <p:sp>
          <p:nvSpPr>
            <p:cNvPr id="19" name="TextBox 31"/>
            <p:cNvSpPr txBox="1"/>
            <p:nvPr/>
          </p:nvSpPr>
          <p:spPr>
            <a:xfrm>
              <a:off x="1037870" y="183178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7</a:t>
              </a:r>
              <a:endParaRPr lang="zh-CN" altLang="en-US" sz="1200" dirty="0">
                <a:solidFill>
                  <a:prstClr val="white">
                    <a:lumMod val="65000"/>
                  </a:prstClr>
                </a:solidFill>
                <a:latin typeface="Arial" panose="020F0502020204030204"/>
                <a:ea typeface="微软雅黑"/>
                <a:cs typeface="+mn-ea"/>
                <a:sym typeface="+mn-lt"/>
              </a:endParaRPr>
            </a:p>
          </p:txBody>
        </p:sp>
        <p:sp>
          <p:nvSpPr>
            <p:cNvPr id="20" name="TextBox 31"/>
            <p:cNvSpPr txBox="1"/>
            <p:nvPr/>
          </p:nvSpPr>
          <p:spPr>
            <a:xfrm>
              <a:off x="1037870" y="2505992"/>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6</a:t>
              </a:r>
              <a:endParaRPr lang="zh-CN" altLang="en-US" sz="1200" dirty="0">
                <a:solidFill>
                  <a:prstClr val="white">
                    <a:lumMod val="65000"/>
                  </a:prstClr>
                </a:solidFill>
                <a:latin typeface="Arial" panose="020F0502020204030204"/>
                <a:ea typeface="微软雅黑"/>
                <a:cs typeface="+mn-ea"/>
                <a:sym typeface="+mn-lt"/>
              </a:endParaRPr>
            </a:p>
          </p:txBody>
        </p:sp>
        <p:sp>
          <p:nvSpPr>
            <p:cNvPr id="21" name="TextBox 31"/>
            <p:cNvSpPr txBox="1"/>
            <p:nvPr/>
          </p:nvSpPr>
          <p:spPr>
            <a:xfrm>
              <a:off x="1037870" y="3180204"/>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5</a:t>
              </a:r>
              <a:endParaRPr lang="zh-CN" altLang="en-US" sz="1200" dirty="0">
                <a:solidFill>
                  <a:prstClr val="white">
                    <a:lumMod val="65000"/>
                  </a:prstClr>
                </a:solidFill>
                <a:latin typeface="Arial" panose="020F0502020204030204"/>
                <a:ea typeface="微软雅黑"/>
                <a:cs typeface="+mn-ea"/>
                <a:sym typeface="+mn-lt"/>
              </a:endParaRPr>
            </a:p>
          </p:txBody>
        </p:sp>
        <p:sp>
          <p:nvSpPr>
            <p:cNvPr id="22" name="TextBox 31"/>
            <p:cNvSpPr txBox="1"/>
            <p:nvPr/>
          </p:nvSpPr>
          <p:spPr>
            <a:xfrm>
              <a:off x="1037870" y="3854416"/>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4</a:t>
              </a:r>
              <a:endParaRPr lang="zh-CN" altLang="en-US" sz="1200" dirty="0">
                <a:solidFill>
                  <a:prstClr val="white">
                    <a:lumMod val="65000"/>
                  </a:prstClr>
                </a:solidFill>
                <a:latin typeface="Arial" panose="020F0502020204030204"/>
                <a:ea typeface="微软雅黑"/>
                <a:cs typeface="+mn-ea"/>
                <a:sym typeface="+mn-lt"/>
              </a:endParaRPr>
            </a:p>
          </p:txBody>
        </p:sp>
        <p:sp>
          <p:nvSpPr>
            <p:cNvPr id="23" name="TextBox 31"/>
            <p:cNvSpPr txBox="1"/>
            <p:nvPr/>
          </p:nvSpPr>
          <p:spPr>
            <a:xfrm>
              <a:off x="1037870" y="4528626"/>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3</a:t>
              </a:r>
              <a:endParaRPr lang="zh-CN" altLang="en-US" sz="1200" dirty="0">
                <a:solidFill>
                  <a:prstClr val="white">
                    <a:lumMod val="65000"/>
                  </a:prstClr>
                </a:solidFill>
                <a:latin typeface="Arial" panose="020F0502020204030204"/>
                <a:ea typeface="微软雅黑"/>
                <a:cs typeface="+mn-ea"/>
                <a:sym typeface="+mn-lt"/>
              </a:endParaRPr>
            </a:p>
          </p:txBody>
        </p:sp>
        <p:sp>
          <p:nvSpPr>
            <p:cNvPr id="24" name="TextBox 31"/>
            <p:cNvSpPr txBox="1"/>
            <p:nvPr/>
          </p:nvSpPr>
          <p:spPr>
            <a:xfrm>
              <a:off x="1037870" y="5202838"/>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2</a:t>
              </a:r>
              <a:endParaRPr lang="zh-CN" altLang="en-US" sz="1200" dirty="0">
                <a:solidFill>
                  <a:prstClr val="white">
                    <a:lumMod val="65000"/>
                  </a:prstClr>
                </a:solidFill>
                <a:latin typeface="Arial" panose="020F0502020204030204"/>
                <a:ea typeface="微软雅黑"/>
                <a:cs typeface="+mn-ea"/>
                <a:sym typeface="+mn-lt"/>
              </a:endParaRPr>
            </a:p>
          </p:txBody>
        </p:sp>
        <p:sp>
          <p:nvSpPr>
            <p:cNvPr id="25" name="TextBox 31"/>
            <p:cNvSpPr txBox="1"/>
            <p:nvPr/>
          </p:nvSpPr>
          <p:spPr>
            <a:xfrm>
              <a:off x="1037870" y="5877049"/>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1</a:t>
              </a:r>
              <a:endParaRPr lang="zh-CN" altLang="en-US" sz="1200" dirty="0">
                <a:solidFill>
                  <a:prstClr val="white">
                    <a:lumMod val="65000"/>
                  </a:prstClr>
                </a:solidFill>
                <a:latin typeface="Arial" panose="020F0502020204030204"/>
                <a:ea typeface="微软雅黑"/>
                <a:cs typeface="+mn-ea"/>
                <a:sym typeface="+mn-lt"/>
              </a:endParaRPr>
            </a:p>
          </p:txBody>
        </p:sp>
        <p:sp>
          <p:nvSpPr>
            <p:cNvPr id="26" name="TextBox 31"/>
            <p:cNvSpPr txBox="1"/>
            <p:nvPr/>
          </p:nvSpPr>
          <p:spPr>
            <a:xfrm>
              <a:off x="2082571"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2</a:t>
              </a:r>
              <a:endParaRPr lang="zh-CN" altLang="en-US" sz="1200" dirty="0">
                <a:solidFill>
                  <a:prstClr val="white">
                    <a:lumMod val="65000"/>
                  </a:prstClr>
                </a:solidFill>
                <a:latin typeface="Arial" panose="020F0502020204030204"/>
                <a:ea typeface="微软雅黑"/>
                <a:cs typeface="+mn-ea"/>
                <a:sym typeface="+mn-lt"/>
              </a:endParaRPr>
            </a:p>
          </p:txBody>
        </p:sp>
        <p:sp>
          <p:nvSpPr>
            <p:cNvPr id="27" name="TextBox 31"/>
            <p:cNvSpPr txBox="1"/>
            <p:nvPr/>
          </p:nvSpPr>
          <p:spPr>
            <a:xfrm>
              <a:off x="2892347"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3</a:t>
              </a:r>
              <a:endParaRPr lang="zh-CN" altLang="en-US" sz="1200" dirty="0">
                <a:solidFill>
                  <a:prstClr val="white">
                    <a:lumMod val="65000"/>
                  </a:prstClr>
                </a:solidFill>
                <a:latin typeface="Arial" panose="020F0502020204030204"/>
                <a:ea typeface="微软雅黑"/>
                <a:cs typeface="+mn-ea"/>
                <a:sym typeface="+mn-lt"/>
              </a:endParaRPr>
            </a:p>
          </p:txBody>
        </p:sp>
        <p:sp>
          <p:nvSpPr>
            <p:cNvPr id="28" name="TextBox 31"/>
            <p:cNvSpPr txBox="1"/>
            <p:nvPr/>
          </p:nvSpPr>
          <p:spPr>
            <a:xfrm>
              <a:off x="3702124"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4</a:t>
              </a:r>
              <a:endParaRPr lang="zh-CN" altLang="en-US" sz="1200" dirty="0">
                <a:solidFill>
                  <a:prstClr val="white">
                    <a:lumMod val="65000"/>
                  </a:prstClr>
                </a:solidFill>
                <a:latin typeface="Arial" panose="020F0502020204030204"/>
                <a:ea typeface="微软雅黑"/>
                <a:cs typeface="+mn-ea"/>
                <a:sym typeface="+mn-lt"/>
              </a:endParaRPr>
            </a:p>
          </p:txBody>
        </p:sp>
        <p:sp>
          <p:nvSpPr>
            <p:cNvPr id="30" name="TextBox 31"/>
            <p:cNvSpPr txBox="1"/>
            <p:nvPr/>
          </p:nvSpPr>
          <p:spPr>
            <a:xfrm>
              <a:off x="4511900"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5</a:t>
              </a:r>
              <a:endParaRPr lang="zh-CN" altLang="en-US" sz="1200" dirty="0">
                <a:solidFill>
                  <a:prstClr val="white">
                    <a:lumMod val="65000"/>
                  </a:prstClr>
                </a:solidFill>
                <a:latin typeface="Arial" panose="020F0502020204030204"/>
                <a:ea typeface="微软雅黑"/>
                <a:cs typeface="+mn-ea"/>
                <a:sym typeface="+mn-lt"/>
              </a:endParaRPr>
            </a:p>
          </p:txBody>
        </p:sp>
        <p:sp>
          <p:nvSpPr>
            <p:cNvPr id="31" name="TextBox 31"/>
            <p:cNvSpPr txBox="1"/>
            <p:nvPr/>
          </p:nvSpPr>
          <p:spPr>
            <a:xfrm>
              <a:off x="5321677"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6</a:t>
              </a:r>
              <a:endParaRPr lang="zh-CN" altLang="en-US" sz="1200" dirty="0">
                <a:solidFill>
                  <a:prstClr val="white">
                    <a:lumMod val="65000"/>
                  </a:prstClr>
                </a:solidFill>
                <a:latin typeface="Arial" panose="020F0502020204030204"/>
                <a:ea typeface="微软雅黑"/>
                <a:cs typeface="+mn-ea"/>
                <a:sym typeface="+mn-lt"/>
              </a:endParaRPr>
            </a:p>
          </p:txBody>
        </p:sp>
        <p:sp>
          <p:nvSpPr>
            <p:cNvPr id="32" name="TextBox 31"/>
            <p:cNvSpPr txBox="1"/>
            <p:nvPr/>
          </p:nvSpPr>
          <p:spPr>
            <a:xfrm>
              <a:off x="6131453"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7</a:t>
              </a:r>
              <a:endParaRPr lang="zh-CN" altLang="en-US" sz="1200" dirty="0">
                <a:solidFill>
                  <a:prstClr val="white">
                    <a:lumMod val="65000"/>
                  </a:prstClr>
                </a:solidFill>
                <a:latin typeface="Arial" panose="020F0502020204030204"/>
                <a:ea typeface="微软雅黑"/>
                <a:cs typeface="+mn-ea"/>
                <a:sym typeface="+mn-lt"/>
              </a:endParaRPr>
            </a:p>
          </p:txBody>
        </p:sp>
        <p:sp>
          <p:nvSpPr>
            <p:cNvPr id="33" name="TextBox 31"/>
            <p:cNvSpPr txBox="1"/>
            <p:nvPr/>
          </p:nvSpPr>
          <p:spPr>
            <a:xfrm>
              <a:off x="6941230"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8</a:t>
              </a:r>
              <a:endParaRPr lang="zh-CN" altLang="en-US" sz="1200" dirty="0">
                <a:solidFill>
                  <a:prstClr val="white">
                    <a:lumMod val="65000"/>
                  </a:prstClr>
                </a:solidFill>
                <a:latin typeface="Arial" panose="020F0502020204030204"/>
                <a:ea typeface="微软雅黑"/>
                <a:cs typeface="+mn-ea"/>
                <a:sym typeface="+mn-lt"/>
              </a:endParaRPr>
            </a:p>
          </p:txBody>
        </p:sp>
        <p:sp>
          <p:nvSpPr>
            <p:cNvPr id="34" name="TextBox 31"/>
            <p:cNvSpPr txBox="1"/>
            <p:nvPr/>
          </p:nvSpPr>
          <p:spPr>
            <a:xfrm>
              <a:off x="7751006" y="6193850"/>
              <a:ext cx="25889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9</a:t>
              </a:r>
              <a:endParaRPr lang="zh-CN" altLang="en-US" sz="1200" dirty="0">
                <a:solidFill>
                  <a:prstClr val="white">
                    <a:lumMod val="65000"/>
                  </a:prstClr>
                </a:solidFill>
                <a:latin typeface="Arial" panose="020F0502020204030204"/>
                <a:ea typeface="微软雅黑"/>
                <a:cs typeface="+mn-ea"/>
                <a:sym typeface="+mn-lt"/>
              </a:endParaRPr>
            </a:p>
          </p:txBody>
        </p:sp>
        <p:sp>
          <p:nvSpPr>
            <p:cNvPr id="35" name="TextBox 31"/>
            <p:cNvSpPr txBox="1"/>
            <p:nvPr/>
          </p:nvSpPr>
          <p:spPr>
            <a:xfrm>
              <a:off x="8447398" y="6193850"/>
              <a:ext cx="368166"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10</a:t>
              </a:r>
              <a:endParaRPr lang="zh-CN" altLang="en-US" sz="1200" dirty="0">
                <a:solidFill>
                  <a:prstClr val="white">
                    <a:lumMod val="65000"/>
                  </a:prstClr>
                </a:solidFill>
                <a:latin typeface="Arial" panose="020F0502020204030204"/>
                <a:ea typeface="微软雅黑"/>
                <a:cs typeface="+mn-ea"/>
                <a:sym typeface="+mn-lt"/>
              </a:endParaRPr>
            </a:p>
          </p:txBody>
        </p:sp>
        <p:sp>
          <p:nvSpPr>
            <p:cNvPr id="36" name="TextBox 31"/>
            <p:cNvSpPr txBox="1"/>
            <p:nvPr/>
          </p:nvSpPr>
          <p:spPr>
            <a:xfrm>
              <a:off x="9108420" y="6193850"/>
              <a:ext cx="480748" cy="335156"/>
            </a:xfrm>
            <a:prstGeom prst="rect">
              <a:avLst/>
            </a:prstGeom>
            <a:noFill/>
          </p:spPr>
          <p:txBody>
            <a:bodyPr wrap="square" rtlCol="0">
              <a:spAutoFit/>
            </a:bodyPr>
            <a:lstStyle/>
            <a:p>
              <a:pPr defTabSz="914377">
                <a:lnSpc>
                  <a:spcPct val="150000"/>
                </a:lnSpc>
              </a:pPr>
              <a:r>
                <a:rPr lang="en-US" altLang="zh-CN" sz="1200" dirty="0">
                  <a:solidFill>
                    <a:prstClr val="white">
                      <a:lumMod val="65000"/>
                    </a:prstClr>
                  </a:solidFill>
                  <a:latin typeface="Arial" panose="020F0502020204030204"/>
                  <a:ea typeface="微软雅黑"/>
                  <a:cs typeface="+mn-ea"/>
                  <a:sym typeface="+mn-lt"/>
                </a:rPr>
                <a:t>11</a:t>
              </a:r>
              <a:endParaRPr lang="zh-CN" altLang="en-US" sz="1200" dirty="0">
                <a:solidFill>
                  <a:prstClr val="white">
                    <a:lumMod val="65000"/>
                  </a:prstClr>
                </a:solidFill>
                <a:latin typeface="Arial" panose="020F0502020204030204"/>
                <a:ea typeface="微软雅黑"/>
                <a:cs typeface="+mn-ea"/>
                <a:sym typeface="+mn-lt"/>
              </a:endParaRPr>
            </a:p>
          </p:txBody>
        </p:sp>
      </p:grpSp>
      <p:sp>
        <p:nvSpPr>
          <p:cNvPr id="37" name="文本框 36"/>
          <p:cNvSpPr txBox="1"/>
          <p:nvPr/>
        </p:nvSpPr>
        <p:spPr>
          <a:xfrm>
            <a:off x="5711358" y="811335"/>
            <a:ext cx="5997473" cy="787075"/>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26386808"/>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22" name="圆角矩形 21"/>
          <p:cNvSpPr/>
          <p:nvPr/>
        </p:nvSpPr>
        <p:spPr>
          <a:xfrm>
            <a:off x="2070505" y="-1283863"/>
            <a:ext cx="1389199" cy="577516"/>
          </a:xfrm>
          <a:prstGeom prst="roundRect">
            <a:avLst>
              <a:gd name="adj" fmla="val 50000"/>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aphicFrame>
        <p:nvGraphicFramePr>
          <p:cNvPr id="59" name="Docer Falling Dust PPT demo 5"/>
          <p:cNvGraphicFramePr/>
          <p:nvPr>
            <p:extLst>
              <p:ext uri="{D42A27DB-BD31-4B8C-83A1-F6EECF244321}">
                <p14:modId xmlns:p14="http://schemas.microsoft.com/office/powerpoint/2010/main" val="484297933"/>
              </p:ext>
            </p:extLst>
          </p:nvPr>
        </p:nvGraphicFramePr>
        <p:xfrm>
          <a:off x="1091252" y="1486191"/>
          <a:ext cx="4395184" cy="4464950"/>
        </p:xfrm>
        <a:graphic>
          <a:graphicData uri="http://schemas.openxmlformats.org/drawingml/2006/chart">
            <c:chart xmlns:c="http://schemas.openxmlformats.org/drawingml/2006/chart" xmlns:r="http://schemas.openxmlformats.org/officeDocument/2006/relationships" r:id="rId2"/>
          </a:graphicData>
        </a:graphic>
      </p:graphicFrame>
      <p:sp>
        <p:nvSpPr>
          <p:cNvPr id="60" name="Docer Falling Dust PPT demo 4"/>
          <p:cNvSpPr/>
          <p:nvPr/>
        </p:nvSpPr>
        <p:spPr>
          <a:xfrm>
            <a:off x="2230892" y="2646416"/>
            <a:ext cx="2135453" cy="21941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691"/>
                  <a:pt x="4418" y="21600"/>
                  <a:pt x="10800" y="21600"/>
                </a:cubicBezTo>
                <a:cubicBezTo>
                  <a:pt x="16691" y="21600"/>
                  <a:pt x="21600" y="16691"/>
                  <a:pt x="21600" y="10800"/>
                </a:cubicBezTo>
                <a:cubicBezTo>
                  <a:pt x="21600" y="4909"/>
                  <a:pt x="16691" y="0"/>
                  <a:pt x="10800" y="0"/>
                </a:cubicBezTo>
                <a:cubicBezTo>
                  <a:pt x="10800" y="0"/>
                  <a:pt x="10800" y="0"/>
                  <a:pt x="10800" y="0"/>
                </a:cubicBezTo>
                <a:cubicBezTo>
                  <a:pt x="8345" y="0"/>
                  <a:pt x="6382" y="491"/>
                  <a:pt x="4909" y="1473"/>
                </a:cubicBezTo>
                <a:cubicBezTo>
                  <a:pt x="1964" y="3436"/>
                  <a:pt x="0" y="6873"/>
                  <a:pt x="0" y="10800"/>
                </a:cubicBezTo>
                <a:close/>
              </a:path>
            </a:pathLst>
          </a:custGeom>
          <a:solidFill>
            <a:schemeClr val="bg1"/>
          </a:solidFill>
          <a:ln w="12700" cap="flat">
            <a:noFill/>
            <a:miter lim="400000"/>
          </a:ln>
          <a:effectLst/>
        </p:spPr>
        <p:txBody>
          <a:bodyPr wrap="square" lIns="43542" tIns="43542" rIns="43542" bIns="43542" numCol="1" anchor="t">
            <a:noAutofit/>
          </a:bodyPr>
          <a:lstStyle/>
          <a:p>
            <a:pPr marL="0" marR="0" lvl="0" indent="0" algn="l"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61" name="Docer Falling Dust PPT demo 3"/>
          <p:cNvSpPr/>
          <p:nvPr/>
        </p:nvSpPr>
        <p:spPr>
          <a:xfrm>
            <a:off x="2556684" y="3767804"/>
            <a:ext cx="1483867" cy="531133"/>
          </a:xfrm>
          <a:prstGeom prst="rect">
            <a:avLst/>
          </a:prstGeom>
          <a:noFill/>
          <a:ln w="12700" cap="flat">
            <a:noFill/>
            <a:miter lim="400000"/>
          </a:ln>
          <a:effectLst/>
        </p:spPr>
        <p:txBody>
          <a:bodyPr wrap="square" lIns="43542" tIns="43542" rIns="43542" bIns="43542" numCol="1" anchor="t">
            <a:spAutoFit/>
          </a:bodyPr>
          <a:lstStyle>
            <a:lvl1pPr algn="ctr">
              <a:lnSpc>
                <a:spcPct val="120000"/>
              </a:lnSpc>
              <a:defRPr sz="1200">
                <a:solidFill>
                  <a:srgbClr val="E5D4C2">
                    <a:alpha val="70000"/>
                  </a:srgbClr>
                </a:solidFill>
                <a:latin typeface="+mn-lt"/>
                <a:ea typeface="+mn-ea"/>
                <a:cs typeface="+mn-cs"/>
                <a:sym typeface="Helvetica"/>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rPr>
              <a:t>您的内容打在这里，并选择只保留文字。</a:t>
            </a:r>
            <a:endParaRPr kumimoji="0" lang="en-US" altLang="zh-CN" sz="1200" b="0" i="0" u="none" strike="noStrike" kern="1200" cap="none" spc="0" normalizeH="0" baseline="0" noProof="0" dirty="0">
              <a:ln>
                <a:noFill/>
              </a:ln>
              <a:solidFill>
                <a:prstClr val="black">
                  <a:lumMod val="85000"/>
                  <a:lumOff val="15000"/>
                </a:prstClr>
              </a:solidFill>
              <a:effectLst/>
              <a:uLnTx/>
              <a:uFillTx/>
              <a:latin typeface="Arial" panose="020F0502020204030204"/>
              <a:ea typeface="微软雅黑"/>
              <a:cs typeface="+mn-ea"/>
              <a:sym typeface="+mn-lt"/>
            </a:endParaRPr>
          </a:p>
        </p:txBody>
      </p:sp>
      <p:sp>
        <p:nvSpPr>
          <p:cNvPr id="62" name="Docer Falling Dust PPT demo 2"/>
          <p:cNvSpPr/>
          <p:nvPr/>
        </p:nvSpPr>
        <p:spPr>
          <a:xfrm>
            <a:off x="1757661" y="3436846"/>
            <a:ext cx="2998279" cy="383400"/>
          </a:xfrm>
          <a:prstGeom prst="rect">
            <a:avLst/>
          </a:prstGeom>
          <a:noFill/>
          <a:ln w="12700" cap="flat">
            <a:noFill/>
            <a:miter lim="400000"/>
          </a:ln>
          <a:effectLst/>
        </p:spPr>
        <p:txBody>
          <a:bodyPr wrap="square" lIns="43542" tIns="43542" rIns="43542" bIns="43542" numCol="1" anchor="t">
            <a:spAutoFit/>
          </a:bodyPr>
          <a:lstStyle>
            <a:lvl1pPr algn="ctr">
              <a:lnSpc>
                <a:spcPct val="90000"/>
              </a:lnSpc>
              <a:defRPr sz="2800" b="1" baseline="30000">
                <a:latin typeface="+mn-lt"/>
                <a:ea typeface="+mn-ea"/>
                <a:cs typeface="+mn-cs"/>
                <a:sym typeface="Helvetica"/>
              </a:defRPr>
            </a:lvl1pPr>
          </a:lstStyle>
          <a:p>
            <a:pPr marL="0" marR="0" lvl="0" indent="0" algn="ctr" defTabSz="905510" rtl="0" eaLnBrk="1" fontAlgn="auto" latinLnBrk="0" hangingPunct="0">
              <a:lnSpc>
                <a:spcPct val="90000"/>
              </a:lnSpc>
              <a:spcBef>
                <a:spcPts val="0"/>
              </a:spcBef>
              <a:spcAft>
                <a:spcPts val="0"/>
              </a:spcAft>
              <a:buClrTx/>
              <a:buSzTx/>
              <a:buFontTx/>
              <a:buNone/>
              <a:tabLst/>
              <a:defRPr/>
            </a:pPr>
            <a:r>
              <a:rPr kumimoji="0" lang="zh-CN" altLang="en-US" sz="3200" b="1" i="0" u="none" strike="noStrike" kern="0" cap="none" spc="0" normalizeH="0" baseline="30000" noProof="0" dirty="0">
                <a:ln>
                  <a:noFill/>
                </a:ln>
                <a:solidFill>
                  <a:prstClr val="black"/>
                </a:solidFill>
                <a:effectLst/>
                <a:uLnTx/>
                <a:uFillTx/>
                <a:latin typeface="微软雅黑" panose="020B0503020204020204" charset="-122"/>
                <a:ea typeface="微软雅黑" panose="020B0503020204020204" charset="-122"/>
                <a:cs typeface="+mn-ea"/>
                <a:sym typeface="+mn-lt"/>
              </a:rPr>
              <a:t>添加标题</a:t>
            </a:r>
            <a:endParaRPr kumimoji="0" sz="3200" b="1" i="0" u="none" strike="noStrike" kern="0" cap="none" spc="0" normalizeH="0" baseline="30000" noProof="0" dirty="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63" name="Docer Falling Dust PPT demo 1"/>
          <p:cNvSpPr/>
          <p:nvPr/>
        </p:nvSpPr>
        <p:spPr>
          <a:xfrm>
            <a:off x="6790524" y="3065315"/>
            <a:ext cx="4063744" cy="112646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微软雅黑" panose="020B050302020402020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微软雅黑" panose="020B0503020204020204" charset="-122"/>
            </a:endParaRPr>
          </a:p>
        </p:txBody>
      </p:sp>
    </p:spTree>
    <p:extLst>
      <p:ext uri="{BB962C8B-B14F-4D97-AF65-F5344CB8AC3E}">
        <p14:creationId xmlns:p14="http://schemas.microsoft.com/office/powerpoint/2010/main" val="1874008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heel(1)">
                                      <p:cBhvr>
                                        <p:cTn id="13" dur="20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1">
                                            <p:txEl>
                                              <p:pRg st="0" end="0"/>
                                            </p:txEl>
                                          </p:spTgt>
                                        </p:tgtEl>
                                        <p:attrNameLst>
                                          <p:attrName>style.visibility</p:attrName>
                                        </p:attrNameLst>
                                      </p:cBhvr>
                                      <p:to>
                                        <p:strVal val="visible"/>
                                      </p:to>
                                    </p:set>
                                    <p:animEffect transition="in" filter="wipe(left)">
                                      <p:cBhvr>
                                        <p:cTn id="23" dur="500"/>
                                        <p:tgtEl>
                                          <p:spTgt spid="61">
                                            <p:txEl>
                                              <p:pRg st="0" end="0"/>
                                            </p:txEl>
                                          </p:spTgt>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fill="hold"/>
                                        <p:tgtEl>
                                          <p:spTgt spid="63"/>
                                        </p:tgtEl>
                                        <p:attrNameLst>
                                          <p:attrName>ppt_x</p:attrName>
                                        </p:attrNameLst>
                                      </p:cBhvr>
                                      <p:tavLst>
                                        <p:tav tm="0">
                                          <p:val>
                                            <p:strVal val="1+#ppt_w/2"/>
                                          </p:val>
                                        </p:tav>
                                        <p:tav tm="100000">
                                          <p:val>
                                            <p:strVal val="#ppt_x"/>
                                          </p:val>
                                        </p:tav>
                                      </p:tavLst>
                                    </p:anim>
                                    <p:anim calcmode="lin" valueType="num">
                                      <p:cBhvr additive="base">
                                        <p:cTn id="27"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59" grpId="0">
        <p:bldAsOne/>
      </p:bldGraphic>
      <p:bldP spid="60" grpId="0" animBg="1"/>
      <p:bldP spid="61" grpId="0" build="p"/>
      <p:bldP spid="62"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40367388"/>
              </p:ext>
            </p:extLst>
          </p:nvPr>
        </p:nvGraphicFramePr>
        <p:xfrm>
          <a:off x="1893584" y="498521"/>
          <a:ext cx="9411725" cy="4311267"/>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组合 15"/>
          <p:cNvGrpSpPr/>
          <p:nvPr/>
        </p:nvGrpSpPr>
        <p:grpSpPr>
          <a:xfrm>
            <a:off x="410065" y="4299095"/>
            <a:ext cx="2547939" cy="2035176"/>
            <a:chOff x="1878013" y="4049713"/>
            <a:chExt cx="2547938" cy="2035176"/>
          </a:xfrm>
        </p:grpSpPr>
        <p:sp>
          <p:nvSpPr>
            <p:cNvPr id="17" name="AutoShape 3"/>
            <p:cNvSpPr>
              <a:spLocks noChangeAspect="1" noChangeArrowheads="1" noTextEdit="1"/>
            </p:cNvSpPr>
            <p:nvPr/>
          </p:nvSpPr>
          <p:spPr bwMode="auto">
            <a:xfrm>
              <a:off x="2033588" y="4049713"/>
              <a:ext cx="223837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18" name="Freeform 6"/>
            <p:cNvSpPr>
              <a:spLocks noEditPoints="1"/>
            </p:cNvSpPr>
            <p:nvPr/>
          </p:nvSpPr>
          <p:spPr bwMode="auto">
            <a:xfrm>
              <a:off x="2587626" y="5759451"/>
              <a:ext cx="660400" cy="325438"/>
            </a:xfrm>
            <a:custGeom>
              <a:avLst/>
              <a:gdLst>
                <a:gd name="T0" fmla="*/ 200 w 399"/>
                <a:gd name="T1" fmla="*/ 0 h 197"/>
                <a:gd name="T2" fmla="*/ 399 w 399"/>
                <a:gd name="T3" fmla="*/ 99 h 197"/>
                <a:gd name="T4" fmla="*/ 200 w 399"/>
                <a:gd name="T5" fmla="*/ 197 h 197"/>
                <a:gd name="T6" fmla="*/ 0 w 399"/>
                <a:gd name="T7" fmla="*/ 99 h 197"/>
                <a:gd name="T8" fmla="*/ 200 w 399"/>
                <a:gd name="T9" fmla="*/ 0 h 197"/>
                <a:gd name="T10" fmla="*/ 200 w 399"/>
                <a:gd name="T11" fmla="*/ 7 h 197"/>
                <a:gd name="T12" fmla="*/ 380 w 399"/>
                <a:gd name="T13" fmla="*/ 91 h 197"/>
                <a:gd name="T14" fmla="*/ 200 w 399"/>
                <a:gd name="T15" fmla="*/ 176 h 197"/>
                <a:gd name="T16" fmla="*/ 19 w 399"/>
                <a:gd name="T17" fmla="*/ 91 h 197"/>
                <a:gd name="T18" fmla="*/ 200 w 399"/>
                <a:gd name="T19" fmla="*/ 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9" h="197">
                  <a:moveTo>
                    <a:pt x="200" y="0"/>
                  </a:moveTo>
                  <a:cubicBezTo>
                    <a:pt x="309" y="0"/>
                    <a:pt x="399" y="45"/>
                    <a:pt x="399" y="99"/>
                  </a:cubicBezTo>
                  <a:cubicBezTo>
                    <a:pt x="399" y="153"/>
                    <a:pt x="309" y="197"/>
                    <a:pt x="200" y="197"/>
                  </a:cubicBezTo>
                  <a:cubicBezTo>
                    <a:pt x="90" y="197"/>
                    <a:pt x="0" y="153"/>
                    <a:pt x="0" y="99"/>
                  </a:cubicBezTo>
                  <a:cubicBezTo>
                    <a:pt x="0" y="45"/>
                    <a:pt x="90" y="0"/>
                    <a:pt x="200" y="0"/>
                  </a:cubicBezTo>
                  <a:close/>
                  <a:moveTo>
                    <a:pt x="200" y="7"/>
                  </a:moveTo>
                  <a:cubicBezTo>
                    <a:pt x="299" y="7"/>
                    <a:pt x="380" y="45"/>
                    <a:pt x="380" y="91"/>
                  </a:cubicBezTo>
                  <a:cubicBezTo>
                    <a:pt x="380" y="138"/>
                    <a:pt x="299" y="176"/>
                    <a:pt x="200" y="176"/>
                  </a:cubicBezTo>
                  <a:cubicBezTo>
                    <a:pt x="100" y="176"/>
                    <a:pt x="19" y="138"/>
                    <a:pt x="19" y="91"/>
                  </a:cubicBezTo>
                  <a:cubicBezTo>
                    <a:pt x="19" y="45"/>
                    <a:pt x="100" y="7"/>
                    <a:pt x="200" y="7"/>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19" name="Freeform 7"/>
            <p:cNvSpPr>
              <a:spLocks/>
            </p:cNvSpPr>
            <p:nvPr/>
          </p:nvSpPr>
          <p:spPr bwMode="auto">
            <a:xfrm>
              <a:off x="2868613" y="5684838"/>
              <a:ext cx="47625" cy="385763"/>
            </a:xfrm>
            <a:custGeom>
              <a:avLst/>
              <a:gdLst>
                <a:gd name="T0" fmla="*/ 30 w 30"/>
                <a:gd name="T1" fmla="*/ 1 h 243"/>
                <a:gd name="T2" fmla="*/ 24 w 30"/>
                <a:gd name="T3" fmla="*/ 243 h 243"/>
                <a:gd name="T4" fmla="*/ 0 w 30"/>
                <a:gd name="T5" fmla="*/ 243 h 243"/>
                <a:gd name="T6" fmla="*/ 7 w 30"/>
                <a:gd name="T7" fmla="*/ 0 h 243"/>
                <a:gd name="T8" fmla="*/ 30 w 30"/>
                <a:gd name="T9" fmla="*/ 1 h 243"/>
                <a:gd name="T10" fmla="*/ 30 w 30"/>
                <a:gd name="T11" fmla="*/ 1 h 243"/>
              </a:gdLst>
              <a:ahLst/>
              <a:cxnLst>
                <a:cxn ang="0">
                  <a:pos x="T0" y="T1"/>
                </a:cxn>
                <a:cxn ang="0">
                  <a:pos x="T2" y="T3"/>
                </a:cxn>
                <a:cxn ang="0">
                  <a:pos x="T4" y="T5"/>
                </a:cxn>
                <a:cxn ang="0">
                  <a:pos x="T6" y="T7"/>
                </a:cxn>
                <a:cxn ang="0">
                  <a:pos x="T8" y="T9"/>
                </a:cxn>
                <a:cxn ang="0">
                  <a:pos x="T10" y="T11"/>
                </a:cxn>
              </a:cxnLst>
              <a:rect l="0" t="0" r="r" b="b"/>
              <a:pathLst>
                <a:path w="30" h="243">
                  <a:moveTo>
                    <a:pt x="30" y="1"/>
                  </a:moveTo>
                  <a:lnTo>
                    <a:pt x="24" y="243"/>
                  </a:lnTo>
                  <a:lnTo>
                    <a:pt x="0" y="243"/>
                  </a:lnTo>
                  <a:lnTo>
                    <a:pt x="7" y="0"/>
                  </a:lnTo>
                  <a:lnTo>
                    <a:pt x="30" y="1"/>
                  </a:lnTo>
                  <a:lnTo>
                    <a:pt x="30" y="1"/>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0" name="Freeform 8"/>
            <p:cNvSpPr>
              <a:spLocks/>
            </p:cNvSpPr>
            <p:nvPr/>
          </p:nvSpPr>
          <p:spPr bwMode="auto">
            <a:xfrm>
              <a:off x="2887663" y="5730876"/>
              <a:ext cx="153988" cy="230188"/>
            </a:xfrm>
            <a:custGeom>
              <a:avLst/>
              <a:gdLst>
                <a:gd name="T0" fmla="*/ 0 w 97"/>
                <a:gd name="T1" fmla="*/ 140 h 145"/>
                <a:gd name="T2" fmla="*/ 90 w 97"/>
                <a:gd name="T3" fmla="*/ 0 h 145"/>
                <a:gd name="T4" fmla="*/ 97 w 97"/>
                <a:gd name="T5" fmla="*/ 5 h 145"/>
                <a:gd name="T6" fmla="*/ 7 w 97"/>
                <a:gd name="T7" fmla="*/ 145 h 145"/>
                <a:gd name="T8" fmla="*/ 0 w 97"/>
                <a:gd name="T9" fmla="*/ 140 h 145"/>
                <a:gd name="T10" fmla="*/ 0 w 97"/>
                <a:gd name="T11" fmla="*/ 140 h 145"/>
              </a:gdLst>
              <a:ahLst/>
              <a:cxnLst>
                <a:cxn ang="0">
                  <a:pos x="T0" y="T1"/>
                </a:cxn>
                <a:cxn ang="0">
                  <a:pos x="T2" y="T3"/>
                </a:cxn>
                <a:cxn ang="0">
                  <a:pos x="T4" y="T5"/>
                </a:cxn>
                <a:cxn ang="0">
                  <a:pos x="T6" y="T7"/>
                </a:cxn>
                <a:cxn ang="0">
                  <a:pos x="T8" y="T9"/>
                </a:cxn>
                <a:cxn ang="0">
                  <a:pos x="T10" y="T11"/>
                </a:cxn>
              </a:cxnLst>
              <a:rect l="0" t="0" r="r" b="b"/>
              <a:pathLst>
                <a:path w="97" h="145">
                  <a:moveTo>
                    <a:pt x="0" y="140"/>
                  </a:moveTo>
                  <a:lnTo>
                    <a:pt x="90" y="0"/>
                  </a:lnTo>
                  <a:lnTo>
                    <a:pt x="97" y="5"/>
                  </a:lnTo>
                  <a:lnTo>
                    <a:pt x="7" y="145"/>
                  </a:lnTo>
                  <a:lnTo>
                    <a:pt x="0" y="140"/>
                  </a:lnTo>
                  <a:lnTo>
                    <a:pt x="0" y="14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1" name="Freeform 9"/>
            <p:cNvSpPr>
              <a:spLocks/>
            </p:cNvSpPr>
            <p:nvPr/>
          </p:nvSpPr>
          <p:spPr bwMode="auto">
            <a:xfrm>
              <a:off x="2698751" y="5594351"/>
              <a:ext cx="79375" cy="215900"/>
            </a:xfrm>
            <a:custGeom>
              <a:avLst/>
              <a:gdLst>
                <a:gd name="T0" fmla="*/ 50 w 50"/>
                <a:gd name="T1" fmla="*/ 4 h 136"/>
                <a:gd name="T2" fmla="*/ 26 w 50"/>
                <a:gd name="T3" fmla="*/ 128 h 136"/>
                <a:gd name="T4" fmla="*/ 0 w 50"/>
                <a:gd name="T5" fmla="*/ 136 h 136"/>
                <a:gd name="T6" fmla="*/ 27 w 50"/>
                <a:gd name="T7" fmla="*/ 0 h 136"/>
                <a:gd name="T8" fmla="*/ 50 w 50"/>
                <a:gd name="T9" fmla="*/ 4 h 136"/>
                <a:gd name="T10" fmla="*/ 50 w 50"/>
                <a:gd name="T11" fmla="*/ 4 h 136"/>
              </a:gdLst>
              <a:ahLst/>
              <a:cxnLst>
                <a:cxn ang="0">
                  <a:pos x="T0" y="T1"/>
                </a:cxn>
                <a:cxn ang="0">
                  <a:pos x="T2" y="T3"/>
                </a:cxn>
                <a:cxn ang="0">
                  <a:pos x="T4" y="T5"/>
                </a:cxn>
                <a:cxn ang="0">
                  <a:pos x="T6" y="T7"/>
                </a:cxn>
                <a:cxn ang="0">
                  <a:pos x="T8" y="T9"/>
                </a:cxn>
                <a:cxn ang="0">
                  <a:pos x="T10" y="T11"/>
                </a:cxn>
              </a:cxnLst>
              <a:rect l="0" t="0" r="r" b="b"/>
              <a:pathLst>
                <a:path w="50" h="136">
                  <a:moveTo>
                    <a:pt x="50" y="4"/>
                  </a:moveTo>
                  <a:lnTo>
                    <a:pt x="26" y="128"/>
                  </a:lnTo>
                  <a:lnTo>
                    <a:pt x="0" y="136"/>
                  </a:lnTo>
                  <a:lnTo>
                    <a:pt x="27" y="0"/>
                  </a:lnTo>
                  <a:lnTo>
                    <a:pt x="50" y="4"/>
                  </a:lnTo>
                  <a:lnTo>
                    <a:pt x="50" y="4"/>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2" name="Freeform 10"/>
            <p:cNvSpPr>
              <a:spLocks/>
            </p:cNvSpPr>
            <p:nvPr/>
          </p:nvSpPr>
          <p:spPr bwMode="auto">
            <a:xfrm>
              <a:off x="2735263" y="5637213"/>
              <a:ext cx="88900" cy="106363"/>
            </a:xfrm>
            <a:custGeom>
              <a:avLst/>
              <a:gdLst>
                <a:gd name="T0" fmla="*/ 0 w 56"/>
                <a:gd name="T1" fmla="*/ 62 h 67"/>
                <a:gd name="T2" fmla="*/ 50 w 56"/>
                <a:gd name="T3" fmla="*/ 0 h 67"/>
                <a:gd name="T4" fmla="*/ 56 w 56"/>
                <a:gd name="T5" fmla="*/ 5 h 67"/>
                <a:gd name="T6" fmla="*/ 6 w 56"/>
                <a:gd name="T7" fmla="*/ 67 h 67"/>
                <a:gd name="T8" fmla="*/ 0 w 56"/>
                <a:gd name="T9" fmla="*/ 62 h 67"/>
                <a:gd name="T10" fmla="*/ 0 w 56"/>
                <a:gd name="T11" fmla="*/ 62 h 67"/>
              </a:gdLst>
              <a:ahLst/>
              <a:cxnLst>
                <a:cxn ang="0">
                  <a:pos x="T0" y="T1"/>
                </a:cxn>
                <a:cxn ang="0">
                  <a:pos x="T2" y="T3"/>
                </a:cxn>
                <a:cxn ang="0">
                  <a:pos x="T4" y="T5"/>
                </a:cxn>
                <a:cxn ang="0">
                  <a:pos x="T6" y="T7"/>
                </a:cxn>
                <a:cxn ang="0">
                  <a:pos x="T8" y="T9"/>
                </a:cxn>
                <a:cxn ang="0">
                  <a:pos x="T10" y="T11"/>
                </a:cxn>
              </a:cxnLst>
              <a:rect l="0" t="0" r="r" b="b"/>
              <a:pathLst>
                <a:path w="56" h="67">
                  <a:moveTo>
                    <a:pt x="0" y="62"/>
                  </a:moveTo>
                  <a:lnTo>
                    <a:pt x="50" y="0"/>
                  </a:lnTo>
                  <a:lnTo>
                    <a:pt x="56" y="5"/>
                  </a:lnTo>
                  <a:lnTo>
                    <a:pt x="6" y="67"/>
                  </a:lnTo>
                  <a:lnTo>
                    <a:pt x="0" y="62"/>
                  </a:lnTo>
                  <a:lnTo>
                    <a:pt x="0" y="62"/>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3" name="Freeform 11"/>
            <p:cNvSpPr>
              <a:spLocks noEditPoints="1"/>
            </p:cNvSpPr>
            <p:nvPr/>
          </p:nvSpPr>
          <p:spPr bwMode="auto">
            <a:xfrm>
              <a:off x="1889126" y="4130676"/>
              <a:ext cx="2525713" cy="1806575"/>
            </a:xfrm>
            <a:custGeom>
              <a:avLst/>
              <a:gdLst>
                <a:gd name="T0" fmla="*/ 443 w 1526"/>
                <a:gd name="T1" fmla="*/ 0 h 1092"/>
                <a:gd name="T2" fmla="*/ 1350 w 1526"/>
                <a:gd name="T3" fmla="*/ 547 h 1092"/>
                <a:gd name="T4" fmla="*/ 1083 w 1526"/>
                <a:gd name="T5" fmla="*/ 1092 h 1092"/>
                <a:gd name="T6" fmla="*/ 176 w 1526"/>
                <a:gd name="T7" fmla="*/ 545 h 1092"/>
                <a:gd name="T8" fmla="*/ 443 w 1526"/>
                <a:gd name="T9" fmla="*/ 0 h 1092"/>
                <a:gd name="T10" fmla="*/ 672 w 1526"/>
                <a:gd name="T11" fmla="*/ 545 h 1092"/>
                <a:gd name="T12" fmla="*/ 672 w 1526"/>
                <a:gd name="T13" fmla="*/ 578 h 1092"/>
                <a:gd name="T14" fmla="*/ 712 w 1526"/>
                <a:gd name="T15" fmla="*/ 611 h 1092"/>
                <a:gd name="T16" fmla="*/ 752 w 1526"/>
                <a:gd name="T17" fmla="*/ 611 h 1092"/>
                <a:gd name="T18" fmla="*/ 753 w 1526"/>
                <a:gd name="T19" fmla="*/ 578 h 1092"/>
                <a:gd name="T20" fmla="*/ 713 w 1526"/>
                <a:gd name="T21" fmla="*/ 545 h 1092"/>
                <a:gd name="T22" fmla="*/ 672 w 1526"/>
                <a:gd name="T23" fmla="*/ 545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6" h="1092">
                  <a:moveTo>
                    <a:pt x="443" y="0"/>
                  </a:moveTo>
                  <a:cubicBezTo>
                    <a:pt x="766" y="1"/>
                    <a:pt x="1174" y="246"/>
                    <a:pt x="1350" y="547"/>
                  </a:cubicBezTo>
                  <a:cubicBezTo>
                    <a:pt x="1526" y="847"/>
                    <a:pt x="1406" y="1092"/>
                    <a:pt x="1083" y="1092"/>
                  </a:cubicBezTo>
                  <a:cubicBezTo>
                    <a:pt x="759" y="1091"/>
                    <a:pt x="352" y="846"/>
                    <a:pt x="176" y="545"/>
                  </a:cubicBezTo>
                  <a:cubicBezTo>
                    <a:pt x="0" y="245"/>
                    <a:pt x="120" y="0"/>
                    <a:pt x="443" y="0"/>
                  </a:cubicBezTo>
                  <a:close/>
                  <a:moveTo>
                    <a:pt x="672" y="545"/>
                  </a:moveTo>
                  <a:cubicBezTo>
                    <a:pt x="672" y="578"/>
                    <a:pt x="672" y="578"/>
                    <a:pt x="672" y="578"/>
                  </a:cubicBezTo>
                  <a:cubicBezTo>
                    <a:pt x="712" y="611"/>
                    <a:pt x="712" y="611"/>
                    <a:pt x="712" y="611"/>
                  </a:cubicBezTo>
                  <a:cubicBezTo>
                    <a:pt x="752" y="611"/>
                    <a:pt x="752" y="611"/>
                    <a:pt x="752" y="611"/>
                  </a:cubicBezTo>
                  <a:cubicBezTo>
                    <a:pt x="753" y="578"/>
                    <a:pt x="753" y="578"/>
                    <a:pt x="753" y="578"/>
                  </a:cubicBezTo>
                  <a:cubicBezTo>
                    <a:pt x="713" y="545"/>
                    <a:pt x="713" y="545"/>
                    <a:pt x="713" y="545"/>
                  </a:cubicBezTo>
                  <a:cubicBezTo>
                    <a:pt x="672" y="545"/>
                    <a:pt x="672" y="545"/>
                    <a:pt x="672" y="545"/>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4" name="Freeform 12"/>
            <p:cNvSpPr>
              <a:spLocks/>
            </p:cNvSpPr>
            <p:nvPr/>
          </p:nvSpPr>
          <p:spPr bwMode="auto">
            <a:xfrm>
              <a:off x="1878013" y="4049713"/>
              <a:ext cx="2547938" cy="1838325"/>
            </a:xfrm>
            <a:custGeom>
              <a:avLst/>
              <a:gdLst>
                <a:gd name="T0" fmla="*/ 437 w 1540"/>
                <a:gd name="T1" fmla="*/ 0 h 1111"/>
                <a:gd name="T2" fmla="*/ 1357 w 1540"/>
                <a:gd name="T3" fmla="*/ 556 h 1111"/>
                <a:gd name="T4" fmla="*/ 1103 w 1540"/>
                <a:gd name="T5" fmla="*/ 1111 h 1111"/>
                <a:gd name="T6" fmla="*/ 183 w 1540"/>
                <a:gd name="T7" fmla="*/ 556 h 1111"/>
                <a:gd name="T8" fmla="*/ 437 w 1540"/>
                <a:gd name="T9" fmla="*/ 0 h 1111"/>
              </a:gdLst>
              <a:ahLst/>
              <a:cxnLst>
                <a:cxn ang="0">
                  <a:pos x="T0" y="T1"/>
                </a:cxn>
                <a:cxn ang="0">
                  <a:pos x="T2" y="T3"/>
                </a:cxn>
                <a:cxn ang="0">
                  <a:pos x="T4" y="T5"/>
                </a:cxn>
                <a:cxn ang="0">
                  <a:pos x="T6" y="T7"/>
                </a:cxn>
                <a:cxn ang="0">
                  <a:pos x="T8" y="T9"/>
                </a:cxn>
              </a:cxnLst>
              <a:rect l="0" t="0" r="r" b="b"/>
              <a:pathLst>
                <a:path w="1540" h="1111">
                  <a:moveTo>
                    <a:pt x="437" y="0"/>
                  </a:moveTo>
                  <a:cubicBezTo>
                    <a:pt x="760" y="0"/>
                    <a:pt x="1173" y="250"/>
                    <a:pt x="1357" y="556"/>
                  </a:cubicBezTo>
                  <a:cubicBezTo>
                    <a:pt x="1540" y="862"/>
                    <a:pt x="1426" y="1111"/>
                    <a:pt x="1103" y="1111"/>
                  </a:cubicBezTo>
                  <a:cubicBezTo>
                    <a:pt x="780" y="1111"/>
                    <a:pt x="367" y="862"/>
                    <a:pt x="183" y="556"/>
                  </a:cubicBezTo>
                  <a:cubicBezTo>
                    <a:pt x="0" y="250"/>
                    <a:pt x="114" y="0"/>
                    <a:pt x="437"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5" name="Freeform 13"/>
            <p:cNvSpPr>
              <a:spLocks/>
            </p:cNvSpPr>
            <p:nvPr/>
          </p:nvSpPr>
          <p:spPr bwMode="auto">
            <a:xfrm>
              <a:off x="1973263" y="4121151"/>
              <a:ext cx="2398713" cy="1728788"/>
            </a:xfrm>
            <a:custGeom>
              <a:avLst/>
              <a:gdLst>
                <a:gd name="T0" fmla="*/ 411 w 1449"/>
                <a:gd name="T1" fmla="*/ 0 h 1045"/>
                <a:gd name="T2" fmla="*/ 1277 w 1449"/>
                <a:gd name="T3" fmla="*/ 522 h 1045"/>
                <a:gd name="T4" fmla="*/ 1038 w 1449"/>
                <a:gd name="T5" fmla="*/ 1045 h 1045"/>
                <a:gd name="T6" fmla="*/ 173 w 1449"/>
                <a:gd name="T7" fmla="*/ 522 h 1045"/>
                <a:gd name="T8" fmla="*/ 411 w 1449"/>
                <a:gd name="T9" fmla="*/ 0 h 1045"/>
              </a:gdLst>
              <a:ahLst/>
              <a:cxnLst>
                <a:cxn ang="0">
                  <a:pos x="T0" y="T1"/>
                </a:cxn>
                <a:cxn ang="0">
                  <a:pos x="T2" y="T3"/>
                </a:cxn>
                <a:cxn ang="0">
                  <a:pos x="T4" y="T5"/>
                </a:cxn>
                <a:cxn ang="0">
                  <a:pos x="T6" y="T7"/>
                </a:cxn>
                <a:cxn ang="0">
                  <a:pos x="T8" y="T9"/>
                </a:cxn>
              </a:cxnLst>
              <a:rect l="0" t="0" r="r" b="b"/>
              <a:pathLst>
                <a:path w="1449" h="1045">
                  <a:moveTo>
                    <a:pt x="411" y="0"/>
                  </a:moveTo>
                  <a:cubicBezTo>
                    <a:pt x="715" y="0"/>
                    <a:pt x="1104" y="234"/>
                    <a:pt x="1277" y="522"/>
                  </a:cubicBezTo>
                  <a:cubicBezTo>
                    <a:pt x="1449" y="810"/>
                    <a:pt x="1342" y="1045"/>
                    <a:pt x="1038" y="1045"/>
                  </a:cubicBezTo>
                  <a:cubicBezTo>
                    <a:pt x="734" y="1045"/>
                    <a:pt x="345" y="810"/>
                    <a:pt x="173" y="522"/>
                  </a:cubicBezTo>
                  <a:cubicBezTo>
                    <a:pt x="0" y="234"/>
                    <a:pt x="107" y="0"/>
                    <a:pt x="411"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6" name="Freeform 14"/>
            <p:cNvSpPr>
              <a:spLocks/>
            </p:cNvSpPr>
            <p:nvPr/>
          </p:nvSpPr>
          <p:spPr bwMode="auto">
            <a:xfrm>
              <a:off x="2070101" y="4191001"/>
              <a:ext cx="2246313" cy="1620838"/>
            </a:xfrm>
            <a:custGeom>
              <a:avLst/>
              <a:gdLst>
                <a:gd name="T0" fmla="*/ 386 w 1358"/>
                <a:gd name="T1" fmla="*/ 0 h 980"/>
                <a:gd name="T2" fmla="*/ 1197 w 1358"/>
                <a:gd name="T3" fmla="*/ 490 h 980"/>
                <a:gd name="T4" fmla="*/ 973 w 1358"/>
                <a:gd name="T5" fmla="*/ 980 h 980"/>
                <a:gd name="T6" fmla="*/ 162 w 1358"/>
                <a:gd name="T7" fmla="*/ 490 h 980"/>
                <a:gd name="T8" fmla="*/ 386 w 1358"/>
                <a:gd name="T9" fmla="*/ 0 h 980"/>
              </a:gdLst>
              <a:ahLst/>
              <a:cxnLst>
                <a:cxn ang="0">
                  <a:pos x="T0" y="T1"/>
                </a:cxn>
                <a:cxn ang="0">
                  <a:pos x="T2" y="T3"/>
                </a:cxn>
                <a:cxn ang="0">
                  <a:pos x="T4" y="T5"/>
                </a:cxn>
                <a:cxn ang="0">
                  <a:pos x="T6" y="T7"/>
                </a:cxn>
                <a:cxn ang="0">
                  <a:pos x="T8" y="T9"/>
                </a:cxn>
              </a:cxnLst>
              <a:rect l="0" t="0" r="r" b="b"/>
              <a:pathLst>
                <a:path w="1358" h="980">
                  <a:moveTo>
                    <a:pt x="386" y="0"/>
                  </a:moveTo>
                  <a:cubicBezTo>
                    <a:pt x="671" y="0"/>
                    <a:pt x="1035" y="220"/>
                    <a:pt x="1197" y="490"/>
                  </a:cubicBezTo>
                  <a:cubicBezTo>
                    <a:pt x="1358" y="760"/>
                    <a:pt x="1258" y="980"/>
                    <a:pt x="973" y="980"/>
                  </a:cubicBezTo>
                  <a:cubicBezTo>
                    <a:pt x="688" y="980"/>
                    <a:pt x="324" y="760"/>
                    <a:pt x="162" y="490"/>
                  </a:cubicBezTo>
                  <a:cubicBezTo>
                    <a:pt x="0" y="220"/>
                    <a:pt x="101" y="0"/>
                    <a:pt x="386"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7" name="Freeform 15"/>
            <p:cNvSpPr>
              <a:spLocks/>
            </p:cNvSpPr>
            <p:nvPr/>
          </p:nvSpPr>
          <p:spPr bwMode="auto">
            <a:xfrm>
              <a:off x="2165351" y="4259263"/>
              <a:ext cx="2098675" cy="1512888"/>
            </a:xfrm>
            <a:custGeom>
              <a:avLst/>
              <a:gdLst>
                <a:gd name="T0" fmla="*/ 360 w 1268"/>
                <a:gd name="T1" fmla="*/ 0 h 914"/>
                <a:gd name="T2" fmla="*/ 1117 w 1268"/>
                <a:gd name="T3" fmla="*/ 457 h 914"/>
                <a:gd name="T4" fmla="*/ 908 w 1268"/>
                <a:gd name="T5" fmla="*/ 914 h 914"/>
                <a:gd name="T6" fmla="*/ 151 w 1268"/>
                <a:gd name="T7" fmla="*/ 457 h 914"/>
                <a:gd name="T8" fmla="*/ 360 w 1268"/>
                <a:gd name="T9" fmla="*/ 0 h 914"/>
              </a:gdLst>
              <a:ahLst/>
              <a:cxnLst>
                <a:cxn ang="0">
                  <a:pos x="T0" y="T1"/>
                </a:cxn>
                <a:cxn ang="0">
                  <a:pos x="T2" y="T3"/>
                </a:cxn>
                <a:cxn ang="0">
                  <a:pos x="T4" y="T5"/>
                </a:cxn>
                <a:cxn ang="0">
                  <a:pos x="T6" y="T7"/>
                </a:cxn>
                <a:cxn ang="0">
                  <a:pos x="T8" y="T9"/>
                </a:cxn>
              </a:cxnLst>
              <a:rect l="0" t="0" r="r" b="b"/>
              <a:pathLst>
                <a:path w="1268" h="914">
                  <a:moveTo>
                    <a:pt x="360" y="0"/>
                  </a:moveTo>
                  <a:cubicBezTo>
                    <a:pt x="626" y="0"/>
                    <a:pt x="966" y="206"/>
                    <a:pt x="1117" y="457"/>
                  </a:cubicBezTo>
                  <a:cubicBezTo>
                    <a:pt x="1268" y="709"/>
                    <a:pt x="1174" y="914"/>
                    <a:pt x="908" y="914"/>
                  </a:cubicBezTo>
                  <a:cubicBezTo>
                    <a:pt x="642" y="914"/>
                    <a:pt x="302" y="709"/>
                    <a:pt x="151" y="457"/>
                  </a:cubicBezTo>
                  <a:cubicBezTo>
                    <a:pt x="0" y="206"/>
                    <a:pt x="94" y="0"/>
                    <a:pt x="360"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28" name="Freeform 16"/>
            <p:cNvSpPr>
              <a:spLocks/>
            </p:cNvSpPr>
            <p:nvPr/>
          </p:nvSpPr>
          <p:spPr bwMode="auto">
            <a:xfrm>
              <a:off x="2263776" y="4330701"/>
              <a:ext cx="1944688" cy="1403350"/>
            </a:xfrm>
            <a:custGeom>
              <a:avLst/>
              <a:gdLst>
                <a:gd name="T0" fmla="*/ 333 w 1176"/>
                <a:gd name="T1" fmla="*/ 0 h 848"/>
                <a:gd name="T2" fmla="*/ 1036 w 1176"/>
                <a:gd name="T3" fmla="*/ 424 h 848"/>
                <a:gd name="T4" fmla="*/ 842 w 1176"/>
                <a:gd name="T5" fmla="*/ 848 h 848"/>
                <a:gd name="T6" fmla="*/ 140 w 1176"/>
                <a:gd name="T7" fmla="*/ 424 h 848"/>
                <a:gd name="T8" fmla="*/ 333 w 1176"/>
                <a:gd name="T9" fmla="*/ 0 h 848"/>
              </a:gdLst>
              <a:ahLst/>
              <a:cxnLst>
                <a:cxn ang="0">
                  <a:pos x="T0" y="T1"/>
                </a:cxn>
                <a:cxn ang="0">
                  <a:pos x="T2" y="T3"/>
                </a:cxn>
                <a:cxn ang="0">
                  <a:pos x="T4" y="T5"/>
                </a:cxn>
                <a:cxn ang="0">
                  <a:pos x="T6" y="T7"/>
                </a:cxn>
                <a:cxn ang="0">
                  <a:pos x="T8" y="T9"/>
                </a:cxn>
              </a:cxnLst>
              <a:rect l="0" t="0" r="r" b="b"/>
              <a:pathLst>
                <a:path w="1176" h="848">
                  <a:moveTo>
                    <a:pt x="333" y="0"/>
                  </a:moveTo>
                  <a:cubicBezTo>
                    <a:pt x="580" y="0"/>
                    <a:pt x="896" y="190"/>
                    <a:pt x="1036" y="424"/>
                  </a:cubicBezTo>
                  <a:cubicBezTo>
                    <a:pt x="1176" y="657"/>
                    <a:pt x="1089" y="848"/>
                    <a:pt x="842" y="848"/>
                  </a:cubicBezTo>
                  <a:cubicBezTo>
                    <a:pt x="595" y="848"/>
                    <a:pt x="280" y="657"/>
                    <a:pt x="140" y="424"/>
                  </a:cubicBezTo>
                  <a:cubicBezTo>
                    <a:pt x="0" y="190"/>
                    <a:pt x="87" y="0"/>
                    <a:pt x="333" y="0"/>
                  </a:cubicBez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0" name="Freeform 17"/>
            <p:cNvSpPr>
              <a:spLocks/>
            </p:cNvSpPr>
            <p:nvPr/>
          </p:nvSpPr>
          <p:spPr bwMode="auto">
            <a:xfrm>
              <a:off x="2359026" y="4400551"/>
              <a:ext cx="1795463" cy="1295400"/>
            </a:xfrm>
            <a:custGeom>
              <a:avLst/>
              <a:gdLst>
                <a:gd name="T0" fmla="*/ 308 w 1085"/>
                <a:gd name="T1" fmla="*/ 0 h 783"/>
                <a:gd name="T2" fmla="*/ 956 w 1085"/>
                <a:gd name="T3" fmla="*/ 391 h 783"/>
                <a:gd name="T4" fmla="*/ 777 w 1085"/>
                <a:gd name="T5" fmla="*/ 783 h 783"/>
                <a:gd name="T6" fmla="*/ 129 w 1085"/>
                <a:gd name="T7" fmla="*/ 391 h 783"/>
                <a:gd name="T8" fmla="*/ 308 w 1085"/>
                <a:gd name="T9" fmla="*/ 0 h 783"/>
              </a:gdLst>
              <a:ahLst/>
              <a:cxnLst>
                <a:cxn ang="0">
                  <a:pos x="T0" y="T1"/>
                </a:cxn>
                <a:cxn ang="0">
                  <a:pos x="T2" y="T3"/>
                </a:cxn>
                <a:cxn ang="0">
                  <a:pos x="T4" y="T5"/>
                </a:cxn>
                <a:cxn ang="0">
                  <a:pos x="T6" y="T7"/>
                </a:cxn>
                <a:cxn ang="0">
                  <a:pos x="T8" y="T9"/>
                </a:cxn>
              </a:cxnLst>
              <a:rect l="0" t="0" r="r" b="b"/>
              <a:pathLst>
                <a:path w="1085" h="783">
                  <a:moveTo>
                    <a:pt x="308" y="0"/>
                  </a:moveTo>
                  <a:cubicBezTo>
                    <a:pt x="535" y="0"/>
                    <a:pt x="826" y="176"/>
                    <a:pt x="956" y="391"/>
                  </a:cubicBezTo>
                  <a:cubicBezTo>
                    <a:pt x="1085" y="607"/>
                    <a:pt x="1004" y="783"/>
                    <a:pt x="777" y="783"/>
                  </a:cubicBezTo>
                  <a:cubicBezTo>
                    <a:pt x="549" y="783"/>
                    <a:pt x="258" y="607"/>
                    <a:pt x="129" y="391"/>
                  </a:cubicBezTo>
                  <a:cubicBezTo>
                    <a:pt x="0" y="176"/>
                    <a:pt x="80" y="0"/>
                    <a:pt x="308"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1" name="Freeform 18"/>
            <p:cNvSpPr>
              <a:spLocks/>
            </p:cNvSpPr>
            <p:nvPr/>
          </p:nvSpPr>
          <p:spPr bwMode="auto">
            <a:xfrm>
              <a:off x="2455863" y="4471988"/>
              <a:ext cx="1644650" cy="1184275"/>
            </a:xfrm>
            <a:custGeom>
              <a:avLst/>
              <a:gdLst>
                <a:gd name="T0" fmla="*/ 282 w 994"/>
                <a:gd name="T1" fmla="*/ 0 h 716"/>
                <a:gd name="T2" fmla="*/ 875 w 994"/>
                <a:gd name="T3" fmla="*/ 358 h 716"/>
                <a:gd name="T4" fmla="*/ 712 w 994"/>
                <a:gd name="T5" fmla="*/ 716 h 716"/>
                <a:gd name="T6" fmla="*/ 119 w 994"/>
                <a:gd name="T7" fmla="*/ 358 h 716"/>
                <a:gd name="T8" fmla="*/ 282 w 994"/>
                <a:gd name="T9" fmla="*/ 0 h 716"/>
              </a:gdLst>
              <a:ahLst/>
              <a:cxnLst>
                <a:cxn ang="0">
                  <a:pos x="T0" y="T1"/>
                </a:cxn>
                <a:cxn ang="0">
                  <a:pos x="T2" y="T3"/>
                </a:cxn>
                <a:cxn ang="0">
                  <a:pos x="T4" y="T5"/>
                </a:cxn>
                <a:cxn ang="0">
                  <a:pos x="T6" y="T7"/>
                </a:cxn>
                <a:cxn ang="0">
                  <a:pos x="T8" y="T9"/>
                </a:cxn>
              </a:cxnLst>
              <a:rect l="0" t="0" r="r" b="b"/>
              <a:pathLst>
                <a:path w="994" h="716">
                  <a:moveTo>
                    <a:pt x="282" y="0"/>
                  </a:moveTo>
                  <a:cubicBezTo>
                    <a:pt x="491" y="0"/>
                    <a:pt x="757" y="160"/>
                    <a:pt x="875" y="358"/>
                  </a:cubicBezTo>
                  <a:cubicBezTo>
                    <a:pt x="994" y="555"/>
                    <a:pt x="920" y="716"/>
                    <a:pt x="712" y="716"/>
                  </a:cubicBezTo>
                  <a:cubicBezTo>
                    <a:pt x="503" y="716"/>
                    <a:pt x="237" y="555"/>
                    <a:pt x="119" y="358"/>
                  </a:cubicBezTo>
                  <a:cubicBezTo>
                    <a:pt x="0" y="160"/>
                    <a:pt x="74" y="0"/>
                    <a:pt x="282"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2" name="Freeform 19"/>
            <p:cNvSpPr>
              <a:spLocks/>
            </p:cNvSpPr>
            <p:nvPr/>
          </p:nvSpPr>
          <p:spPr bwMode="auto">
            <a:xfrm>
              <a:off x="2551113" y="4541838"/>
              <a:ext cx="1493838" cy="1076325"/>
            </a:xfrm>
            <a:custGeom>
              <a:avLst/>
              <a:gdLst>
                <a:gd name="T0" fmla="*/ 257 w 903"/>
                <a:gd name="T1" fmla="*/ 0 h 651"/>
                <a:gd name="T2" fmla="*/ 795 w 903"/>
                <a:gd name="T3" fmla="*/ 325 h 651"/>
                <a:gd name="T4" fmla="*/ 647 w 903"/>
                <a:gd name="T5" fmla="*/ 651 h 651"/>
                <a:gd name="T6" fmla="*/ 108 w 903"/>
                <a:gd name="T7" fmla="*/ 325 h 651"/>
                <a:gd name="T8" fmla="*/ 257 w 903"/>
                <a:gd name="T9" fmla="*/ 0 h 651"/>
              </a:gdLst>
              <a:ahLst/>
              <a:cxnLst>
                <a:cxn ang="0">
                  <a:pos x="T0" y="T1"/>
                </a:cxn>
                <a:cxn ang="0">
                  <a:pos x="T2" y="T3"/>
                </a:cxn>
                <a:cxn ang="0">
                  <a:pos x="T4" y="T5"/>
                </a:cxn>
                <a:cxn ang="0">
                  <a:pos x="T6" y="T7"/>
                </a:cxn>
                <a:cxn ang="0">
                  <a:pos x="T8" y="T9"/>
                </a:cxn>
              </a:cxnLst>
              <a:rect l="0" t="0" r="r" b="b"/>
              <a:pathLst>
                <a:path w="903" h="651">
                  <a:moveTo>
                    <a:pt x="257" y="0"/>
                  </a:moveTo>
                  <a:cubicBezTo>
                    <a:pt x="446" y="0"/>
                    <a:pt x="688" y="146"/>
                    <a:pt x="795" y="325"/>
                  </a:cubicBezTo>
                  <a:cubicBezTo>
                    <a:pt x="903" y="505"/>
                    <a:pt x="836" y="651"/>
                    <a:pt x="647" y="651"/>
                  </a:cubicBezTo>
                  <a:cubicBezTo>
                    <a:pt x="457" y="651"/>
                    <a:pt x="215" y="505"/>
                    <a:pt x="108" y="325"/>
                  </a:cubicBezTo>
                  <a:cubicBezTo>
                    <a:pt x="0" y="146"/>
                    <a:pt x="67" y="0"/>
                    <a:pt x="257" y="0"/>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3" name="Freeform 20"/>
            <p:cNvSpPr>
              <a:spLocks/>
            </p:cNvSpPr>
            <p:nvPr/>
          </p:nvSpPr>
          <p:spPr bwMode="auto">
            <a:xfrm>
              <a:off x="2649538" y="4610101"/>
              <a:ext cx="1341438" cy="968375"/>
            </a:xfrm>
            <a:custGeom>
              <a:avLst/>
              <a:gdLst>
                <a:gd name="T0" fmla="*/ 230 w 811"/>
                <a:gd name="T1" fmla="*/ 0 h 585"/>
                <a:gd name="T2" fmla="*/ 714 w 811"/>
                <a:gd name="T3" fmla="*/ 293 h 585"/>
                <a:gd name="T4" fmla="*/ 581 w 811"/>
                <a:gd name="T5" fmla="*/ 585 h 585"/>
                <a:gd name="T6" fmla="*/ 96 w 811"/>
                <a:gd name="T7" fmla="*/ 293 h 585"/>
                <a:gd name="T8" fmla="*/ 230 w 811"/>
                <a:gd name="T9" fmla="*/ 0 h 585"/>
              </a:gdLst>
              <a:ahLst/>
              <a:cxnLst>
                <a:cxn ang="0">
                  <a:pos x="T0" y="T1"/>
                </a:cxn>
                <a:cxn ang="0">
                  <a:pos x="T2" y="T3"/>
                </a:cxn>
                <a:cxn ang="0">
                  <a:pos x="T4" y="T5"/>
                </a:cxn>
                <a:cxn ang="0">
                  <a:pos x="T6" y="T7"/>
                </a:cxn>
                <a:cxn ang="0">
                  <a:pos x="T8" y="T9"/>
                </a:cxn>
              </a:cxnLst>
              <a:rect l="0" t="0" r="r" b="b"/>
              <a:pathLst>
                <a:path w="811" h="585">
                  <a:moveTo>
                    <a:pt x="230" y="0"/>
                  </a:moveTo>
                  <a:cubicBezTo>
                    <a:pt x="400" y="0"/>
                    <a:pt x="618" y="132"/>
                    <a:pt x="714" y="293"/>
                  </a:cubicBezTo>
                  <a:cubicBezTo>
                    <a:pt x="811" y="454"/>
                    <a:pt x="751" y="585"/>
                    <a:pt x="581" y="585"/>
                  </a:cubicBezTo>
                  <a:cubicBezTo>
                    <a:pt x="411" y="585"/>
                    <a:pt x="193" y="454"/>
                    <a:pt x="96" y="293"/>
                  </a:cubicBezTo>
                  <a:cubicBezTo>
                    <a:pt x="0" y="132"/>
                    <a:pt x="60" y="0"/>
                    <a:pt x="230" y="0"/>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4" name="Freeform 21"/>
            <p:cNvSpPr>
              <a:spLocks/>
            </p:cNvSpPr>
            <p:nvPr/>
          </p:nvSpPr>
          <p:spPr bwMode="auto">
            <a:xfrm>
              <a:off x="2744788" y="4681538"/>
              <a:ext cx="1190625" cy="858838"/>
            </a:xfrm>
            <a:custGeom>
              <a:avLst/>
              <a:gdLst>
                <a:gd name="T0" fmla="*/ 204 w 720"/>
                <a:gd name="T1" fmla="*/ 0 h 519"/>
                <a:gd name="T2" fmla="*/ 634 w 720"/>
                <a:gd name="T3" fmla="*/ 259 h 519"/>
                <a:gd name="T4" fmla="*/ 516 w 720"/>
                <a:gd name="T5" fmla="*/ 519 h 519"/>
                <a:gd name="T6" fmla="*/ 86 w 720"/>
                <a:gd name="T7" fmla="*/ 259 h 519"/>
                <a:gd name="T8" fmla="*/ 204 w 720"/>
                <a:gd name="T9" fmla="*/ 0 h 519"/>
              </a:gdLst>
              <a:ahLst/>
              <a:cxnLst>
                <a:cxn ang="0">
                  <a:pos x="T0" y="T1"/>
                </a:cxn>
                <a:cxn ang="0">
                  <a:pos x="T2" y="T3"/>
                </a:cxn>
                <a:cxn ang="0">
                  <a:pos x="T4" y="T5"/>
                </a:cxn>
                <a:cxn ang="0">
                  <a:pos x="T6" y="T7"/>
                </a:cxn>
                <a:cxn ang="0">
                  <a:pos x="T8" y="T9"/>
                </a:cxn>
              </a:cxnLst>
              <a:rect l="0" t="0" r="r" b="b"/>
              <a:pathLst>
                <a:path w="720" h="519">
                  <a:moveTo>
                    <a:pt x="204" y="0"/>
                  </a:moveTo>
                  <a:cubicBezTo>
                    <a:pt x="355" y="0"/>
                    <a:pt x="549" y="116"/>
                    <a:pt x="634" y="259"/>
                  </a:cubicBezTo>
                  <a:cubicBezTo>
                    <a:pt x="720" y="402"/>
                    <a:pt x="667" y="519"/>
                    <a:pt x="516" y="519"/>
                  </a:cubicBezTo>
                  <a:cubicBezTo>
                    <a:pt x="365" y="519"/>
                    <a:pt x="171" y="402"/>
                    <a:pt x="86" y="259"/>
                  </a:cubicBezTo>
                  <a:cubicBezTo>
                    <a:pt x="0" y="116"/>
                    <a:pt x="53" y="0"/>
                    <a:pt x="204" y="0"/>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5" name="Freeform 22"/>
            <p:cNvSpPr>
              <a:spLocks/>
            </p:cNvSpPr>
            <p:nvPr/>
          </p:nvSpPr>
          <p:spPr bwMode="auto">
            <a:xfrm>
              <a:off x="2841626" y="4751388"/>
              <a:ext cx="1039813" cy="750888"/>
            </a:xfrm>
            <a:custGeom>
              <a:avLst/>
              <a:gdLst>
                <a:gd name="T0" fmla="*/ 179 w 629"/>
                <a:gd name="T1" fmla="*/ 0 h 454"/>
                <a:gd name="T2" fmla="*/ 554 w 629"/>
                <a:gd name="T3" fmla="*/ 227 h 454"/>
                <a:gd name="T4" fmla="*/ 451 w 629"/>
                <a:gd name="T5" fmla="*/ 454 h 454"/>
                <a:gd name="T6" fmla="*/ 75 w 629"/>
                <a:gd name="T7" fmla="*/ 227 h 454"/>
                <a:gd name="T8" fmla="*/ 179 w 629"/>
                <a:gd name="T9" fmla="*/ 0 h 454"/>
              </a:gdLst>
              <a:ahLst/>
              <a:cxnLst>
                <a:cxn ang="0">
                  <a:pos x="T0" y="T1"/>
                </a:cxn>
                <a:cxn ang="0">
                  <a:pos x="T2" y="T3"/>
                </a:cxn>
                <a:cxn ang="0">
                  <a:pos x="T4" y="T5"/>
                </a:cxn>
                <a:cxn ang="0">
                  <a:pos x="T6" y="T7"/>
                </a:cxn>
                <a:cxn ang="0">
                  <a:pos x="T8" y="T9"/>
                </a:cxn>
              </a:cxnLst>
              <a:rect l="0" t="0" r="r" b="b"/>
              <a:pathLst>
                <a:path w="629" h="454">
                  <a:moveTo>
                    <a:pt x="179" y="0"/>
                  </a:moveTo>
                  <a:cubicBezTo>
                    <a:pt x="311" y="0"/>
                    <a:pt x="479" y="102"/>
                    <a:pt x="554" y="227"/>
                  </a:cubicBezTo>
                  <a:cubicBezTo>
                    <a:pt x="629" y="352"/>
                    <a:pt x="583" y="454"/>
                    <a:pt x="451" y="454"/>
                  </a:cubicBezTo>
                  <a:cubicBezTo>
                    <a:pt x="319" y="454"/>
                    <a:pt x="150" y="352"/>
                    <a:pt x="75" y="227"/>
                  </a:cubicBezTo>
                  <a:cubicBezTo>
                    <a:pt x="0" y="102"/>
                    <a:pt x="47" y="0"/>
                    <a:pt x="179" y="0"/>
                  </a:cubicBez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6" name="Freeform 23"/>
            <p:cNvSpPr>
              <a:spLocks/>
            </p:cNvSpPr>
            <p:nvPr/>
          </p:nvSpPr>
          <p:spPr bwMode="auto">
            <a:xfrm>
              <a:off x="2938463" y="4821238"/>
              <a:ext cx="889000" cy="641350"/>
            </a:xfrm>
            <a:custGeom>
              <a:avLst/>
              <a:gdLst>
                <a:gd name="T0" fmla="*/ 152 w 537"/>
                <a:gd name="T1" fmla="*/ 0 h 388"/>
                <a:gd name="T2" fmla="*/ 473 w 537"/>
                <a:gd name="T3" fmla="*/ 194 h 388"/>
                <a:gd name="T4" fmla="*/ 385 w 537"/>
                <a:gd name="T5" fmla="*/ 388 h 388"/>
                <a:gd name="T6" fmla="*/ 64 w 537"/>
                <a:gd name="T7" fmla="*/ 194 h 388"/>
                <a:gd name="T8" fmla="*/ 152 w 537"/>
                <a:gd name="T9" fmla="*/ 0 h 388"/>
              </a:gdLst>
              <a:ahLst/>
              <a:cxnLst>
                <a:cxn ang="0">
                  <a:pos x="T0" y="T1"/>
                </a:cxn>
                <a:cxn ang="0">
                  <a:pos x="T2" y="T3"/>
                </a:cxn>
                <a:cxn ang="0">
                  <a:pos x="T4" y="T5"/>
                </a:cxn>
                <a:cxn ang="0">
                  <a:pos x="T6" y="T7"/>
                </a:cxn>
                <a:cxn ang="0">
                  <a:pos x="T8" y="T9"/>
                </a:cxn>
              </a:cxnLst>
              <a:rect l="0" t="0" r="r" b="b"/>
              <a:pathLst>
                <a:path w="537" h="388">
                  <a:moveTo>
                    <a:pt x="152" y="0"/>
                  </a:moveTo>
                  <a:cubicBezTo>
                    <a:pt x="265" y="0"/>
                    <a:pt x="409" y="88"/>
                    <a:pt x="473" y="194"/>
                  </a:cubicBezTo>
                  <a:cubicBezTo>
                    <a:pt x="537" y="301"/>
                    <a:pt x="497" y="388"/>
                    <a:pt x="385" y="388"/>
                  </a:cubicBezTo>
                  <a:cubicBezTo>
                    <a:pt x="272" y="388"/>
                    <a:pt x="128" y="301"/>
                    <a:pt x="64" y="194"/>
                  </a:cubicBezTo>
                  <a:cubicBezTo>
                    <a:pt x="0" y="88"/>
                    <a:pt x="39" y="0"/>
                    <a:pt x="152" y="0"/>
                  </a:cubicBez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7" name="Freeform 24"/>
            <p:cNvSpPr>
              <a:spLocks/>
            </p:cNvSpPr>
            <p:nvPr/>
          </p:nvSpPr>
          <p:spPr bwMode="auto">
            <a:xfrm>
              <a:off x="3033713" y="4892676"/>
              <a:ext cx="738188" cy="531813"/>
            </a:xfrm>
            <a:custGeom>
              <a:avLst/>
              <a:gdLst>
                <a:gd name="T0" fmla="*/ 127 w 446"/>
                <a:gd name="T1" fmla="*/ 0 h 322"/>
                <a:gd name="T2" fmla="*/ 393 w 446"/>
                <a:gd name="T3" fmla="*/ 161 h 322"/>
                <a:gd name="T4" fmla="*/ 320 w 446"/>
                <a:gd name="T5" fmla="*/ 322 h 322"/>
                <a:gd name="T6" fmla="*/ 53 w 446"/>
                <a:gd name="T7" fmla="*/ 161 h 322"/>
                <a:gd name="T8" fmla="*/ 127 w 446"/>
                <a:gd name="T9" fmla="*/ 0 h 322"/>
              </a:gdLst>
              <a:ahLst/>
              <a:cxnLst>
                <a:cxn ang="0">
                  <a:pos x="T0" y="T1"/>
                </a:cxn>
                <a:cxn ang="0">
                  <a:pos x="T2" y="T3"/>
                </a:cxn>
                <a:cxn ang="0">
                  <a:pos x="T4" y="T5"/>
                </a:cxn>
                <a:cxn ang="0">
                  <a:pos x="T6" y="T7"/>
                </a:cxn>
                <a:cxn ang="0">
                  <a:pos x="T8" y="T9"/>
                </a:cxn>
              </a:cxnLst>
              <a:rect l="0" t="0" r="r" b="b"/>
              <a:pathLst>
                <a:path w="446" h="322">
                  <a:moveTo>
                    <a:pt x="127" y="0"/>
                  </a:moveTo>
                  <a:cubicBezTo>
                    <a:pt x="220" y="0"/>
                    <a:pt x="340" y="72"/>
                    <a:pt x="393" y="161"/>
                  </a:cubicBezTo>
                  <a:cubicBezTo>
                    <a:pt x="446" y="250"/>
                    <a:pt x="413" y="322"/>
                    <a:pt x="320" y="322"/>
                  </a:cubicBezTo>
                  <a:cubicBezTo>
                    <a:pt x="226" y="322"/>
                    <a:pt x="106" y="250"/>
                    <a:pt x="53" y="161"/>
                  </a:cubicBezTo>
                  <a:cubicBezTo>
                    <a:pt x="0" y="72"/>
                    <a:pt x="33" y="0"/>
                    <a:pt x="127"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8" name="Freeform 25"/>
            <p:cNvSpPr>
              <a:spLocks/>
            </p:cNvSpPr>
            <p:nvPr/>
          </p:nvSpPr>
          <p:spPr bwMode="auto">
            <a:xfrm>
              <a:off x="3130551" y="4960938"/>
              <a:ext cx="587375" cy="423863"/>
            </a:xfrm>
            <a:custGeom>
              <a:avLst/>
              <a:gdLst>
                <a:gd name="T0" fmla="*/ 101 w 355"/>
                <a:gd name="T1" fmla="*/ 0 h 256"/>
                <a:gd name="T2" fmla="*/ 313 w 355"/>
                <a:gd name="T3" fmla="*/ 128 h 256"/>
                <a:gd name="T4" fmla="*/ 255 w 355"/>
                <a:gd name="T5" fmla="*/ 256 h 256"/>
                <a:gd name="T6" fmla="*/ 42 w 355"/>
                <a:gd name="T7" fmla="*/ 128 h 256"/>
                <a:gd name="T8" fmla="*/ 101 w 355"/>
                <a:gd name="T9" fmla="*/ 0 h 256"/>
              </a:gdLst>
              <a:ahLst/>
              <a:cxnLst>
                <a:cxn ang="0">
                  <a:pos x="T0" y="T1"/>
                </a:cxn>
                <a:cxn ang="0">
                  <a:pos x="T2" y="T3"/>
                </a:cxn>
                <a:cxn ang="0">
                  <a:pos x="T4" y="T5"/>
                </a:cxn>
                <a:cxn ang="0">
                  <a:pos x="T6" y="T7"/>
                </a:cxn>
                <a:cxn ang="0">
                  <a:pos x="T8" y="T9"/>
                </a:cxn>
              </a:cxnLst>
              <a:rect l="0" t="0" r="r" b="b"/>
              <a:pathLst>
                <a:path w="355" h="256">
                  <a:moveTo>
                    <a:pt x="101" y="0"/>
                  </a:moveTo>
                  <a:cubicBezTo>
                    <a:pt x="175" y="0"/>
                    <a:pt x="271" y="58"/>
                    <a:pt x="313" y="128"/>
                  </a:cubicBezTo>
                  <a:cubicBezTo>
                    <a:pt x="355" y="199"/>
                    <a:pt x="329" y="256"/>
                    <a:pt x="255" y="256"/>
                  </a:cubicBezTo>
                  <a:cubicBezTo>
                    <a:pt x="180" y="256"/>
                    <a:pt x="85" y="199"/>
                    <a:pt x="42" y="128"/>
                  </a:cubicBezTo>
                  <a:cubicBezTo>
                    <a:pt x="0" y="58"/>
                    <a:pt x="26" y="0"/>
                    <a:pt x="101" y="0"/>
                  </a:cubicBezTo>
                  <a:close/>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39" name="Freeform 26"/>
            <p:cNvSpPr>
              <a:spLocks/>
            </p:cNvSpPr>
            <p:nvPr/>
          </p:nvSpPr>
          <p:spPr bwMode="auto">
            <a:xfrm>
              <a:off x="3225801" y="5032376"/>
              <a:ext cx="438150" cy="314325"/>
            </a:xfrm>
            <a:custGeom>
              <a:avLst/>
              <a:gdLst>
                <a:gd name="T0" fmla="*/ 75 w 264"/>
                <a:gd name="T1" fmla="*/ 0 h 190"/>
                <a:gd name="T2" fmla="*/ 233 w 264"/>
                <a:gd name="T3" fmla="*/ 95 h 190"/>
                <a:gd name="T4" fmla="*/ 189 w 264"/>
                <a:gd name="T5" fmla="*/ 190 h 190"/>
                <a:gd name="T6" fmla="*/ 32 w 264"/>
                <a:gd name="T7" fmla="*/ 95 h 190"/>
                <a:gd name="T8" fmla="*/ 75 w 264"/>
                <a:gd name="T9" fmla="*/ 0 h 190"/>
              </a:gdLst>
              <a:ahLst/>
              <a:cxnLst>
                <a:cxn ang="0">
                  <a:pos x="T0" y="T1"/>
                </a:cxn>
                <a:cxn ang="0">
                  <a:pos x="T2" y="T3"/>
                </a:cxn>
                <a:cxn ang="0">
                  <a:pos x="T4" y="T5"/>
                </a:cxn>
                <a:cxn ang="0">
                  <a:pos x="T6" y="T7"/>
                </a:cxn>
                <a:cxn ang="0">
                  <a:pos x="T8" y="T9"/>
                </a:cxn>
              </a:cxnLst>
              <a:rect l="0" t="0" r="r" b="b"/>
              <a:pathLst>
                <a:path w="264" h="190">
                  <a:moveTo>
                    <a:pt x="75" y="0"/>
                  </a:moveTo>
                  <a:cubicBezTo>
                    <a:pt x="131" y="0"/>
                    <a:pt x="202" y="42"/>
                    <a:pt x="233" y="95"/>
                  </a:cubicBezTo>
                  <a:cubicBezTo>
                    <a:pt x="264" y="147"/>
                    <a:pt x="245" y="190"/>
                    <a:pt x="189" y="190"/>
                  </a:cubicBezTo>
                  <a:cubicBezTo>
                    <a:pt x="134" y="190"/>
                    <a:pt x="63" y="147"/>
                    <a:pt x="32" y="95"/>
                  </a:cubicBezTo>
                  <a:cubicBezTo>
                    <a:pt x="0" y="42"/>
                    <a:pt x="20" y="0"/>
                    <a:pt x="75" y="0"/>
                  </a:cubicBezTo>
                  <a:close/>
                </a:path>
              </a:pathLst>
            </a:custGeom>
            <a:solidFill>
              <a:srgbClr val="FC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1" name="Freeform 27"/>
            <p:cNvSpPr>
              <a:spLocks/>
            </p:cNvSpPr>
            <p:nvPr/>
          </p:nvSpPr>
          <p:spPr bwMode="auto">
            <a:xfrm>
              <a:off x="3324226" y="5102226"/>
              <a:ext cx="285750" cy="206375"/>
            </a:xfrm>
            <a:custGeom>
              <a:avLst/>
              <a:gdLst>
                <a:gd name="T0" fmla="*/ 49 w 173"/>
                <a:gd name="T1" fmla="*/ 0 h 125"/>
                <a:gd name="T2" fmla="*/ 152 w 173"/>
                <a:gd name="T3" fmla="*/ 62 h 125"/>
                <a:gd name="T4" fmla="*/ 123 w 173"/>
                <a:gd name="T5" fmla="*/ 125 h 125"/>
                <a:gd name="T6" fmla="*/ 20 w 173"/>
                <a:gd name="T7" fmla="*/ 62 h 125"/>
                <a:gd name="T8" fmla="*/ 49 w 173"/>
                <a:gd name="T9" fmla="*/ 0 h 125"/>
              </a:gdLst>
              <a:ahLst/>
              <a:cxnLst>
                <a:cxn ang="0">
                  <a:pos x="T0" y="T1"/>
                </a:cxn>
                <a:cxn ang="0">
                  <a:pos x="T2" y="T3"/>
                </a:cxn>
                <a:cxn ang="0">
                  <a:pos x="T4" y="T5"/>
                </a:cxn>
                <a:cxn ang="0">
                  <a:pos x="T6" y="T7"/>
                </a:cxn>
                <a:cxn ang="0">
                  <a:pos x="T8" y="T9"/>
                </a:cxn>
              </a:cxnLst>
              <a:rect l="0" t="0" r="r" b="b"/>
              <a:pathLst>
                <a:path w="173" h="125">
                  <a:moveTo>
                    <a:pt x="49" y="0"/>
                  </a:moveTo>
                  <a:cubicBezTo>
                    <a:pt x="85" y="0"/>
                    <a:pt x="131" y="28"/>
                    <a:pt x="152" y="62"/>
                  </a:cubicBezTo>
                  <a:cubicBezTo>
                    <a:pt x="173" y="97"/>
                    <a:pt x="160" y="125"/>
                    <a:pt x="123" y="125"/>
                  </a:cubicBezTo>
                  <a:cubicBezTo>
                    <a:pt x="87" y="125"/>
                    <a:pt x="41" y="97"/>
                    <a:pt x="20" y="62"/>
                  </a:cubicBezTo>
                  <a:cubicBezTo>
                    <a:pt x="0" y="28"/>
                    <a:pt x="12" y="0"/>
                    <a:pt x="49"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2" name="Freeform 28"/>
            <p:cNvSpPr>
              <a:spLocks/>
            </p:cNvSpPr>
            <p:nvPr/>
          </p:nvSpPr>
          <p:spPr bwMode="auto">
            <a:xfrm>
              <a:off x="3419476" y="5172076"/>
              <a:ext cx="136525" cy="96838"/>
            </a:xfrm>
            <a:custGeom>
              <a:avLst/>
              <a:gdLst>
                <a:gd name="T0" fmla="*/ 23 w 82"/>
                <a:gd name="T1" fmla="*/ 0 h 59"/>
                <a:gd name="T2" fmla="*/ 72 w 82"/>
                <a:gd name="T3" fmla="*/ 30 h 59"/>
                <a:gd name="T4" fmla="*/ 58 w 82"/>
                <a:gd name="T5" fmla="*/ 59 h 59"/>
                <a:gd name="T6" fmla="*/ 10 w 82"/>
                <a:gd name="T7" fmla="*/ 30 h 59"/>
                <a:gd name="T8" fmla="*/ 23 w 82"/>
                <a:gd name="T9" fmla="*/ 0 h 59"/>
              </a:gdLst>
              <a:ahLst/>
              <a:cxnLst>
                <a:cxn ang="0">
                  <a:pos x="T0" y="T1"/>
                </a:cxn>
                <a:cxn ang="0">
                  <a:pos x="T2" y="T3"/>
                </a:cxn>
                <a:cxn ang="0">
                  <a:pos x="T4" y="T5"/>
                </a:cxn>
                <a:cxn ang="0">
                  <a:pos x="T6" y="T7"/>
                </a:cxn>
                <a:cxn ang="0">
                  <a:pos x="T8" y="T9"/>
                </a:cxn>
              </a:cxnLst>
              <a:rect l="0" t="0" r="r" b="b"/>
              <a:pathLst>
                <a:path w="82" h="59">
                  <a:moveTo>
                    <a:pt x="23" y="0"/>
                  </a:moveTo>
                  <a:cubicBezTo>
                    <a:pt x="40" y="0"/>
                    <a:pt x="62" y="14"/>
                    <a:pt x="72" y="30"/>
                  </a:cubicBezTo>
                  <a:cubicBezTo>
                    <a:pt x="82" y="46"/>
                    <a:pt x="76" y="59"/>
                    <a:pt x="58" y="59"/>
                  </a:cubicBezTo>
                  <a:cubicBezTo>
                    <a:pt x="41" y="59"/>
                    <a:pt x="19" y="46"/>
                    <a:pt x="10" y="30"/>
                  </a:cubicBezTo>
                  <a:cubicBezTo>
                    <a:pt x="0" y="14"/>
                    <a:pt x="6"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3" name="Freeform 29"/>
            <p:cNvSpPr>
              <a:spLocks noEditPoints="1"/>
            </p:cNvSpPr>
            <p:nvPr/>
          </p:nvSpPr>
          <p:spPr bwMode="auto">
            <a:xfrm>
              <a:off x="2214563" y="4125913"/>
              <a:ext cx="2052638" cy="1757363"/>
            </a:xfrm>
            <a:custGeom>
              <a:avLst/>
              <a:gdLst>
                <a:gd name="T0" fmla="*/ 477 w 1241"/>
                <a:gd name="T1" fmla="*/ 571 h 1062"/>
                <a:gd name="T2" fmla="*/ 249 w 1241"/>
                <a:gd name="T3" fmla="*/ 607 h 1062"/>
                <a:gd name="T4" fmla="*/ 28 w 1241"/>
                <a:gd name="T5" fmla="*/ 583 h 1062"/>
                <a:gd name="T6" fmla="*/ 29 w 1241"/>
                <a:gd name="T7" fmla="*/ 580 h 1062"/>
                <a:gd name="T8" fmla="*/ 249 w 1241"/>
                <a:gd name="T9" fmla="*/ 603 h 1062"/>
                <a:gd name="T10" fmla="*/ 476 w 1241"/>
                <a:gd name="T11" fmla="*/ 568 h 1062"/>
                <a:gd name="T12" fmla="*/ 477 w 1241"/>
                <a:gd name="T13" fmla="*/ 571 h 1062"/>
                <a:gd name="T14" fmla="*/ 517 w 1241"/>
                <a:gd name="T15" fmla="*/ 602 h 1062"/>
                <a:gd name="T16" fmla="*/ 664 w 1241"/>
                <a:gd name="T17" fmla="*/ 840 h 1062"/>
                <a:gd name="T18" fmla="*/ 827 w 1241"/>
                <a:gd name="T19" fmla="*/ 1060 h 1062"/>
                <a:gd name="T20" fmla="*/ 825 w 1241"/>
                <a:gd name="T21" fmla="*/ 1062 h 1062"/>
                <a:gd name="T22" fmla="*/ 661 w 1241"/>
                <a:gd name="T23" fmla="*/ 842 h 1062"/>
                <a:gd name="T24" fmla="*/ 515 w 1241"/>
                <a:gd name="T25" fmla="*/ 603 h 1062"/>
                <a:gd name="T26" fmla="*/ 517 w 1241"/>
                <a:gd name="T27" fmla="*/ 602 h 1062"/>
                <a:gd name="T28" fmla="*/ 557 w 1241"/>
                <a:gd name="T29" fmla="*/ 601 h 1062"/>
                <a:gd name="T30" fmla="*/ 939 w 1241"/>
                <a:gd name="T31" fmla="*/ 742 h 1062"/>
                <a:gd name="T32" fmla="*/ 1241 w 1241"/>
                <a:gd name="T33" fmla="*/ 797 h 1062"/>
                <a:gd name="T34" fmla="*/ 1241 w 1241"/>
                <a:gd name="T35" fmla="*/ 800 h 1062"/>
                <a:gd name="T36" fmla="*/ 939 w 1241"/>
                <a:gd name="T37" fmla="*/ 745 h 1062"/>
                <a:gd name="T38" fmla="*/ 556 w 1241"/>
                <a:gd name="T39" fmla="*/ 604 h 1062"/>
                <a:gd name="T40" fmla="*/ 557 w 1241"/>
                <a:gd name="T41" fmla="*/ 601 h 1062"/>
                <a:gd name="T42" fmla="*/ 1005 w 1241"/>
                <a:gd name="T43" fmla="*/ 321 h 1062"/>
                <a:gd name="T44" fmla="*/ 988 w 1241"/>
                <a:gd name="T45" fmla="*/ 332 h 1062"/>
                <a:gd name="T46" fmla="*/ 557 w 1241"/>
                <a:gd name="T47" fmla="*/ 571 h 1062"/>
                <a:gd name="T48" fmla="*/ 556 w 1241"/>
                <a:gd name="T49" fmla="*/ 568 h 1062"/>
                <a:gd name="T50" fmla="*/ 987 w 1241"/>
                <a:gd name="T51" fmla="*/ 330 h 1062"/>
                <a:gd name="T52" fmla="*/ 1004 w 1241"/>
                <a:gd name="T53" fmla="*/ 319 h 1062"/>
                <a:gd name="T54" fmla="*/ 1005 w 1241"/>
                <a:gd name="T55" fmla="*/ 321 h 1062"/>
                <a:gd name="T56" fmla="*/ 496 w 1241"/>
                <a:gd name="T57" fmla="*/ 0 h 1062"/>
                <a:gd name="T58" fmla="*/ 490 w 1241"/>
                <a:gd name="T59" fmla="*/ 294 h 1062"/>
                <a:gd name="T60" fmla="*/ 518 w 1241"/>
                <a:gd name="T61" fmla="*/ 536 h 1062"/>
                <a:gd name="T62" fmla="*/ 515 w 1241"/>
                <a:gd name="T63" fmla="*/ 537 h 1062"/>
                <a:gd name="T64" fmla="*/ 487 w 1241"/>
                <a:gd name="T65" fmla="*/ 294 h 1062"/>
                <a:gd name="T66" fmla="*/ 493 w 1241"/>
                <a:gd name="T67" fmla="*/ 0 h 1062"/>
                <a:gd name="T68" fmla="*/ 496 w 1241"/>
                <a:gd name="T69" fmla="*/ 0 h 1062"/>
                <a:gd name="T70" fmla="*/ 3 w 1241"/>
                <a:gd name="T71" fmla="*/ 16 h 1062"/>
                <a:gd name="T72" fmla="*/ 220 w 1241"/>
                <a:gd name="T73" fmla="*/ 313 h 1062"/>
                <a:gd name="T74" fmla="*/ 477 w 1241"/>
                <a:gd name="T75" fmla="*/ 535 h 1062"/>
                <a:gd name="T76" fmla="*/ 476 w 1241"/>
                <a:gd name="T77" fmla="*/ 538 h 1062"/>
                <a:gd name="T78" fmla="*/ 218 w 1241"/>
                <a:gd name="T79" fmla="*/ 315 h 1062"/>
                <a:gd name="T80" fmla="*/ 0 w 1241"/>
                <a:gd name="T81" fmla="*/ 17 h 1062"/>
                <a:gd name="T82" fmla="*/ 3 w 1241"/>
                <a:gd name="T83" fmla="*/ 1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1" h="1062">
                  <a:moveTo>
                    <a:pt x="477" y="571"/>
                  </a:moveTo>
                  <a:cubicBezTo>
                    <a:pt x="400" y="594"/>
                    <a:pt x="324" y="605"/>
                    <a:pt x="249" y="607"/>
                  </a:cubicBezTo>
                  <a:cubicBezTo>
                    <a:pt x="175" y="608"/>
                    <a:pt x="101" y="600"/>
                    <a:pt x="28" y="583"/>
                  </a:cubicBezTo>
                  <a:cubicBezTo>
                    <a:pt x="29" y="580"/>
                    <a:pt x="29" y="580"/>
                    <a:pt x="29" y="580"/>
                  </a:cubicBezTo>
                  <a:cubicBezTo>
                    <a:pt x="101" y="597"/>
                    <a:pt x="175" y="605"/>
                    <a:pt x="249" y="603"/>
                  </a:cubicBezTo>
                  <a:cubicBezTo>
                    <a:pt x="324" y="602"/>
                    <a:pt x="399" y="591"/>
                    <a:pt x="476" y="568"/>
                  </a:cubicBezTo>
                  <a:cubicBezTo>
                    <a:pt x="477" y="571"/>
                    <a:pt x="477" y="571"/>
                    <a:pt x="477" y="571"/>
                  </a:cubicBezTo>
                  <a:close/>
                  <a:moveTo>
                    <a:pt x="517" y="602"/>
                  </a:moveTo>
                  <a:cubicBezTo>
                    <a:pt x="563" y="684"/>
                    <a:pt x="612" y="763"/>
                    <a:pt x="664" y="840"/>
                  </a:cubicBezTo>
                  <a:cubicBezTo>
                    <a:pt x="715" y="916"/>
                    <a:pt x="770" y="990"/>
                    <a:pt x="827" y="1060"/>
                  </a:cubicBezTo>
                  <a:cubicBezTo>
                    <a:pt x="825" y="1062"/>
                    <a:pt x="825" y="1062"/>
                    <a:pt x="825" y="1062"/>
                  </a:cubicBezTo>
                  <a:cubicBezTo>
                    <a:pt x="767" y="992"/>
                    <a:pt x="713" y="918"/>
                    <a:pt x="661" y="842"/>
                  </a:cubicBezTo>
                  <a:cubicBezTo>
                    <a:pt x="609" y="765"/>
                    <a:pt x="561" y="686"/>
                    <a:pt x="515" y="603"/>
                  </a:cubicBezTo>
                  <a:cubicBezTo>
                    <a:pt x="517" y="602"/>
                    <a:pt x="517" y="602"/>
                    <a:pt x="517" y="602"/>
                  </a:cubicBezTo>
                  <a:close/>
                  <a:moveTo>
                    <a:pt x="557" y="601"/>
                  </a:moveTo>
                  <a:cubicBezTo>
                    <a:pt x="704" y="669"/>
                    <a:pt x="828" y="713"/>
                    <a:pt x="939" y="742"/>
                  </a:cubicBezTo>
                  <a:cubicBezTo>
                    <a:pt x="1050" y="772"/>
                    <a:pt x="1148" y="786"/>
                    <a:pt x="1241" y="797"/>
                  </a:cubicBezTo>
                  <a:cubicBezTo>
                    <a:pt x="1241" y="800"/>
                    <a:pt x="1241" y="800"/>
                    <a:pt x="1241" y="800"/>
                  </a:cubicBezTo>
                  <a:cubicBezTo>
                    <a:pt x="1147" y="790"/>
                    <a:pt x="1050" y="775"/>
                    <a:pt x="939" y="745"/>
                  </a:cubicBezTo>
                  <a:cubicBezTo>
                    <a:pt x="827" y="716"/>
                    <a:pt x="703" y="672"/>
                    <a:pt x="556" y="604"/>
                  </a:cubicBezTo>
                  <a:cubicBezTo>
                    <a:pt x="557" y="601"/>
                    <a:pt x="557" y="601"/>
                    <a:pt x="557" y="601"/>
                  </a:cubicBezTo>
                  <a:close/>
                  <a:moveTo>
                    <a:pt x="1005" y="321"/>
                  </a:moveTo>
                  <a:cubicBezTo>
                    <a:pt x="1002" y="324"/>
                    <a:pt x="995" y="328"/>
                    <a:pt x="988" y="332"/>
                  </a:cubicBezTo>
                  <a:cubicBezTo>
                    <a:pt x="892" y="396"/>
                    <a:pt x="721" y="508"/>
                    <a:pt x="557" y="571"/>
                  </a:cubicBezTo>
                  <a:cubicBezTo>
                    <a:pt x="556" y="568"/>
                    <a:pt x="556" y="568"/>
                    <a:pt x="556" y="568"/>
                  </a:cubicBezTo>
                  <a:cubicBezTo>
                    <a:pt x="720" y="505"/>
                    <a:pt x="891" y="393"/>
                    <a:pt x="987" y="330"/>
                  </a:cubicBezTo>
                  <a:cubicBezTo>
                    <a:pt x="992" y="327"/>
                    <a:pt x="997" y="323"/>
                    <a:pt x="1004" y="319"/>
                  </a:cubicBezTo>
                  <a:cubicBezTo>
                    <a:pt x="1005" y="321"/>
                    <a:pt x="1005" y="321"/>
                    <a:pt x="1005" y="321"/>
                  </a:cubicBezTo>
                  <a:close/>
                  <a:moveTo>
                    <a:pt x="496" y="0"/>
                  </a:moveTo>
                  <a:cubicBezTo>
                    <a:pt x="488" y="88"/>
                    <a:pt x="486" y="194"/>
                    <a:pt x="490" y="294"/>
                  </a:cubicBezTo>
                  <a:cubicBezTo>
                    <a:pt x="494" y="387"/>
                    <a:pt x="503" y="475"/>
                    <a:pt x="518" y="536"/>
                  </a:cubicBezTo>
                  <a:cubicBezTo>
                    <a:pt x="515" y="537"/>
                    <a:pt x="515" y="537"/>
                    <a:pt x="515" y="537"/>
                  </a:cubicBezTo>
                  <a:cubicBezTo>
                    <a:pt x="500" y="475"/>
                    <a:pt x="491" y="388"/>
                    <a:pt x="487" y="294"/>
                  </a:cubicBezTo>
                  <a:cubicBezTo>
                    <a:pt x="483" y="194"/>
                    <a:pt x="485" y="87"/>
                    <a:pt x="493" y="0"/>
                  </a:cubicBezTo>
                  <a:cubicBezTo>
                    <a:pt x="496" y="0"/>
                    <a:pt x="496" y="0"/>
                    <a:pt x="496" y="0"/>
                  </a:cubicBezTo>
                  <a:close/>
                  <a:moveTo>
                    <a:pt x="3" y="16"/>
                  </a:moveTo>
                  <a:cubicBezTo>
                    <a:pt x="71" y="119"/>
                    <a:pt x="142" y="222"/>
                    <a:pt x="220" y="313"/>
                  </a:cubicBezTo>
                  <a:cubicBezTo>
                    <a:pt x="299" y="404"/>
                    <a:pt x="383" y="482"/>
                    <a:pt x="477" y="535"/>
                  </a:cubicBezTo>
                  <a:cubicBezTo>
                    <a:pt x="476" y="538"/>
                    <a:pt x="476" y="538"/>
                    <a:pt x="476" y="538"/>
                  </a:cubicBezTo>
                  <a:cubicBezTo>
                    <a:pt x="382" y="485"/>
                    <a:pt x="297" y="406"/>
                    <a:pt x="218" y="315"/>
                  </a:cubicBezTo>
                  <a:cubicBezTo>
                    <a:pt x="140" y="224"/>
                    <a:pt x="68" y="120"/>
                    <a:pt x="0" y="17"/>
                  </a:cubicBezTo>
                  <a:cubicBezTo>
                    <a:pt x="3" y="16"/>
                    <a:pt x="3" y="16"/>
                    <a:pt x="3" y="16"/>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4" name="Line 30"/>
            <p:cNvSpPr>
              <a:spLocks noChangeShapeType="1"/>
            </p:cNvSpPr>
            <p:nvPr/>
          </p:nvSpPr>
          <p:spPr bwMode="auto">
            <a:xfrm flipV="1">
              <a:off x="2319338" y="4429126"/>
              <a:ext cx="1168400" cy="755650"/>
            </a:xfrm>
            <a:prstGeom prst="line">
              <a:avLst/>
            </a:prstGeom>
            <a:noFill/>
            <a:ln w="3175" cap="flat">
              <a:solidFill>
                <a:schemeClr val="accent6">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5" name="Freeform 31"/>
            <p:cNvSpPr>
              <a:spLocks/>
            </p:cNvSpPr>
            <p:nvPr/>
          </p:nvSpPr>
          <p:spPr bwMode="auto">
            <a:xfrm>
              <a:off x="3619501" y="4479926"/>
              <a:ext cx="654050" cy="869950"/>
            </a:xfrm>
            <a:custGeom>
              <a:avLst/>
              <a:gdLst>
                <a:gd name="T0" fmla="*/ 7 w 395"/>
                <a:gd name="T1" fmla="*/ 0 h 526"/>
                <a:gd name="T2" fmla="*/ 393 w 395"/>
                <a:gd name="T3" fmla="*/ 519 h 526"/>
                <a:gd name="T4" fmla="*/ 387 w 395"/>
                <a:gd name="T5" fmla="*/ 524 h 526"/>
                <a:gd name="T6" fmla="*/ 0 w 395"/>
                <a:gd name="T7" fmla="*/ 5 h 526"/>
                <a:gd name="T8" fmla="*/ 7 w 395"/>
                <a:gd name="T9" fmla="*/ 0 h 526"/>
              </a:gdLst>
              <a:ahLst/>
              <a:cxnLst>
                <a:cxn ang="0">
                  <a:pos x="T0" y="T1"/>
                </a:cxn>
                <a:cxn ang="0">
                  <a:pos x="T2" y="T3"/>
                </a:cxn>
                <a:cxn ang="0">
                  <a:pos x="T4" y="T5"/>
                </a:cxn>
                <a:cxn ang="0">
                  <a:pos x="T6" y="T7"/>
                </a:cxn>
                <a:cxn ang="0">
                  <a:pos x="T8" y="T9"/>
                </a:cxn>
              </a:cxnLst>
              <a:rect l="0" t="0" r="r" b="b"/>
              <a:pathLst>
                <a:path w="395" h="526">
                  <a:moveTo>
                    <a:pt x="7" y="0"/>
                  </a:moveTo>
                  <a:cubicBezTo>
                    <a:pt x="393" y="519"/>
                    <a:pt x="393" y="519"/>
                    <a:pt x="393" y="519"/>
                  </a:cubicBezTo>
                  <a:cubicBezTo>
                    <a:pt x="395" y="521"/>
                    <a:pt x="389" y="526"/>
                    <a:pt x="387" y="524"/>
                  </a:cubicBezTo>
                  <a:cubicBezTo>
                    <a:pt x="0" y="5"/>
                    <a:pt x="0" y="5"/>
                    <a:pt x="0" y="5"/>
                  </a:cubicBezTo>
                  <a:cubicBezTo>
                    <a:pt x="7" y="0"/>
                    <a:pt x="7" y="0"/>
                    <a:pt x="7" y="0"/>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6" name="Freeform 32"/>
            <p:cNvSpPr>
              <a:spLocks/>
            </p:cNvSpPr>
            <p:nvPr/>
          </p:nvSpPr>
          <p:spPr bwMode="auto">
            <a:xfrm>
              <a:off x="2930526" y="4092576"/>
              <a:ext cx="576263" cy="257175"/>
            </a:xfrm>
            <a:custGeom>
              <a:avLst/>
              <a:gdLst>
                <a:gd name="T0" fmla="*/ 330 w 348"/>
                <a:gd name="T1" fmla="*/ 155 h 155"/>
                <a:gd name="T2" fmla="*/ 3 w 348"/>
                <a:gd name="T3" fmla="*/ 8 h 155"/>
                <a:gd name="T4" fmla="*/ 6 w 348"/>
                <a:gd name="T5" fmla="*/ 1 h 155"/>
                <a:gd name="T6" fmla="*/ 348 w 348"/>
                <a:gd name="T7" fmla="*/ 154 h 155"/>
                <a:gd name="T8" fmla="*/ 330 w 348"/>
                <a:gd name="T9" fmla="*/ 155 h 155"/>
              </a:gdLst>
              <a:ahLst/>
              <a:cxnLst>
                <a:cxn ang="0">
                  <a:pos x="T0" y="T1"/>
                </a:cxn>
                <a:cxn ang="0">
                  <a:pos x="T2" y="T3"/>
                </a:cxn>
                <a:cxn ang="0">
                  <a:pos x="T4" y="T5"/>
                </a:cxn>
                <a:cxn ang="0">
                  <a:pos x="T6" y="T7"/>
                </a:cxn>
                <a:cxn ang="0">
                  <a:pos x="T8" y="T9"/>
                </a:cxn>
              </a:cxnLst>
              <a:rect l="0" t="0" r="r" b="b"/>
              <a:pathLst>
                <a:path w="348" h="155">
                  <a:moveTo>
                    <a:pt x="330" y="155"/>
                  </a:moveTo>
                  <a:cubicBezTo>
                    <a:pt x="3" y="8"/>
                    <a:pt x="3" y="8"/>
                    <a:pt x="3" y="8"/>
                  </a:cubicBezTo>
                  <a:cubicBezTo>
                    <a:pt x="0" y="7"/>
                    <a:pt x="4" y="0"/>
                    <a:pt x="6" y="1"/>
                  </a:cubicBezTo>
                  <a:cubicBezTo>
                    <a:pt x="348" y="154"/>
                    <a:pt x="348" y="154"/>
                    <a:pt x="348" y="154"/>
                  </a:cubicBezTo>
                  <a:cubicBezTo>
                    <a:pt x="330" y="155"/>
                    <a:pt x="330" y="155"/>
                    <a:pt x="330" y="155"/>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7" name="Freeform 33"/>
            <p:cNvSpPr>
              <a:spLocks/>
            </p:cNvSpPr>
            <p:nvPr/>
          </p:nvSpPr>
          <p:spPr bwMode="auto">
            <a:xfrm>
              <a:off x="3416301" y="4341813"/>
              <a:ext cx="222250" cy="203200"/>
            </a:xfrm>
            <a:custGeom>
              <a:avLst/>
              <a:gdLst>
                <a:gd name="T0" fmla="*/ 125 w 134"/>
                <a:gd name="T1" fmla="*/ 94 h 123"/>
                <a:gd name="T2" fmla="*/ 113 w 134"/>
                <a:gd name="T3" fmla="*/ 109 h 123"/>
                <a:gd name="T4" fmla="*/ 41 w 134"/>
                <a:gd name="T5" fmla="*/ 91 h 123"/>
                <a:gd name="T6" fmla="*/ 12 w 134"/>
                <a:gd name="T7" fmla="*/ 24 h 123"/>
                <a:gd name="T8" fmla="*/ 25 w 134"/>
                <a:gd name="T9" fmla="*/ 9 h 123"/>
                <a:gd name="T10" fmla="*/ 125 w 134"/>
                <a:gd name="T11" fmla="*/ 94 h 123"/>
              </a:gdLst>
              <a:ahLst/>
              <a:cxnLst>
                <a:cxn ang="0">
                  <a:pos x="T0" y="T1"/>
                </a:cxn>
                <a:cxn ang="0">
                  <a:pos x="T2" y="T3"/>
                </a:cxn>
                <a:cxn ang="0">
                  <a:pos x="T4" y="T5"/>
                </a:cxn>
                <a:cxn ang="0">
                  <a:pos x="T6" y="T7"/>
                </a:cxn>
                <a:cxn ang="0">
                  <a:pos x="T8" y="T9"/>
                </a:cxn>
                <a:cxn ang="0">
                  <a:pos x="T10" y="T11"/>
                </a:cxn>
              </a:cxnLst>
              <a:rect l="0" t="0" r="r" b="b"/>
              <a:pathLst>
                <a:path w="134" h="123">
                  <a:moveTo>
                    <a:pt x="125" y="94"/>
                  </a:moveTo>
                  <a:cubicBezTo>
                    <a:pt x="113" y="109"/>
                    <a:pt x="113" y="109"/>
                    <a:pt x="113" y="109"/>
                  </a:cubicBezTo>
                  <a:cubicBezTo>
                    <a:pt x="101" y="123"/>
                    <a:pt x="69" y="115"/>
                    <a:pt x="41" y="91"/>
                  </a:cubicBezTo>
                  <a:cubicBezTo>
                    <a:pt x="14" y="68"/>
                    <a:pt x="0" y="38"/>
                    <a:pt x="12" y="24"/>
                  </a:cubicBezTo>
                  <a:cubicBezTo>
                    <a:pt x="25" y="9"/>
                    <a:pt x="25" y="9"/>
                    <a:pt x="25" y="9"/>
                  </a:cubicBezTo>
                  <a:cubicBezTo>
                    <a:pt x="32" y="0"/>
                    <a:pt x="134" y="83"/>
                    <a:pt x="125" y="94"/>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8" name="Freeform 34"/>
            <p:cNvSpPr>
              <a:spLocks/>
            </p:cNvSpPr>
            <p:nvPr/>
          </p:nvSpPr>
          <p:spPr bwMode="auto">
            <a:xfrm>
              <a:off x="3438526" y="4333876"/>
              <a:ext cx="204788" cy="184150"/>
            </a:xfrm>
            <a:custGeom>
              <a:avLst/>
              <a:gdLst>
                <a:gd name="T0" fmla="*/ 83 w 124"/>
                <a:gd name="T1" fmla="*/ 31 h 111"/>
                <a:gd name="T2" fmla="*/ 112 w 124"/>
                <a:gd name="T3" fmla="*/ 98 h 111"/>
                <a:gd name="T4" fmla="*/ 41 w 124"/>
                <a:gd name="T5" fmla="*/ 80 h 111"/>
                <a:gd name="T6" fmla="*/ 12 w 124"/>
                <a:gd name="T7" fmla="*/ 13 h 111"/>
                <a:gd name="T8" fmla="*/ 83 w 124"/>
                <a:gd name="T9" fmla="*/ 31 h 111"/>
              </a:gdLst>
              <a:ahLst/>
              <a:cxnLst>
                <a:cxn ang="0">
                  <a:pos x="T0" y="T1"/>
                </a:cxn>
                <a:cxn ang="0">
                  <a:pos x="T2" y="T3"/>
                </a:cxn>
                <a:cxn ang="0">
                  <a:pos x="T4" y="T5"/>
                </a:cxn>
                <a:cxn ang="0">
                  <a:pos x="T6" y="T7"/>
                </a:cxn>
                <a:cxn ang="0">
                  <a:pos x="T8" y="T9"/>
                </a:cxn>
              </a:cxnLst>
              <a:rect l="0" t="0" r="r" b="b"/>
              <a:pathLst>
                <a:path w="124" h="111">
                  <a:moveTo>
                    <a:pt x="83" y="31"/>
                  </a:moveTo>
                  <a:cubicBezTo>
                    <a:pt x="110" y="54"/>
                    <a:pt x="124" y="84"/>
                    <a:pt x="112" y="98"/>
                  </a:cubicBezTo>
                  <a:cubicBezTo>
                    <a:pt x="101" y="111"/>
                    <a:pt x="69" y="104"/>
                    <a:pt x="41" y="80"/>
                  </a:cubicBezTo>
                  <a:cubicBezTo>
                    <a:pt x="13" y="57"/>
                    <a:pt x="0" y="27"/>
                    <a:pt x="12" y="13"/>
                  </a:cubicBezTo>
                  <a:cubicBezTo>
                    <a:pt x="23" y="0"/>
                    <a:pt x="55" y="8"/>
                    <a:pt x="83" y="3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49" name="Freeform 35"/>
            <p:cNvSpPr>
              <a:spLocks/>
            </p:cNvSpPr>
            <p:nvPr/>
          </p:nvSpPr>
          <p:spPr bwMode="auto">
            <a:xfrm>
              <a:off x="3609976" y="4225926"/>
              <a:ext cx="111125" cy="100013"/>
            </a:xfrm>
            <a:custGeom>
              <a:avLst/>
              <a:gdLst>
                <a:gd name="T0" fmla="*/ 45 w 67"/>
                <a:gd name="T1" fmla="*/ 17 h 61"/>
                <a:gd name="T2" fmla="*/ 61 w 67"/>
                <a:gd name="T3" fmla="*/ 54 h 61"/>
                <a:gd name="T4" fmla="*/ 22 w 67"/>
                <a:gd name="T5" fmla="*/ 44 h 61"/>
                <a:gd name="T6" fmla="*/ 6 w 67"/>
                <a:gd name="T7" fmla="*/ 8 h 61"/>
                <a:gd name="T8" fmla="*/ 45 w 67"/>
                <a:gd name="T9" fmla="*/ 17 h 61"/>
              </a:gdLst>
              <a:ahLst/>
              <a:cxnLst>
                <a:cxn ang="0">
                  <a:pos x="T0" y="T1"/>
                </a:cxn>
                <a:cxn ang="0">
                  <a:pos x="T2" y="T3"/>
                </a:cxn>
                <a:cxn ang="0">
                  <a:pos x="T4" y="T5"/>
                </a:cxn>
                <a:cxn ang="0">
                  <a:pos x="T6" y="T7"/>
                </a:cxn>
                <a:cxn ang="0">
                  <a:pos x="T8" y="T9"/>
                </a:cxn>
              </a:cxnLst>
              <a:rect l="0" t="0" r="r" b="b"/>
              <a:pathLst>
                <a:path w="67" h="61">
                  <a:moveTo>
                    <a:pt x="45" y="17"/>
                  </a:moveTo>
                  <a:cubicBezTo>
                    <a:pt x="60" y="30"/>
                    <a:pt x="67" y="46"/>
                    <a:pt x="61" y="54"/>
                  </a:cubicBezTo>
                  <a:cubicBezTo>
                    <a:pt x="55" y="61"/>
                    <a:pt x="37" y="57"/>
                    <a:pt x="22" y="44"/>
                  </a:cubicBezTo>
                  <a:cubicBezTo>
                    <a:pt x="7" y="32"/>
                    <a:pt x="0" y="15"/>
                    <a:pt x="6" y="8"/>
                  </a:cubicBezTo>
                  <a:cubicBezTo>
                    <a:pt x="12" y="0"/>
                    <a:pt x="30" y="5"/>
                    <a:pt x="45" y="17"/>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50" name="Freeform 36"/>
            <p:cNvSpPr>
              <a:spLocks/>
            </p:cNvSpPr>
            <p:nvPr/>
          </p:nvSpPr>
          <p:spPr bwMode="auto">
            <a:xfrm>
              <a:off x="3490913" y="4238626"/>
              <a:ext cx="220663" cy="230188"/>
            </a:xfrm>
            <a:custGeom>
              <a:avLst/>
              <a:gdLst>
                <a:gd name="T0" fmla="*/ 61 w 133"/>
                <a:gd name="T1" fmla="*/ 132 h 139"/>
                <a:gd name="T2" fmla="*/ 22 w 133"/>
                <a:gd name="T3" fmla="*/ 122 h 139"/>
                <a:gd name="T4" fmla="*/ 6 w 133"/>
                <a:gd name="T5" fmla="*/ 86 h 139"/>
                <a:gd name="T6" fmla="*/ 78 w 133"/>
                <a:gd name="T7" fmla="*/ 0 h 139"/>
                <a:gd name="T8" fmla="*/ 94 w 133"/>
                <a:gd name="T9" fmla="*/ 36 h 139"/>
                <a:gd name="T10" fmla="*/ 133 w 133"/>
                <a:gd name="T11" fmla="*/ 46 h 139"/>
                <a:gd name="T12" fmla="*/ 61 w 133"/>
                <a:gd name="T13" fmla="*/ 132 h 139"/>
              </a:gdLst>
              <a:ahLst/>
              <a:cxnLst>
                <a:cxn ang="0">
                  <a:pos x="T0" y="T1"/>
                </a:cxn>
                <a:cxn ang="0">
                  <a:pos x="T2" y="T3"/>
                </a:cxn>
                <a:cxn ang="0">
                  <a:pos x="T4" y="T5"/>
                </a:cxn>
                <a:cxn ang="0">
                  <a:pos x="T6" y="T7"/>
                </a:cxn>
                <a:cxn ang="0">
                  <a:pos x="T8" y="T9"/>
                </a:cxn>
                <a:cxn ang="0">
                  <a:pos x="T10" y="T11"/>
                </a:cxn>
                <a:cxn ang="0">
                  <a:pos x="T12" y="T13"/>
                </a:cxn>
              </a:cxnLst>
              <a:rect l="0" t="0" r="r" b="b"/>
              <a:pathLst>
                <a:path w="133" h="139">
                  <a:moveTo>
                    <a:pt x="61" y="132"/>
                  </a:moveTo>
                  <a:cubicBezTo>
                    <a:pt x="54" y="139"/>
                    <a:pt x="37" y="135"/>
                    <a:pt x="22" y="122"/>
                  </a:cubicBezTo>
                  <a:cubicBezTo>
                    <a:pt x="7" y="110"/>
                    <a:pt x="0" y="93"/>
                    <a:pt x="6" y="86"/>
                  </a:cubicBezTo>
                  <a:cubicBezTo>
                    <a:pt x="78" y="0"/>
                    <a:pt x="78" y="0"/>
                    <a:pt x="78" y="0"/>
                  </a:cubicBezTo>
                  <a:cubicBezTo>
                    <a:pt x="72" y="7"/>
                    <a:pt x="79" y="24"/>
                    <a:pt x="94" y="36"/>
                  </a:cubicBezTo>
                  <a:cubicBezTo>
                    <a:pt x="109" y="49"/>
                    <a:pt x="127" y="53"/>
                    <a:pt x="133" y="46"/>
                  </a:cubicBezTo>
                  <a:cubicBezTo>
                    <a:pt x="61" y="132"/>
                    <a:pt x="61" y="132"/>
                    <a:pt x="61" y="132"/>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sp>
          <p:nvSpPr>
            <p:cNvPr id="51" name="Freeform 37"/>
            <p:cNvSpPr>
              <a:spLocks/>
            </p:cNvSpPr>
            <p:nvPr/>
          </p:nvSpPr>
          <p:spPr bwMode="auto">
            <a:xfrm>
              <a:off x="2314576" y="4424363"/>
              <a:ext cx="1174750" cy="765175"/>
            </a:xfrm>
            <a:custGeom>
              <a:avLst/>
              <a:gdLst>
                <a:gd name="T0" fmla="*/ 0 w 710"/>
                <a:gd name="T1" fmla="*/ 457 h 463"/>
                <a:gd name="T2" fmla="*/ 700 w 710"/>
                <a:gd name="T3" fmla="*/ 4 h 463"/>
                <a:gd name="T4" fmla="*/ 704 w 710"/>
                <a:gd name="T5" fmla="*/ 11 h 463"/>
                <a:gd name="T6" fmla="*/ 5 w 710"/>
                <a:gd name="T7" fmla="*/ 463 h 463"/>
                <a:gd name="T8" fmla="*/ 0 w 710"/>
                <a:gd name="T9" fmla="*/ 457 h 463"/>
              </a:gdLst>
              <a:ahLst/>
              <a:cxnLst>
                <a:cxn ang="0">
                  <a:pos x="T0" y="T1"/>
                </a:cxn>
                <a:cxn ang="0">
                  <a:pos x="T2" y="T3"/>
                </a:cxn>
                <a:cxn ang="0">
                  <a:pos x="T4" y="T5"/>
                </a:cxn>
                <a:cxn ang="0">
                  <a:pos x="T6" y="T7"/>
                </a:cxn>
                <a:cxn ang="0">
                  <a:pos x="T8" y="T9"/>
                </a:cxn>
              </a:cxnLst>
              <a:rect l="0" t="0" r="r" b="b"/>
              <a:pathLst>
                <a:path w="710" h="463">
                  <a:moveTo>
                    <a:pt x="0" y="457"/>
                  </a:moveTo>
                  <a:cubicBezTo>
                    <a:pt x="700" y="4"/>
                    <a:pt x="700" y="4"/>
                    <a:pt x="700" y="4"/>
                  </a:cubicBezTo>
                  <a:cubicBezTo>
                    <a:pt x="705" y="0"/>
                    <a:pt x="710" y="7"/>
                    <a:pt x="704" y="11"/>
                  </a:cubicBezTo>
                  <a:cubicBezTo>
                    <a:pt x="5" y="463"/>
                    <a:pt x="5" y="463"/>
                    <a:pt x="5" y="463"/>
                  </a:cubicBezTo>
                  <a:cubicBezTo>
                    <a:pt x="0" y="457"/>
                    <a:pt x="0" y="457"/>
                    <a:pt x="0" y="457"/>
                  </a:cubicBezTo>
                  <a:close/>
                </a:path>
              </a:pathLst>
            </a:custGeom>
            <a:solidFill>
              <a:srgbClr val="9F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latin typeface="Arial" panose="020F0502020204030204"/>
                <a:ea typeface="微软雅黑"/>
                <a:cs typeface="+mn-ea"/>
                <a:sym typeface="+mn-lt"/>
              </a:endParaRPr>
            </a:p>
          </p:txBody>
        </p:sp>
      </p:grpSp>
      <p:sp>
        <p:nvSpPr>
          <p:cNvPr id="52" name="文本框 16"/>
          <p:cNvSpPr txBox="1"/>
          <p:nvPr/>
        </p:nvSpPr>
        <p:spPr>
          <a:xfrm>
            <a:off x="5070590" y="3670605"/>
            <a:ext cx="2032335" cy="13465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53" name="文本框 16"/>
          <p:cNvSpPr txBox="1"/>
          <p:nvPr/>
        </p:nvSpPr>
        <p:spPr>
          <a:xfrm>
            <a:off x="9403545" y="2804621"/>
            <a:ext cx="2115520" cy="13465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54" name="文本框 16"/>
          <p:cNvSpPr txBox="1"/>
          <p:nvPr/>
        </p:nvSpPr>
        <p:spPr>
          <a:xfrm>
            <a:off x="1355731" y="1835125"/>
            <a:ext cx="2115520" cy="13465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55" name="TextBox 31"/>
          <p:cNvSpPr txBox="1"/>
          <p:nvPr/>
        </p:nvSpPr>
        <p:spPr>
          <a:xfrm>
            <a:off x="3500929" y="5313507"/>
            <a:ext cx="8018136"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您的内容打在这里，在此框中选择粘贴，并选择只保留文字。您的内容打在这里，在此框中选择粘贴，并选择只保留文字。您的内容打在这里，在此框中选择粘贴，并选择只保留文字。点击输入</a:t>
            </a:r>
            <a:endParaRPr lang="en-US" altLang="zh-CN" sz="14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1395874554"/>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1576085667"/>
              </p:ext>
            </p:extLst>
          </p:nvPr>
        </p:nvGraphicFramePr>
        <p:xfrm>
          <a:off x="875288" y="1408605"/>
          <a:ext cx="6006777" cy="4346827"/>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6970069" y="1560366"/>
            <a:ext cx="5221932"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7" name="文本框 16"/>
          <p:cNvSpPr txBox="1"/>
          <p:nvPr/>
        </p:nvSpPr>
        <p:spPr>
          <a:xfrm>
            <a:off x="6970069" y="2550951"/>
            <a:ext cx="5221932"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8" name="文本框 17"/>
          <p:cNvSpPr txBox="1"/>
          <p:nvPr/>
        </p:nvSpPr>
        <p:spPr>
          <a:xfrm>
            <a:off x="6970069" y="3541537"/>
            <a:ext cx="5221932"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9" name="文本框 18"/>
          <p:cNvSpPr txBox="1"/>
          <p:nvPr/>
        </p:nvSpPr>
        <p:spPr>
          <a:xfrm>
            <a:off x="6970069" y="4532121"/>
            <a:ext cx="5221932"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3783285466"/>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601660067"/>
              </p:ext>
            </p:extLst>
          </p:nvPr>
        </p:nvGraphicFramePr>
        <p:xfrm>
          <a:off x="3140711" y="1463042"/>
          <a:ext cx="6449060" cy="4480983"/>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9176581" y="2308734"/>
            <a:ext cx="2151820" cy="1392689"/>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7" name="文本框 16"/>
          <p:cNvSpPr txBox="1"/>
          <p:nvPr/>
        </p:nvSpPr>
        <p:spPr>
          <a:xfrm>
            <a:off x="1116464" y="3760343"/>
            <a:ext cx="2070541" cy="1392689"/>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8" name="文本框 17"/>
          <p:cNvSpPr txBox="1"/>
          <p:nvPr/>
        </p:nvSpPr>
        <p:spPr>
          <a:xfrm>
            <a:off x="1133714" y="1614379"/>
            <a:ext cx="3178132" cy="1156407"/>
          </a:xfrm>
          <a:prstGeom prst="rect">
            <a:avLst/>
          </a:prstGeom>
          <a:noFill/>
        </p:spPr>
        <p:txBody>
          <a:bodyPr wrap="square" rtlCol="0">
            <a:spAutoFit/>
          </a:bodyPr>
          <a:lstStyle/>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点击输入标题</a:t>
            </a:r>
            <a:endParaRPr lang="en-US" altLang="zh-CN" sz="16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600" dirty="0">
                <a:solidFill>
                  <a:prstClr val="black">
                    <a:lumMod val="75000"/>
                    <a:lumOff val="25000"/>
                  </a:prstClr>
                </a:solidFill>
                <a:latin typeface="Arial" panose="020F0502020204030204"/>
                <a:ea typeface="微软雅黑"/>
                <a:cs typeface="+mn-ea"/>
                <a:sym typeface="+mn-lt"/>
              </a:rPr>
              <a:t>您的内容打在这里</a:t>
            </a:r>
            <a:r>
              <a:rPr lang="en-US" altLang="zh-CN" sz="1600" dirty="0">
                <a:solidFill>
                  <a:prstClr val="black">
                    <a:lumMod val="75000"/>
                    <a:lumOff val="25000"/>
                  </a:prstClr>
                </a:solidFill>
                <a:latin typeface="Arial" panose="020F0502020204030204"/>
                <a:ea typeface="微软雅黑"/>
                <a:cs typeface="+mn-ea"/>
                <a:sym typeface="+mn-lt"/>
              </a:rPr>
              <a:t>z</a:t>
            </a:r>
            <a:r>
              <a:rPr lang="zh-CN" altLang="en-US" sz="1600" dirty="0">
                <a:solidFill>
                  <a:prstClr val="black">
                    <a:lumMod val="75000"/>
                    <a:lumOff val="25000"/>
                  </a:prstClr>
                </a:solidFill>
                <a:latin typeface="Arial" panose="020F0502020204030204"/>
                <a:ea typeface="微软雅黑"/>
                <a:cs typeface="+mn-ea"/>
                <a:sym typeface="+mn-lt"/>
              </a:rPr>
              <a:t>，在此框中选择粘贴，并选择只保留文字。</a:t>
            </a:r>
            <a:endParaRPr lang="en-US" altLang="zh-CN" sz="1600" dirty="0">
              <a:solidFill>
                <a:prstClr val="black">
                  <a:lumMod val="75000"/>
                  <a:lumOff val="25000"/>
                </a:prstClr>
              </a:solidFill>
              <a:latin typeface="Arial" panose="020F0502020204030204"/>
              <a:ea typeface="微软雅黑"/>
              <a:cs typeface="+mn-ea"/>
              <a:sym typeface="+mn-lt"/>
            </a:endParaRPr>
          </a:p>
        </p:txBody>
      </p:sp>
      <p:sp>
        <p:nvSpPr>
          <p:cNvPr id="19" name="文本框 18"/>
          <p:cNvSpPr txBox="1"/>
          <p:nvPr/>
        </p:nvSpPr>
        <p:spPr>
          <a:xfrm>
            <a:off x="6811516" y="5230505"/>
            <a:ext cx="4730129" cy="1023357"/>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您的内容打在这里，在此框中选择粘贴，并选择只保留文字。您的内容打在这里，在此框中选择粘贴，并选择只保留文字。点击输入文本内容点击输入文本内容</a:t>
            </a:r>
            <a:endParaRPr lang="en-US" altLang="zh-CN" sz="14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1389239171"/>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43" name="图表 42"/>
          <p:cNvGraphicFramePr/>
          <p:nvPr>
            <p:extLst>
              <p:ext uri="{D42A27DB-BD31-4B8C-83A1-F6EECF244321}">
                <p14:modId xmlns:p14="http://schemas.microsoft.com/office/powerpoint/2010/main" val="3027008262"/>
              </p:ext>
            </p:extLst>
          </p:nvPr>
        </p:nvGraphicFramePr>
        <p:xfrm>
          <a:off x="5560107" y="1119867"/>
          <a:ext cx="5110389" cy="3947887"/>
        </p:xfrm>
        <a:graphic>
          <a:graphicData uri="http://schemas.openxmlformats.org/drawingml/2006/chart">
            <c:chart xmlns:c="http://schemas.openxmlformats.org/drawingml/2006/chart" xmlns:r="http://schemas.openxmlformats.org/officeDocument/2006/relationships" r:id="rId3"/>
          </a:graphicData>
        </a:graphic>
      </p:graphicFrame>
      <p:sp>
        <p:nvSpPr>
          <p:cNvPr id="46" name="文本框 45"/>
          <p:cNvSpPr txBox="1"/>
          <p:nvPr/>
        </p:nvSpPr>
        <p:spPr>
          <a:xfrm>
            <a:off x="5687068" y="5098756"/>
            <a:ext cx="1164085" cy="261355"/>
          </a:xfrm>
          <a:prstGeom prst="rect">
            <a:avLst/>
          </a:prstGeom>
          <a:noFill/>
        </p:spPr>
        <p:txBody>
          <a:bodyPr wrap="square" rtlCol="0">
            <a:spAutoFit/>
          </a:bodyPr>
          <a:lstStyle/>
          <a:p>
            <a:pPr defTabSz="914377">
              <a:lnSpc>
                <a:spcPct val="120000"/>
              </a:lnSpc>
            </a:pPr>
            <a:r>
              <a:rPr lang="zh-CN" altLang="en-US" sz="1000" dirty="0">
                <a:solidFill>
                  <a:srgbClr val="898989"/>
                </a:solidFill>
                <a:latin typeface="微软雅黑" panose="020B0503020204020204" pitchFamily="34" charset="-122"/>
                <a:ea typeface="微软雅黑" panose="020B0503020204020204" pitchFamily="34" charset="-122"/>
              </a:rPr>
              <a:t>文本标题</a:t>
            </a:r>
          </a:p>
        </p:txBody>
      </p:sp>
      <p:sp>
        <p:nvSpPr>
          <p:cNvPr id="49" name="文本框 48"/>
          <p:cNvSpPr txBox="1"/>
          <p:nvPr/>
        </p:nvSpPr>
        <p:spPr>
          <a:xfrm>
            <a:off x="6887218" y="5098756"/>
            <a:ext cx="1164085" cy="261355"/>
          </a:xfrm>
          <a:prstGeom prst="rect">
            <a:avLst/>
          </a:prstGeom>
          <a:noFill/>
        </p:spPr>
        <p:txBody>
          <a:bodyPr wrap="square" rtlCol="0">
            <a:spAutoFit/>
          </a:bodyPr>
          <a:lstStyle/>
          <a:p>
            <a:pPr defTabSz="914377">
              <a:lnSpc>
                <a:spcPct val="120000"/>
              </a:lnSpc>
            </a:pPr>
            <a:r>
              <a:rPr lang="zh-CN" altLang="en-US" sz="1000" dirty="0">
                <a:solidFill>
                  <a:srgbClr val="898989"/>
                </a:solidFill>
                <a:latin typeface="微软雅黑" panose="020B0503020204020204" pitchFamily="34" charset="-122"/>
                <a:ea typeface="微软雅黑" panose="020B0503020204020204" pitchFamily="34" charset="-122"/>
              </a:rPr>
              <a:t>文本标题</a:t>
            </a:r>
          </a:p>
        </p:txBody>
      </p:sp>
      <p:sp>
        <p:nvSpPr>
          <p:cNvPr id="52" name="文本框 51"/>
          <p:cNvSpPr txBox="1"/>
          <p:nvPr/>
        </p:nvSpPr>
        <p:spPr>
          <a:xfrm>
            <a:off x="8093718" y="5098756"/>
            <a:ext cx="1164085" cy="261355"/>
          </a:xfrm>
          <a:prstGeom prst="rect">
            <a:avLst/>
          </a:prstGeom>
          <a:noFill/>
        </p:spPr>
        <p:txBody>
          <a:bodyPr wrap="square" rtlCol="0">
            <a:spAutoFit/>
          </a:bodyPr>
          <a:lstStyle/>
          <a:p>
            <a:pPr defTabSz="914377">
              <a:lnSpc>
                <a:spcPct val="120000"/>
              </a:lnSpc>
            </a:pPr>
            <a:r>
              <a:rPr lang="zh-CN" altLang="en-US" sz="1000" dirty="0">
                <a:solidFill>
                  <a:srgbClr val="898989"/>
                </a:solidFill>
                <a:latin typeface="微软雅黑" panose="020B0503020204020204" pitchFamily="34" charset="-122"/>
                <a:ea typeface="微软雅黑" panose="020B0503020204020204" pitchFamily="34" charset="-122"/>
              </a:rPr>
              <a:t>文本标题</a:t>
            </a:r>
          </a:p>
        </p:txBody>
      </p:sp>
      <p:sp>
        <p:nvSpPr>
          <p:cNvPr id="55" name="文本框 54"/>
          <p:cNvSpPr txBox="1"/>
          <p:nvPr/>
        </p:nvSpPr>
        <p:spPr>
          <a:xfrm>
            <a:off x="9310982" y="5098757"/>
            <a:ext cx="1164085" cy="261355"/>
          </a:xfrm>
          <a:prstGeom prst="rect">
            <a:avLst/>
          </a:prstGeom>
          <a:noFill/>
        </p:spPr>
        <p:txBody>
          <a:bodyPr wrap="square" rtlCol="0">
            <a:spAutoFit/>
          </a:bodyPr>
          <a:lstStyle/>
          <a:p>
            <a:pPr defTabSz="914377">
              <a:lnSpc>
                <a:spcPct val="120000"/>
              </a:lnSpc>
            </a:pPr>
            <a:r>
              <a:rPr lang="zh-CN" altLang="en-US" sz="1000" dirty="0">
                <a:solidFill>
                  <a:srgbClr val="898989"/>
                </a:solidFill>
                <a:latin typeface="微软雅黑" panose="020B0503020204020204" pitchFamily="34" charset="-122"/>
                <a:ea typeface="微软雅黑" panose="020B0503020204020204" pitchFamily="34" charset="-122"/>
              </a:rPr>
              <a:t>文本标题</a:t>
            </a:r>
          </a:p>
        </p:txBody>
      </p:sp>
      <p:grpSp>
        <p:nvGrpSpPr>
          <p:cNvPr id="56" name="组合 55"/>
          <p:cNvGrpSpPr/>
          <p:nvPr/>
        </p:nvGrpSpPr>
        <p:grpSpPr>
          <a:xfrm>
            <a:off x="2305353" y="2100479"/>
            <a:ext cx="2933604" cy="1338292"/>
            <a:chOff x="2608558" y="2290978"/>
            <a:chExt cx="2933604" cy="1338292"/>
          </a:xfrm>
        </p:grpSpPr>
        <p:sp>
          <p:nvSpPr>
            <p:cNvPr id="57" name="文本框 56"/>
            <p:cNvSpPr txBox="1"/>
            <p:nvPr/>
          </p:nvSpPr>
          <p:spPr>
            <a:xfrm>
              <a:off x="2608558" y="2290978"/>
              <a:ext cx="2487257" cy="400110"/>
            </a:xfrm>
            <a:prstGeom prst="rect">
              <a:avLst/>
            </a:prstGeom>
            <a:noFill/>
          </p:spPr>
          <p:txBody>
            <a:bodyPr wrap="square" rtlCol="0">
              <a:spAutoFit/>
            </a:bodyPr>
            <a:lstStyle/>
            <a:p>
              <a:pPr defTabSz="914377"/>
              <a:r>
                <a:rPr lang="zh-CN" altLang="en-US" sz="2000" dirty="0">
                  <a:solidFill>
                    <a:prstClr val="black"/>
                  </a:solidFill>
                  <a:latin typeface="微软雅黑" panose="020B0503020204020204" pitchFamily="34" charset="-122"/>
                  <a:ea typeface="微软雅黑" panose="020B0503020204020204" pitchFamily="34" charset="-122"/>
                </a:rPr>
                <a:t>单击添加文本标题</a:t>
              </a:r>
            </a:p>
          </p:txBody>
        </p:sp>
        <p:sp>
          <p:nvSpPr>
            <p:cNvPr id="58" name="文本框 57"/>
            <p:cNvSpPr txBox="1"/>
            <p:nvPr/>
          </p:nvSpPr>
          <p:spPr>
            <a:xfrm>
              <a:off x="2608558" y="2741591"/>
              <a:ext cx="2933604" cy="887679"/>
            </a:xfrm>
            <a:prstGeom prst="rect">
              <a:avLst/>
            </a:prstGeom>
            <a:noFill/>
          </p:spPr>
          <p:txBody>
            <a:bodyPr wrap="square" rtlCol="0">
              <a:spAutoFit/>
            </a:bodyPr>
            <a:lstStyle/>
            <a:p>
              <a:pPr defTabSz="914377">
                <a:lnSpc>
                  <a:spcPct val="120000"/>
                </a:lnSpc>
              </a:pPr>
              <a:r>
                <a:rPr lang="zh-CN" altLang="en-US" sz="1100" dirty="0">
                  <a:solidFill>
                    <a:srgbClr val="89898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grpSp>
      <p:grpSp>
        <p:nvGrpSpPr>
          <p:cNvPr id="59" name="组合 58"/>
          <p:cNvGrpSpPr/>
          <p:nvPr/>
        </p:nvGrpSpPr>
        <p:grpSpPr>
          <a:xfrm>
            <a:off x="2305353" y="3509231"/>
            <a:ext cx="2933604" cy="1338292"/>
            <a:chOff x="2608558" y="3699729"/>
            <a:chExt cx="2933604" cy="1338292"/>
          </a:xfrm>
        </p:grpSpPr>
        <p:sp>
          <p:nvSpPr>
            <p:cNvPr id="60" name="文本框 59"/>
            <p:cNvSpPr txBox="1"/>
            <p:nvPr/>
          </p:nvSpPr>
          <p:spPr>
            <a:xfrm>
              <a:off x="2608558" y="3699729"/>
              <a:ext cx="2487257" cy="400110"/>
            </a:xfrm>
            <a:prstGeom prst="rect">
              <a:avLst/>
            </a:prstGeom>
            <a:noFill/>
          </p:spPr>
          <p:txBody>
            <a:bodyPr wrap="square" rtlCol="0">
              <a:spAutoFit/>
            </a:bodyPr>
            <a:lstStyle/>
            <a:p>
              <a:pPr defTabSz="914377"/>
              <a:r>
                <a:rPr lang="zh-CN" altLang="en-US" sz="2000" dirty="0">
                  <a:solidFill>
                    <a:prstClr val="black"/>
                  </a:solidFill>
                  <a:latin typeface="微软雅黑" panose="020B0503020204020204" pitchFamily="34" charset="-122"/>
                  <a:ea typeface="微软雅黑" panose="020B0503020204020204" pitchFamily="34" charset="-122"/>
                </a:rPr>
                <a:t>单击添加文本标题</a:t>
              </a:r>
            </a:p>
          </p:txBody>
        </p:sp>
        <p:sp>
          <p:nvSpPr>
            <p:cNvPr id="61" name="文本框 60"/>
            <p:cNvSpPr txBox="1"/>
            <p:nvPr/>
          </p:nvSpPr>
          <p:spPr>
            <a:xfrm>
              <a:off x="2608558" y="4150342"/>
              <a:ext cx="2933604" cy="887679"/>
            </a:xfrm>
            <a:prstGeom prst="rect">
              <a:avLst/>
            </a:prstGeom>
            <a:noFill/>
          </p:spPr>
          <p:txBody>
            <a:bodyPr wrap="square" rtlCol="0">
              <a:spAutoFit/>
            </a:bodyPr>
            <a:lstStyle/>
            <a:p>
              <a:pPr defTabSz="914377">
                <a:lnSpc>
                  <a:spcPct val="120000"/>
                </a:lnSpc>
              </a:pPr>
              <a:r>
                <a:rPr lang="zh-CN" altLang="en-US" sz="1100" dirty="0">
                  <a:solidFill>
                    <a:srgbClr val="89898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grpSp>
      <p:grpSp>
        <p:nvGrpSpPr>
          <p:cNvPr id="62" name="组合 61"/>
          <p:cNvGrpSpPr/>
          <p:nvPr/>
        </p:nvGrpSpPr>
        <p:grpSpPr>
          <a:xfrm>
            <a:off x="1026126" y="5481539"/>
            <a:ext cx="10424527" cy="501242"/>
            <a:chOff x="1024537" y="5481543"/>
            <a:chExt cx="10424527" cy="501241"/>
          </a:xfrm>
        </p:grpSpPr>
        <p:sp>
          <p:nvSpPr>
            <p:cNvPr id="63" name="文本框 62"/>
            <p:cNvSpPr txBox="1"/>
            <p:nvPr/>
          </p:nvSpPr>
          <p:spPr>
            <a:xfrm>
              <a:off x="2014352" y="5501371"/>
              <a:ext cx="9434712" cy="481413"/>
            </a:xfrm>
            <a:prstGeom prst="rect">
              <a:avLst/>
            </a:prstGeom>
            <a:noFill/>
          </p:spPr>
          <p:txBody>
            <a:bodyPr wrap="square" rtlCol="0">
              <a:spAutoFit/>
            </a:bodyPr>
            <a:lstStyle/>
            <a:p>
              <a:pPr defTabSz="914377">
                <a:lnSpc>
                  <a:spcPct val="120000"/>
                </a:lnSpc>
              </a:pPr>
              <a:r>
                <a:rPr lang="zh-CN" altLang="en-US" sz="1100" dirty="0">
                  <a:solidFill>
                    <a:srgbClr val="898989"/>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grpSp>
          <p:nvGrpSpPr>
            <p:cNvPr id="64" name="组合 63"/>
            <p:cNvGrpSpPr/>
            <p:nvPr/>
          </p:nvGrpSpPr>
          <p:grpSpPr>
            <a:xfrm>
              <a:off x="1024537" y="5481543"/>
              <a:ext cx="989816" cy="314810"/>
              <a:chOff x="1701360" y="4840255"/>
              <a:chExt cx="989816" cy="314810"/>
            </a:xfrm>
          </p:grpSpPr>
          <p:sp>
            <p:nvSpPr>
              <p:cNvPr id="65" name="圆角矩形 64"/>
              <p:cNvSpPr/>
              <p:nvPr/>
            </p:nvSpPr>
            <p:spPr>
              <a:xfrm>
                <a:off x="1701360" y="4840740"/>
                <a:ext cx="989816" cy="314325"/>
              </a:xfrm>
              <a:prstGeom prst="roundRect">
                <a:avLst>
                  <a:gd name="adj" fmla="val 15460"/>
                </a:avLst>
              </a:prstGeom>
              <a:pattFill prst="pct5">
                <a:fgClr>
                  <a:srgbClr val="2889D2"/>
                </a:fgClr>
                <a:bgClr>
                  <a:srgbClr val="0170C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F0502020204030204"/>
                  <a:ea typeface="微软雅黑"/>
                </a:endParaRPr>
              </a:p>
            </p:txBody>
          </p:sp>
          <p:sp>
            <p:nvSpPr>
              <p:cNvPr id="66" name="文本框 65"/>
              <p:cNvSpPr txBox="1"/>
              <p:nvPr/>
            </p:nvSpPr>
            <p:spPr>
              <a:xfrm>
                <a:off x="1739068" y="4840255"/>
                <a:ext cx="914401" cy="307776"/>
              </a:xfrm>
              <a:prstGeom prst="rect">
                <a:avLst/>
              </a:prstGeom>
              <a:noFill/>
            </p:spPr>
            <p:txBody>
              <a:bodyPr wrap="square" rtlCol="0">
                <a:spAutoFit/>
              </a:bodyPr>
              <a:lstStyle/>
              <a:p>
                <a:pPr algn="ctr" defTabSz="914377"/>
                <a:r>
                  <a:rPr lang="zh-CN" altLang="en-US" sz="1400" dirty="0">
                    <a:solidFill>
                      <a:prstClr val="white">
                        <a:lumMod val="95000"/>
                      </a:prstClr>
                    </a:solidFill>
                    <a:latin typeface="微软雅黑" panose="020B0503020204020204" pitchFamily="34" charset="-122"/>
                    <a:ea typeface="微软雅黑" panose="020B0503020204020204" pitchFamily="34" charset="-122"/>
                  </a:rPr>
                  <a:t>添加标题</a:t>
                </a:r>
              </a:p>
            </p:txBody>
          </p:sp>
        </p:grpSp>
      </p:grpSp>
      <p:sp>
        <p:nvSpPr>
          <p:cNvPr id="67" name="Freeform 282"/>
          <p:cNvSpPr>
            <a:spLocks noChangeAspect="1"/>
          </p:cNvSpPr>
          <p:nvPr/>
        </p:nvSpPr>
        <p:spPr bwMode="auto">
          <a:xfrm>
            <a:off x="1745101" y="2120533"/>
            <a:ext cx="396577" cy="360000"/>
          </a:xfrm>
          <a:custGeom>
            <a:avLst/>
            <a:gdLst>
              <a:gd name="T0" fmla="*/ 85 w 87"/>
              <a:gd name="T1" fmla="*/ 56 h 79"/>
              <a:gd name="T2" fmla="*/ 76 w 87"/>
              <a:gd name="T3" fmla="*/ 56 h 79"/>
              <a:gd name="T4" fmla="*/ 76 w 87"/>
              <a:gd name="T5" fmla="*/ 45 h 79"/>
              <a:gd name="T6" fmla="*/ 72 w 87"/>
              <a:gd name="T7" fmla="*/ 40 h 79"/>
              <a:gd name="T8" fmla="*/ 45 w 87"/>
              <a:gd name="T9" fmla="*/ 40 h 79"/>
              <a:gd name="T10" fmla="*/ 45 w 87"/>
              <a:gd name="T11" fmla="*/ 23 h 79"/>
              <a:gd name="T12" fmla="*/ 54 w 87"/>
              <a:gd name="T13" fmla="*/ 23 h 79"/>
              <a:gd name="T14" fmla="*/ 56 w 87"/>
              <a:gd name="T15" fmla="*/ 21 h 79"/>
              <a:gd name="T16" fmla="*/ 56 w 87"/>
              <a:gd name="T17" fmla="*/ 2 h 79"/>
              <a:gd name="T18" fmla="*/ 54 w 87"/>
              <a:gd name="T19" fmla="*/ 0 h 79"/>
              <a:gd name="T20" fmla="*/ 34 w 87"/>
              <a:gd name="T21" fmla="*/ 0 h 79"/>
              <a:gd name="T22" fmla="*/ 32 w 87"/>
              <a:gd name="T23" fmla="*/ 2 h 79"/>
              <a:gd name="T24" fmla="*/ 32 w 87"/>
              <a:gd name="T25" fmla="*/ 21 h 79"/>
              <a:gd name="T26" fmla="*/ 34 w 87"/>
              <a:gd name="T27" fmla="*/ 23 h 79"/>
              <a:gd name="T28" fmla="*/ 43 w 87"/>
              <a:gd name="T29" fmla="*/ 23 h 79"/>
              <a:gd name="T30" fmla="*/ 43 w 87"/>
              <a:gd name="T31" fmla="*/ 40 h 79"/>
              <a:gd name="T32" fmla="*/ 16 w 87"/>
              <a:gd name="T33" fmla="*/ 40 h 79"/>
              <a:gd name="T34" fmla="*/ 11 w 87"/>
              <a:gd name="T35" fmla="*/ 45 h 79"/>
              <a:gd name="T36" fmla="*/ 11 w 87"/>
              <a:gd name="T37" fmla="*/ 56 h 79"/>
              <a:gd name="T38" fmla="*/ 2 w 87"/>
              <a:gd name="T39" fmla="*/ 56 h 79"/>
              <a:gd name="T40" fmla="*/ 0 w 87"/>
              <a:gd name="T41" fmla="*/ 58 h 79"/>
              <a:gd name="T42" fmla="*/ 0 w 87"/>
              <a:gd name="T43" fmla="*/ 77 h 79"/>
              <a:gd name="T44" fmla="*/ 2 w 87"/>
              <a:gd name="T45" fmla="*/ 79 h 79"/>
              <a:gd name="T46" fmla="*/ 23 w 87"/>
              <a:gd name="T47" fmla="*/ 79 h 79"/>
              <a:gd name="T48" fmla="*/ 25 w 87"/>
              <a:gd name="T49" fmla="*/ 77 h 79"/>
              <a:gd name="T50" fmla="*/ 25 w 87"/>
              <a:gd name="T51" fmla="*/ 58 h 79"/>
              <a:gd name="T52" fmla="*/ 23 w 87"/>
              <a:gd name="T53" fmla="*/ 56 h 79"/>
              <a:gd name="T54" fmla="*/ 14 w 87"/>
              <a:gd name="T55" fmla="*/ 56 h 79"/>
              <a:gd name="T56" fmla="*/ 14 w 87"/>
              <a:gd name="T57" fmla="*/ 45 h 79"/>
              <a:gd name="T58" fmla="*/ 16 w 87"/>
              <a:gd name="T59" fmla="*/ 42 h 79"/>
              <a:gd name="T60" fmla="*/ 43 w 87"/>
              <a:gd name="T61" fmla="*/ 42 h 79"/>
              <a:gd name="T62" fmla="*/ 43 w 87"/>
              <a:gd name="T63" fmla="*/ 56 h 79"/>
              <a:gd name="T64" fmla="*/ 34 w 87"/>
              <a:gd name="T65" fmla="*/ 56 h 79"/>
              <a:gd name="T66" fmla="*/ 32 w 87"/>
              <a:gd name="T67" fmla="*/ 58 h 79"/>
              <a:gd name="T68" fmla="*/ 32 w 87"/>
              <a:gd name="T69" fmla="*/ 77 h 79"/>
              <a:gd name="T70" fmla="*/ 34 w 87"/>
              <a:gd name="T71" fmla="*/ 79 h 79"/>
              <a:gd name="T72" fmla="*/ 54 w 87"/>
              <a:gd name="T73" fmla="*/ 79 h 79"/>
              <a:gd name="T74" fmla="*/ 56 w 87"/>
              <a:gd name="T75" fmla="*/ 77 h 79"/>
              <a:gd name="T76" fmla="*/ 56 w 87"/>
              <a:gd name="T77" fmla="*/ 58 h 79"/>
              <a:gd name="T78" fmla="*/ 54 w 87"/>
              <a:gd name="T79" fmla="*/ 56 h 79"/>
              <a:gd name="T80" fmla="*/ 45 w 87"/>
              <a:gd name="T81" fmla="*/ 56 h 79"/>
              <a:gd name="T82" fmla="*/ 45 w 87"/>
              <a:gd name="T83" fmla="*/ 42 h 79"/>
              <a:gd name="T84" fmla="*/ 72 w 87"/>
              <a:gd name="T85" fmla="*/ 42 h 79"/>
              <a:gd name="T86" fmla="*/ 74 w 87"/>
              <a:gd name="T87" fmla="*/ 45 h 79"/>
              <a:gd name="T88" fmla="*/ 74 w 87"/>
              <a:gd name="T89" fmla="*/ 56 h 79"/>
              <a:gd name="T90" fmla="*/ 65 w 87"/>
              <a:gd name="T91" fmla="*/ 56 h 79"/>
              <a:gd name="T92" fmla="*/ 63 w 87"/>
              <a:gd name="T93" fmla="*/ 58 h 79"/>
              <a:gd name="T94" fmla="*/ 63 w 87"/>
              <a:gd name="T95" fmla="*/ 77 h 79"/>
              <a:gd name="T96" fmla="*/ 65 w 87"/>
              <a:gd name="T97" fmla="*/ 79 h 79"/>
              <a:gd name="T98" fmla="*/ 85 w 87"/>
              <a:gd name="T99" fmla="*/ 79 h 79"/>
              <a:gd name="T100" fmla="*/ 87 w 87"/>
              <a:gd name="T101" fmla="*/ 77 h 79"/>
              <a:gd name="T102" fmla="*/ 87 w 87"/>
              <a:gd name="T103" fmla="*/ 58 h 79"/>
              <a:gd name="T104" fmla="*/ 85 w 87"/>
              <a:gd name="T10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79">
                <a:moveTo>
                  <a:pt x="85" y="56"/>
                </a:moveTo>
                <a:cubicBezTo>
                  <a:pt x="76" y="56"/>
                  <a:pt x="76" y="56"/>
                  <a:pt x="76" y="56"/>
                </a:cubicBezTo>
                <a:cubicBezTo>
                  <a:pt x="76" y="45"/>
                  <a:pt x="76" y="45"/>
                  <a:pt x="76" y="45"/>
                </a:cubicBezTo>
                <a:cubicBezTo>
                  <a:pt x="76" y="42"/>
                  <a:pt x="74" y="40"/>
                  <a:pt x="72" y="40"/>
                </a:cubicBezTo>
                <a:cubicBezTo>
                  <a:pt x="45" y="40"/>
                  <a:pt x="45" y="40"/>
                  <a:pt x="45" y="40"/>
                </a:cubicBezTo>
                <a:cubicBezTo>
                  <a:pt x="45" y="23"/>
                  <a:pt x="45" y="23"/>
                  <a:pt x="45" y="23"/>
                </a:cubicBezTo>
                <a:cubicBezTo>
                  <a:pt x="54" y="23"/>
                  <a:pt x="54" y="23"/>
                  <a:pt x="54" y="23"/>
                </a:cubicBezTo>
                <a:cubicBezTo>
                  <a:pt x="55" y="23"/>
                  <a:pt x="56" y="22"/>
                  <a:pt x="56" y="21"/>
                </a:cubicBezTo>
                <a:cubicBezTo>
                  <a:pt x="56" y="2"/>
                  <a:pt x="56" y="2"/>
                  <a:pt x="56" y="2"/>
                </a:cubicBezTo>
                <a:cubicBezTo>
                  <a:pt x="56" y="1"/>
                  <a:pt x="55" y="0"/>
                  <a:pt x="54" y="0"/>
                </a:cubicBezTo>
                <a:cubicBezTo>
                  <a:pt x="34" y="0"/>
                  <a:pt x="34" y="0"/>
                  <a:pt x="34" y="0"/>
                </a:cubicBezTo>
                <a:cubicBezTo>
                  <a:pt x="32" y="0"/>
                  <a:pt x="32" y="1"/>
                  <a:pt x="32" y="2"/>
                </a:cubicBezTo>
                <a:cubicBezTo>
                  <a:pt x="32" y="21"/>
                  <a:pt x="32" y="21"/>
                  <a:pt x="32" y="21"/>
                </a:cubicBezTo>
                <a:cubicBezTo>
                  <a:pt x="32" y="22"/>
                  <a:pt x="32" y="23"/>
                  <a:pt x="34" y="23"/>
                </a:cubicBezTo>
                <a:cubicBezTo>
                  <a:pt x="43" y="23"/>
                  <a:pt x="43" y="23"/>
                  <a:pt x="43" y="23"/>
                </a:cubicBezTo>
                <a:cubicBezTo>
                  <a:pt x="43" y="40"/>
                  <a:pt x="43" y="40"/>
                  <a:pt x="43" y="40"/>
                </a:cubicBezTo>
                <a:cubicBezTo>
                  <a:pt x="16" y="40"/>
                  <a:pt x="16" y="40"/>
                  <a:pt x="16" y="40"/>
                </a:cubicBezTo>
                <a:cubicBezTo>
                  <a:pt x="14" y="40"/>
                  <a:pt x="11" y="42"/>
                  <a:pt x="11" y="45"/>
                </a:cubicBezTo>
                <a:cubicBezTo>
                  <a:pt x="11" y="56"/>
                  <a:pt x="11" y="56"/>
                  <a:pt x="11" y="56"/>
                </a:cubicBezTo>
                <a:cubicBezTo>
                  <a:pt x="2" y="56"/>
                  <a:pt x="2" y="56"/>
                  <a:pt x="2" y="56"/>
                </a:cubicBezTo>
                <a:cubicBezTo>
                  <a:pt x="1" y="56"/>
                  <a:pt x="0" y="57"/>
                  <a:pt x="0" y="58"/>
                </a:cubicBezTo>
                <a:cubicBezTo>
                  <a:pt x="0" y="77"/>
                  <a:pt x="0" y="77"/>
                  <a:pt x="0" y="77"/>
                </a:cubicBezTo>
                <a:cubicBezTo>
                  <a:pt x="0" y="78"/>
                  <a:pt x="1" y="79"/>
                  <a:pt x="2" y="79"/>
                </a:cubicBezTo>
                <a:cubicBezTo>
                  <a:pt x="23" y="79"/>
                  <a:pt x="23" y="79"/>
                  <a:pt x="23" y="79"/>
                </a:cubicBezTo>
                <a:cubicBezTo>
                  <a:pt x="24" y="79"/>
                  <a:pt x="25" y="78"/>
                  <a:pt x="25" y="77"/>
                </a:cubicBezTo>
                <a:cubicBezTo>
                  <a:pt x="25" y="58"/>
                  <a:pt x="25" y="58"/>
                  <a:pt x="25" y="58"/>
                </a:cubicBezTo>
                <a:cubicBezTo>
                  <a:pt x="25" y="57"/>
                  <a:pt x="24" y="56"/>
                  <a:pt x="23" y="56"/>
                </a:cubicBezTo>
                <a:cubicBezTo>
                  <a:pt x="14" y="56"/>
                  <a:pt x="14" y="56"/>
                  <a:pt x="14" y="56"/>
                </a:cubicBezTo>
                <a:cubicBezTo>
                  <a:pt x="14" y="45"/>
                  <a:pt x="14" y="45"/>
                  <a:pt x="14" y="45"/>
                </a:cubicBezTo>
                <a:cubicBezTo>
                  <a:pt x="14" y="43"/>
                  <a:pt x="15" y="42"/>
                  <a:pt x="16" y="42"/>
                </a:cubicBezTo>
                <a:cubicBezTo>
                  <a:pt x="43" y="42"/>
                  <a:pt x="43" y="42"/>
                  <a:pt x="43" y="42"/>
                </a:cubicBezTo>
                <a:cubicBezTo>
                  <a:pt x="43" y="56"/>
                  <a:pt x="43" y="56"/>
                  <a:pt x="43" y="56"/>
                </a:cubicBezTo>
                <a:cubicBezTo>
                  <a:pt x="34" y="56"/>
                  <a:pt x="34" y="56"/>
                  <a:pt x="34" y="56"/>
                </a:cubicBezTo>
                <a:cubicBezTo>
                  <a:pt x="32" y="56"/>
                  <a:pt x="32" y="57"/>
                  <a:pt x="32" y="58"/>
                </a:cubicBezTo>
                <a:cubicBezTo>
                  <a:pt x="32" y="77"/>
                  <a:pt x="32" y="77"/>
                  <a:pt x="32" y="77"/>
                </a:cubicBezTo>
                <a:cubicBezTo>
                  <a:pt x="32" y="78"/>
                  <a:pt x="32" y="79"/>
                  <a:pt x="34" y="79"/>
                </a:cubicBezTo>
                <a:cubicBezTo>
                  <a:pt x="54" y="79"/>
                  <a:pt x="54" y="79"/>
                  <a:pt x="54" y="79"/>
                </a:cubicBezTo>
                <a:cubicBezTo>
                  <a:pt x="55" y="79"/>
                  <a:pt x="56" y="78"/>
                  <a:pt x="56" y="77"/>
                </a:cubicBezTo>
                <a:cubicBezTo>
                  <a:pt x="56" y="58"/>
                  <a:pt x="56" y="58"/>
                  <a:pt x="56" y="58"/>
                </a:cubicBezTo>
                <a:cubicBezTo>
                  <a:pt x="56" y="57"/>
                  <a:pt x="55" y="56"/>
                  <a:pt x="54" y="56"/>
                </a:cubicBezTo>
                <a:cubicBezTo>
                  <a:pt x="45" y="56"/>
                  <a:pt x="45" y="56"/>
                  <a:pt x="45" y="56"/>
                </a:cubicBezTo>
                <a:cubicBezTo>
                  <a:pt x="45" y="42"/>
                  <a:pt x="45" y="42"/>
                  <a:pt x="45" y="42"/>
                </a:cubicBezTo>
                <a:cubicBezTo>
                  <a:pt x="72" y="42"/>
                  <a:pt x="72" y="42"/>
                  <a:pt x="72" y="42"/>
                </a:cubicBezTo>
                <a:cubicBezTo>
                  <a:pt x="73" y="42"/>
                  <a:pt x="74" y="43"/>
                  <a:pt x="74" y="45"/>
                </a:cubicBezTo>
                <a:cubicBezTo>
                  <a:pt x="74" y="56"/>
                  <a:pt x="74" y="56"/>
                  <a:pt x="74" y="56"/>
                </a:cubicBezTo>
                <a:cubicBezTo>
                  <a:pt x="65" y="56"/>
                  <a:pt x="65" y="56"/>
                  <a:pt x="65" y="56"/>
                </a:cubicBezTo>
                <a:cubicBezTo>
                  <a:pt x="64" y="56"/>
                  <a:pt x="63" y="57"/>
                  <a:pt x="63" y="58"/>
                </a:cubicBezTo>
                <a:cubicBezTo>
                  <a:pt x="63" y="77"/>
                  <a:pt x="63" y="77"/>
                  <a:pt x="63" y="77"/>
                </a:cubicBezTo>
                <a:cubicBezTo>
                  <a:pt x="63" y="78"/>
                  <a:pt x="64" y="79"/>
                  <a:pt x="65" y="79"/>
                </a:cubicBezTo>
                <a:cubicBezTo>
                  <a:pt x="85" y="79"/>
                  <a:pt x="85" y="79"/>
                  <a:pt x="85" y="79"/>
                </a:cubicBezTo>
                <a:cubicBezTo>
                  <a:pt x="87" y="79"/>
                  <a:pt x="87" y="78"/>
                  <a:pt x="87" y="77"/>
                </a:cubicBezTo>
                <a:cubicBezTo>
                  <a:pt x="87" y="58"/>
                  <a:pt x="87" y="58"/>
                  <a:pt x="87" y="58"/>
                </a:cubicBezTo>
                <a:cubicBezTo>
                  <a:pt x="87" y="57"/>
                  <a:pt x="87" y="56"/>
                  <a:pt x="85" y="56"/>
                </a:cubicBezTo>
                <a:close/>
              </a:path>
            </a:pathLst>
          </a:custGeom>
          <a:solidFill>
            <a:srgbClr val="3C4A55"/>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Arial" panose="020F0502020204030204"/>
              <a:ea typeface="微软雅黑"/>
            </a:endParaRPr>
          </a:p>
        </p:txBody>
      </p:sp>
      <p:sp>
        <p:nvSpPr>
          <p:cNvPr id="68" name="Freeform 284"/>
          <p:cNvSpPr>
            <a:spLocks noChangeAspect="1" noEditPoints="1"/>
          </p:cNvSpPr>
          <p:nvPr/>
        </p:nvSpPr>
        <p:spPr bwMode="auto">
          <a:xfrm>
            <a:off x="1724851" y="3547284"/>
            <a:ext cx="437075" cy="324000"/>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rgbClr val="3C4A55"/>
          </a:solidFill>
          <a:ln>
            <a:noFill/>
          </a:ln>
        </p:spPr>
        <p:txBody>
          <a:bodyPr vert="horz" wrap="square" lIns="91440" tIns="45720" rIns="91440" bIns="45720" numCol="1" anchor="t" anchorCtr="0" compatLnSpc="1">
            <a:prstTxWarp prst="textNoShape">
              <a:avLst/>
            </a:prstTxWarp>
          </a:bodyPr>
          <a:lstStyle/>
          <a:p>
            <a:pPr defTabSz="914377"/>
            <a:endParaRPr lang="zh-CN" altLang="en-US">
              <a:solidFill>
                <a:prstClr val="black"/>
              </a:solidFill>
              <a:latin typeface="Arial" panose="020F0502020204030204"/>
              <a:ea typeface="微软雅黑"/>
            </a:endParaRPr>
          </a:p>
        </p:txBody>
      </p:sp>
    </p:spTree>
    <p:extLst>
      <p:ext uri="{BB962C8B-B14F-4D97-AF65-F5344CB8AC3E}">
        <p14:creationId xmlns:p14="http://schemas.microsoft.com/office/powerpoint/2010/main" val="305152206"/>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par>
                                <p:cTn id="21" presetID="53" presetClass="entr" presetSubtype="16" fill="hold" grpId="0" nodeType="withEffect">
                                  <p:stCondLst>
                                    <p:cond delay="125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Effect transition="in" filter="fade">
                                      <p:cBhvr>
                                        <p:cTn id="25" dur="500"/>
                                        <p:tgtEl>
                                          <p:spTgt spid="67"/>
                                        </p:tgtEl>
                                      </p:cBhvr>
                                    </p:animEffect>
                                  </p:childTnLst>
                                </p:cTn>
                              </p:par>
                              <p:par>
                                <p:cTn id="26" presetID="10" presetClass="entr" presetSubtype="0" fill="hold" nodeType="withEffect">
                                  <p:stCondLst>
                                    <p:cond delay="200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53" presetClass="entr" presetSubtype="16" fill="hold" grpId="0" nodeType="withEffect">
                                  <p:stCondLst>
                                    <p:cond delay="2750"/>
                                  </p:stCondLst>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ppt_w</p:attrName>
                                        </p:attrNameLst>
                                      </p:cBhvr>
                                      <p:tavLst>
                                        <p:tav tm="0">
                                          <p:val>
                                            <p:fltVal val="0"/>
                                          </p:val>
                                        </p:tav>
                                        <p:tav tm="100000">
                                          <p:val>
                                            <p:strVal val="#ppt_w"/>
                                          </p:val>
                                        </p:tav>
                                      </p:tavLst>
                                    </p:anim>
                                    <p:anim calcmode="lin" valueType="num">
                                      <p:cBhvr>
                                        <p:cTn id="32" dur="500" fill="hold"/>
                                        <p:tgtEl>
                                          <p:spTgt spid="68"/>
                                        </p:tgtEl>
                                        <p:attrNameLst>
                                          <p:attrName>ppt_h</p:attrName>
                                        </p:attrNameLst>
                                      </p:cBhvr>
                                      <p:tavLst>
                                        <p:tav tm="0">
                                          <p:val>
                                            <p:fltVal val="0"/>
                                          </p:val>
                                        </p:tav>
                                        <p:tav tm="100000">
                                          <p:val>
                                            <p:strVal val="#ppt_h"/>
                                          </p:val>
                                        </p:tav>
                                      </p:tavLst>
                                    </p:anim>
                                    <p:animEffect transition="in" filter="fade">
                                      <p:cBhvr>
                                        <p:cTn id="33" dur="500"/>
                                        <p:tgtEl>
                                          <p:spTgt spid="68"/>
                                        </p:tgtEl>
                                      </p:cBhvr>
                                    </p:animEffect>
                                  </p:childTnLst>
                                </p:cTn>
                              </p:par>
                              <p:par>
                                <p:cTn id="34" presetID="10" presetClass="entr" presetSubtype="0" fill="hold" nodeType="withEffect">
                                  <p:stCondLst>
                                    <p:cond delay="350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22" presetClass="entr" presetSubtype="4" fill="hold" grpId="0" nodeType="withEffect">
                                  <p:stCondLst>
                                    <p:cond delay="4250"/>
                                  </p:stCondLst>
                                  <p:childTnLst>
                                    <p:set>
                                      <p:cBhvr>
                                        <p:cTn id="38" dur="1" fill="hold">
                                          <p:stCondLst>
                                            <p:cond delay="0"/>
                                          </p:stCondLst>
                                        </p:cTn>
                                        <p:tgtEl>
                                          <p:spTgt spid="43">
                                            <p:graphicEl>
                                              <a:chart seriesIdx="-3" categoryIdx="-3" bldStep="gridLegend"/>
                                            </p:graphicEl>
                                          </p:spTgt>
                                        </p:tgtEl>
                                        <p:attrNameLst>
                                          <p:attrName>style.visibility</p:attrName>
                                        </p:attrNameLst>
                                      </p:cBhvr>
                                      <p:to>
                                        <p:strVal val="visible"/>
                                      </p:to>
                                    </p:set>
                                    <p:animEffect transition="in" filter="wipe(down)">
                                      <p:cBhvr>
                                        <p:cTn id="39" dur="500"/>
                                        <p:tgtEl>
                                          <p:spTgt spid="43">
                                            <p:graphicEl>
                                              <a:chart seriesIdx="-3" categoryIdx="-3" bldStep="gridLegend"/>
                                            </p:graphicEl>
                                          </p:spTgt>
                                        </p:tgtEl>
                                      </p:cBhvr>
                                    </p:animEffect>
                                  </p:childTnLst>
                                </p:cTn>
                              </p:par>
                              <p:par>
                                <p:cTn id="40" presetID="22" presetClass="entr" presetSubtype="4" fill="hold" grpId="0" nodeType="withEffect">
                                  <p:stCondLst>
                                    <p:cond delay="4750"/>
                                  </p:stCondLst>
                                  <p:childTnLst>
                                    <p:set>
                                      <p:cBhvr>
                                        <p:cTn id="41" dur="1" fill="hold">
                                          <p:stCondLst>
                                            <p:cond delay="0"/>
                                          </p:stCondLst>
                                        </p:cTn>
                                        <p:tgtEl>
                                          <p:spTgt spid="43">
                                            <p:graphicEl>
                                              <a:chart seriesIdx="0" categoryIdx="0" bldStep="ptInSeries"/>
                                            </p:graphicEl>
                                          </p:spTgt>
                                        </p:tgtEl>
                                        <p:attrNameLst>
                                          <p:attrName>style.visibility</p:attrName>
                                        </p:attrNameLst>
                                      </p:cBhvr>
                                      <p:to>
                                        <p:strVal val="visible"/>
                                      </p:to>
                                    </p:set>
                                    <p:animEffect transition="in" filter="wipe(down)">
                                      <p:cBhvr>
                                        <p:cTn id="42" dur="500"/>
                                        <p:tgtEl>
                                          <p:spTgt spid="43">
                                            <p:graphicEl>
                                              <a:chart seriesIdx="0" categoryIdx="0" bldStep="ptInSeries"/>
                                            </p:graphicEl>
                                          </p:spTgt>
                                        </p:tgtEl>
                                      </p:cBhvr>
                                    </p:animEffect>
                                  </p:childTnLst>
                                </p:cTn>
                              </p:par>
                              <p:par>
                                <p:cTn id="43" presetID="22" presetClass="entr" presetSubtype="4" fill="hold" grpId="0" nodeType="withEffect">
                                  <p:stCondLst>
                                    <p:cond delay="6000"/>
                                  </p:stCondLst>
                                  <p:childTnLst>
                                    <p:set>
                                      <p:cBhvr>
                                        <p:cTn id="44" dur="1" fill="hold">
                                          <p:stCondLst>
                                            <p:cond delay="0"/>
                                          </p:stCondLst>
                                        </p:cTn>
                                        <p:tgtEl>
                                          <p:spTgt spid="43">
                                            <p:graphicEl>
                                              <a:chart seriesIdx="0" categoryIdx="1" bldStep="ptInSeries"/>
                                            </p:graphicEl>
                                          </p:spTgt>
                                        </p:tgtEl>
                                        <p:attrNameLst>
                                          <p:attrName>style.visibility</p:attrName>
                                        </p:attrNameLst>
                                      </p:cBhvr>
                                      <p:to>
                                        <p:strVal val="visible"/>
                                      </p:to>
                                    </p:set>
                                    <p:animEffect transition="in" filter="wipe(down)">
                                      <p:cBhvr>
                                        <p:cTn id="45" dur="500"/>
                                        <p:tgtEl>
                                          <p:spTgt spid="43">
                                            <p:graphicEl>
                                              <a:chart seriesIdx="0" categoryIdx="1" bldStep="ptInSeries"/>
                                            </p:graphicEl>
                                          </p:spTgt>
                                        </p:tgtEl>
                                      </p:cBhvr>
                                    </p:animEffect>
                                  </p:childTnLst>
                                </p:cTn>
                              </p:par>
                              <p:par>
                                <p:cTn id="46" presetID="22" presetClass="entr" presetSubtype="4" fill="hold" grpId="0" nodeType="withEffect">
                                  <p:stCondLst>
                                    <p:cond delay="7250"/>
                                  </p:stCondLst>
                                  <p:childTnLst>
                                    <p:set>
                                      <p:cBhvr>
                                        <p:cTn id="47" dur="1" fill="hold">
                                          <p:stCondLst>
                                            <p:cond delay="0"/>
                                          </p:stCondLst>
                                        </p:cTn>
                                        <p:tgtEl>
                                          <p:spTgt spid="43">
                                            <p:graphicEl>
                                              <a:chart seriesIdx="0" categoryIdx="2" bldStep="ptInSeries"/>
                                            </p:graphicEl>
                                          </p:spTgt>
                                        </p:tgtEl>
                                        <p:attrNameLst>
                                          <p:attrName>style.visibility</p:attrName>
                                        </p:attrNameLst>
                                      </p:cBhvr>
                                      <p:to>
                                        <p:strVal val="visible"/>
                                      </p:to>
                                    </p:set>
                                    <p:animEffect transition="in" filter="wipe(down)">
                                      <p:cBhvr>
                                        <p:cTn id="48" dur="500"/>
                                        <p:tgtEl>
                                          <p:spTgt spid="43">
                                            <p:graphicEl>
                                              <a:chart seriesIdx="0" categoryIdx="2" bldStep="ptInSeries"/>
                                            </p:graphicEl>
                                          </p:spTgt>
                                        </p:tgtEl>
                                      </p:cBhvr>
                                    </p:animEffect>
                                  </p:childTnLst>
                                </p:cTn>
                              </p:par>
                              <p:par>
                                <p:cTn id="49" presetID="22" presetClass="entr" presetSubtype="4" fill="hold" grpId="0" nodeType="withEffect">
                                  <p:stCondLst>
                                    <p:cond delay="8500"/>
                                  </p:stCondLst>
                                  <p:childTnLst>
                                    <p:set>
                                      <p:cBhvr>
                                        <p:cTn id="50" dur="1" fill="hold">
                                          <p:stCondLst>
                                            <p:cond delay="0"/>
                                          </p:stCondLst>
                                        </p:cTn>
                                        <p:tgtEl>
                                          <p:spTgt spid="43">
                                            <p:graphicEl>
                                              <a:chart seriesIdx="0" categoryIdx="3" bldStep="ptInSeries"/>
                                            </p:graphicEl>
                                          </p:spTgt>
                                        </p:tgtEl>
                                        <p:attrNameLst>
                                          <p:attrName>style.visibility</p:attrName>
                                        </p:attrNameLst>
                                      </p:cBhvr>
                                      <p:to>
                                        <p:strVal val="visible"/>
                                      </p:to>
                                    </p:set>
                                    <p:animEffect transition="in" filter="wipe(down)">
                                      <p:cBhvr>
                                        <p:cTn id="51" dur="500"/>
                                        <p:tgtEl>
                                          <p:spTgt spid="43">
                                            <p:graphicEl>
                                              <a:chart seriesIdx="0" categoryIdx="3" bldStep="ptInSeries"/>
                                            </p:graphicEl>
                                          </p:spTgt>
                                        </p:tgtEl>
                                      </p:cBhvr>
                                    </p:animEffect>
                                  </p:childTnLst>
                                </p:cTn>
                              </p:par>
                              <p:par>
                                <p:cTn id="52" presetID="22" presetClass="entr" presetSubtype="8" fill="hold" nodeType="withEffect">
                                  <p:stCondLst>
                                    <p:cond delay="975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Graphic spid="43" grpId="0">
        <p:bldSub>
          <a:bldChart bld="seriesEl"/>
        </p:bldSub>
      </p:bldGraphic>
      <p:bldP spid="67" grpId="0" animBg="1"/>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4213177422"/>
              </p:ext>
            </p:extLst>
          </p:nvPr>
        </p:nvGraphicFramePr>
        <p:xfrm>
          <a:off x="-651232" y="1381233"/>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6490529" y="2098517"/>
            <a:ext cx="5224315"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7" name="文本框 16"/>
          <p:cNvSpPr txBox="1"/>
          <p:nvPr/>
        </p:nvSpPr>
        <p:spPr>
          <a:xfrm>
            <a:off x="6490529" y="2894354"/>
            <a:ext cx="5224315"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8" name="文本框 17"/>
          <p:cNvSpPr txBox="1"/>
          <p:nvPr/>
        </p:nvSpPr>
        <p:spPr>
          <a:xfrm>
            <a:off x="6490529" y="3690190"/>
            <a:ext cx="5224315"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19" name="文本框 18"/>
          <p:cNvSpPr txBox="1"/>
          <p:nvPr/>
        </p:nvSpPr>
        <p:spPr>
          <a:xfrm>
            <a:off x="6490529" y="4486027"/>
            <a:ext cx="5224315"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
        <p:nvSpPr>
          <p:cNvPr id="20" name="文本框 19"/>
          <p:cNvSpPr txBox="1"/>
          <p:nvPr/>
        </p:nvSpPr>
        <p:spPr>
          <a:xfrm>
            <a:off x="6490529" y="5281863"/>
            <a:ext cx="5224315" cy="700192"/>
          </a:xfrm>
          <a:prstGeom prst="rect">
            <a:avLst/>
          </a:prstGeom>
          <a:noFill/>
        </p:spPr>
        <p:txBody>
          <a:bodyPr wrap="square" rtlCol="0">
            <a:spAutoFit/>
          </a:bodyPr>
          <a:lstStyle/>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点击输入标题</a:t>
            </a:r>
            <a:endParaRPr lang="en-US" altLang="zh-CN" sz="1400" dirty="0">
              <a:solidFill>
                <a:prstClr val="black">
                  <a:lumMod val="75000"/>
                  <a:lumOff val="25000"/>
                </a:prstClr>
              </a:solidFill>
              <a:latin typeface="Arial" panose="020F0502020204030204"/>
              <a:ea typeface="微软雅黑"/>
              <a:cs typeface="+mn-ea"/>
              <a:sym typeface="+mn-lt"/>
            </a:endParaRPr>
          </a:p>
          <a:p>
            <a:pPr defTabSz="914377">
              <a:lnSpc>
                <a:spcPct val="150000"/>
              </a:lnSpc>
            </a:pPr>
            <a:r>
              <a:rPr lang="zh-CN" altLang="en-US" sz="14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4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1388317955"/>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E7E6E6">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E7E6E6">
                    <a:lumMod val="75000"/>
                  </a:srgbClr>
                </a:solidFill>
                <a:latin typeface="Arial" panose="020F0502020204030204"/>
                <a:ea typeface="微软雅黑"/>
                <a:cs typeface="+mn-ea"/>
                <a:sym typeface="+mn-lt"/>
              </a:rPr>
              <a:t>Put a relevant subtitle </a:t>
            </a:r>
            <a:r>
              <a:rPr lang="en-US" sz="1400" dirty="0">
                <a:solidFill>
                  <a:srgbClr val="4472C4">
                    <a:lumMod val="75000"/>
                  </a:srgbClr>
                </a:solidFill>
                <a:latin typeface="Arial" panose="020F0502020204030204"/>
                <a:ea typeface="微软雅黑"/>
                <a:cs typeface="+mn-ea"/>
                <a:sym typeface="+mn-lt"/>
              </a:rPr>
              <a:t>in this line</a:t>
            </a:r>
          </a:p>
        </p:txBody>
      </p:sp>
      <p:graphicFrame>
        <p:nvGraphicFramePr>
          <p:cNvPr id="15" name="图表 14"/>
          <p:cNvGraphicFramePr/>
          <p:nvPr>
            <p:extLst>
              <p:ext uri="{D42A27DB-BD31-4B8C-83A1-F6EECF244321}">
                <p14:modId xmlns:p14="http://schemas.microsoft.com/office/powerpoint/2010/main" val="764761078"/>
              </p:ext>
            </p:extLst>
          </p:nvPr>
        </p:nvGraphicFramePr>
        <p:xfrm>
          <a:off x="2243846" y="1386654"/>
          <a:ext cx="4566509" cy="3744097"/>
        </p:xfrm>
        <a:graphic>
          <a:graphicData uri="http://schemas.openxmlformats.org/drawingml/2006/chart">
            <c:chart xmlns:c="http://schemas.openxmlformats.org/drawingml/2006/chart" xmlns:r="http://schemas.openxmlformats.org/officeDocument/2006/relationships" r:id="rId3"/>
          </a:graphicData>
        </a:graphic>
      </p:graphicFrame>
      <p:cxnSp>
        <p:nvCxnSpPr>
          <p:cNvPr id="16" name="直接连接符 15"/>
          <p:cNvCxnSpPr/>
          <p:nvPr/>
        </p:nvCxnSpPr>
        <p:spPr>
          <a:xfrm>
            <a:off x="4857171" y="1643443"/>
            <a:ext cx="3692912" cy="0"/>
          </a:xfrm>
          <a:prstGeom prst="line">
            <a:avLst/>
          </a:prstGeom>
          <a:ln w="28575">
            <a:solidFill>
              <a:srgbClr val="385723"/>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09787" y="2252012"/>
            <a:ext cx="2840296"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709787" y="2860583"/>
            <a:ext cx="2840296" cy="0"/>
          </a:xfrm>
          <a:prstGeom prst="line">
            <a:avLst/>
          </a:prstGeom>
          <a:ln w="2857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499723" y="3469152"/>
            <a:ext cx="3050360" cy="0"/>
          </a:xfrm>
          <a:prstGeom prst="line">
            <a:avLst/>
          </a:prstGeom>
          <a:ln w="28575">
            <a:solidFill>
              <a:schemeClr val="accent6">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45960" y="4077721"/>
            <a:ext cx="3804123" cy="0"/>
          </a:xfrm>
          <a:prstGeom prst="line">
            <a:avLst/>
          </a:prstGeom>
          <a:ln w="28575">
            <a:solidFill>
              <a:schemeClr val="accent6">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571861" y="1376007"/>
            <a:ext cx="1341403" cy="417743"/>
          </a:xfrm>
          <a:prstGeom prst="rect">
            <a:avLst/>
          </a:prstGeom>
          <a:noFill/>
        </p:spPr>
        <p:txBody>
          <a:bodyPr wrap="square" rtlCol="0">
            <a:spAutoFit/>
          </a:bodyPr>
          <a:lstStyle/>
          <a:p>
            <a:pPr defTabSz="914377">
              <a:lnSpc>
                <a:spcPct val="150000"/>
              </a:lnSpc>
            </a:pPr>
            <a:r>
              <a:rPr lang="zh-CN" altLang="en-US" sz="1600" dirty="0">
                <a:solidFill>
                  <a:srgbClr val="7D3C4A">
                    <a:lumMod val="50000"/>
                  </a:srgbClr>
                </a:solidFill>
                <a:latin typeface="Arial" panose="020F0502020204030204"/>
                <a:ea typeface="微软雅黑"/>
                <a:cs typeface="+mn-ea"/>
                <a:sym typeface="+mn-lt"/>
              </a:rPr>
              <a:t>输入文本</a:t>
            </a:r>
            <a:endParaRPr lang="en-US" altLang="zh-CN" sz="1600" dirty="0">
              <a:solidFill>
                <a:srgbClr val="7D3C4A">
                  <a:lumMod val="50000"/>
                </a:srgbClr>
              </a:solidFill>
              <a:latin typeface="Arial" panose="020F0502020204030204"/>
              <a:ea typeface="微软雅黑"/>
              <a:cs typeface="+mn-ea"/>
              <a:sym typeface="+mn-lt"/>
            </a:endParaRPr>
          </a:p>
        </p:txBody>
      </p:sp>
      <p:sp>
        <p:nvSpPr>
          <p:cNvPr id="22" name="文本框 21"/>
          <p:cNvSpPr txBox="1"/>
          <p:nvPr/>
        </p:nvSpPr>
        <p:spPr>
          <a:xfrm>
            <a:off x="8571861" y="1989209"/>
            <a:ext cx="1341403" cy="417743"/>
          </a:xfrm>
          <a:prstGeom prst="rect">
            <a:avLst/>
          </a:prstGeom>
          <a:noFill/>
        </p:spPr>
        <p:txBody>
          <a:bodyPr wrap="square" rtlCol="0">
            <a:spAutoFit/>
          </a:bodyPr>
          <a:lstStyle/>
          <a:p>
            <a:pPr defTabSz="914377">
              <a:lnSpc>
                <a:spcPct val="150000"/>
              </a:lnSpc>
            </a:pPr>
            <a:r>
              <a:rPr lang="zh-CN" altLang="en-US" sz="1600" dirty="0">
                <a:solidFill>
                  <a:srgbClr val="7D3C4A">
                    <a:lumMod val="75000"/>
                  </a:srgbClr>
                </a:solidFill>
                <a:latin typeface="Arial" panose="020F0502020204030204"/>
                <a:ea typeface="微软雅黑"/>
                <a:cs typeface="+mn-ea"/>
                <a:sym typeface="+mn-lt"/>
              </a:rPr>
              <a:t>输入文本</a:t>
            </a:r>
            <a:endParaRPr lang="en-US" altLang="zh-CN" sz="1600" dirty="0">
              <a:solidFill>
                <a:srgbClr val="7D3C4A">
                  <a:lumMod val="75000"/>
                </a:srgbClr>
              </a:solidFill>
              <a:latin typeface="Arial" panose="020F0502020204030204"/>
              <a:ea typeface="微软雅黑"/>
              <a:cs typeface="+mn-ea"/>
              <a:sym typeface="+mn-lt"/>
            </a:endParaRPr>
          </a:p>
        </p:txBody>
      </p:sp>
      <p:sp>
        <p:nvSpPr>
          <p:cNvPr id="23" name="文本框 22"/>
          <p:cNvSpPr txBox="1"/>
          <p:nvPr/>
        </p:nvSpPr>
        <p:spPr>
          <a:xfrm>
            <a:off x="8571861" y="2602411"/>
            <a:ext cx="1341403" cy="417743"/>
          </a:xfrm>
          <a:prstGeom prst="rect">
            <a:avLst/>
          </a:prstGeom>
          <a:noFill/>
        </p:spPr>
        <p:txBody>
          <a:bodyPr wrap="square" rtlCol="0">
            <a:spAutoFit/>
          </a:bodyPr>
          <a:lstStyle/>
          <a:p>
            <a:pPr defTabSz="914377">
              <a:lnSpc>
                <a:spcPct val="150000"/>
              </a:lnSpc>
            </a:pPr>
            <a:r>
              <a:rPr lang="zh-CN" altLang="en-US" sz="1600" dirty="0">
                <a:solidFill>
                  <a:srgbClr val="7D3C4A">
                    <a:lumMod val="60000"/>
                    <a:lumOff val="40000"/>
                  </a:srgbClr>
                </a:solidFill>
                <a:latin typeface="Arial" panose="020F0502020204030204"/>
                <a:ea typeface="微软雅黑"/>
                <a:cs typeface="+mn-ea"/>
                <a:sym typeface="+mn-lt"/>
              </a:rPr>
              <a:t>输入文本</a:t>
            </a:r>
            <a:endParaRPr lang="en-US" altLang="zh-CN" sz="1600" dirty="0">
              <a:solidFill>
                <a:srgbClr val="7D3C4A">
                  <a:lumMod val="60000"/>
                  <a:lumOff val="40000"/>
                </a:srgbClr>
              </a:solidFill>
              <a:latin typeface="Arial" panose="020F0502020204030204"/>
              <a:ea typeface="微软雅黑"/>
              <a:cs typeface="+mn-ea"/>
              <a:sym typeface="+mn-lt"/>
            </a:endParaRPr>
          </a:p>
        </p:txBody>
      </p:sp>
      <p:sp>
        <p:nvSpPr>
          <p:cNvPr id="24" name="文本框 23"/>
          <p:cNvSpPr txBox="1"/>
          <p:nvPr/>
        </p:nvSpPr>
        <p:spPr>
          <a:xfrm>
            <a:off x="8571861" y="3215613"/>
            <a:ext cx="1341403" cy="417743"/>
          </a:xfrm>
          <a:prstGeom prst="rect">
            <a:avLst/>
          </a:prstGeom>
          <a:noFill/>
        </p:spPr>
        <p:txBody>
          <a:bodyPr wrap="square" rtlCol="0">
            <a:spAutoFit/>
          </a:bodyPr>
          <a:lstStyle/>
          <a:p>
            <a:pPr defTabSz="914377">
              <a:lnSpc>
                <a:spcPct val="150000"/>
              </a:lnSpc>
            </a:pPr>
            <a:r>
              <a:rPr lang="zh-CN" altLang="en-US" sz="1600" dirty="0">
                <a:solidFill>
                  <a:srgbClr val="7D3C4A">
                    <a:lumMod val="40000"/>
                    <a:lumOff val="60000"/>
                  </a:srgbClr>
                </a:solidFill>
                <a:latin typeface="Arial" panose="020F0502020204030204"/>
                <a:ea typeface="微软雅黑"/>
                <a:cs typeface="+mn-ea"/>
                <a:sym typeface="+mn-lt"/>
              </a:rPr>
              <a:t>输入文本</a:t>
            </a:r>
            <a:endParaRPr lang="en-US" altLang="zh-CN" sz="1600" dirty="0">
              <a:solidFill>
                <a:srgbClr val="7D3C4A">
                  <a:lumMod val="40000"/>
                  <a:lumOff val="60000"/>
                </a:srgbClr>
              </a:solidFill>
              <a:latin typeface="Arial" panose="020F0502020204030204"/>
              <a:ea typeface="微软雅黑"/>
              <a:cs typeface="+mn-ea"/>
              <a:sym typeface="+mn-lt"/>
            </a:endParaRPr>
          </a:p>
        </p:txBody>
      </p:sp>
      <p:sp>
        <p:nvSpPr>
          <p:cNvPr id="25" name="文本框 24"/>
          <p:cNvSpPr txBox="1"/>
          <p:nvPr/>
        </p:nvSpPr>
        <p:spPr>
          <a:xfrm>
            <a:off x="8571861" y="3828815"/>
            <a:ext cx="1341403" cy="417743"/>
          </a:xfrm>
          <a:prstGeom prst="rect">
            <a:avLst/>
          </a:prstGeom>
          <a:noFill/>
        </p:spPr>
        <p:txBody>
          <a:bodyPr wrap="square" rtlCol="0">
            <a:spAutoFit/>
          </a:bodyPr>
          <a:lstStyle/>
          <a:p>
            <a:pPr defTabSz="914377">
              <a:lnSpc>
                <a:spcPct val="150000"/>
              </a:lnSpc>
            </a:pPr>
            <a:r>
              <a:rPr lang="zh-CN" altLang="en-US" sz="1600" dirty="0">
                <a:solidFill>
                  <a:srgbClr val="7D3C4A">
                    <a:lumMod val="20000"/>
                    <a:lumOff val="80000"/>
                  </a:srgbClr>
                </a:solidFill>
                <a:latin typeface="Arial" panose="020F0502020204030204"/>
                <a:ea typeface="微软雅黑"/>
                <a:cs typeface="+mn-ea"/>
                <a:sym typeface="+mn-lt"/>
              </a:rPr>
              <a:t>输入文本</a:t>
            </a:r>
            <a:endParaRPr lang="en-US" altLang="zh-CN" sz="1600" dirty="0">
              <a:solidFill>
                <a:srgbClr val="7D3C4A">
                  <a:lumMod val="20000"/>
                  <a:lumOff val="80000"/>
                </a:srgbClr>
              </a:solidFill>
              <a:latin typeface="Arial" panose="020F0502020204030204"/>
              <a:ea typeface="微软雅黑"/>
              <a:cs typeface="+mn-ea"/>
              <a:sym typeface="+mn-lt"/>
            </a:endParaRPr>
          </a:p>
        </p:txBody>
      </p:sp>
      <p:sp>
        <p:nvSpPr>
          <p:cNvPr id="26" name="TextBox 31"/>
          <p:cNvSpPr txBox="1"/>
          <p:nvPr/>
        </p:nvSpPr>
        <p:spPr>
          <a:xfrm>
            <a:off x="1262743" y="5412895"/>
            <a:ext cx="9739087" cy="890372"/>
          </a:xfrm>
          <a:prstGeom prst="rect">
            <a:avLst/>
          </a:prstGeom>
          <a:noFill/>
        </p:spPr>
        <p:txBody>
          <a:bodyPr wrap="square" rtlCol="0">
            <a:spAutoFit/>
          </a:bodyPr>
          <a:lstStyle/>
          <a:p>
            <a:pPr algn="ctr" defTabSz="914377">
              <a:lnSpc>
                <a:spcPct val="150000"/>
              </a:lnSpc>
            </a:pPr>
            <a:r>
              <a:rPr lang="zh-CN" altLang="en-US" sz="12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您的内容打在这里，在此框中选择粘贴，并选择只保留文字。您的内容打在这里，在此框中选择粘贴，并选择只保留文字。您的内容打在这里，在此框中选择粘贴，并选择只保留文字。您的内容打在这里，在此框中选择粘贴，并选择只保留文字。点击输入文本内容点击输入文本内容点击输入</a:t>
            </a:r>
            <a:endParaRPr lang="en-US" altLang="zh-CN" sz="1200" dirty="0">
              <a:solidFill>
                <a:prstClr val="black">
                  <a:lumMod val="75000"/>
                  <a:lumOff val="25000"/>
                </a:prstClr>
              </a:solidFill>
              <a:latin typeface="Arial" panose="020F0502020204030204"/>
              <a:ea typeface="微软雅黑"/>
              <a:cs typeface="+mn-ea"/>
              <a:sym typeface="+mn-lt"/>
            </a:endParaRPr>
          </a:p>
        </p:txBody>
      </p:sp>
    </p:spTree>
    <p:extLst>
      <p:ext uri="{BB962C8B-B14F-4D97-AF65-F5344CB8AC3E}">
        <p14:creationId xmlns:p14="http://schemas.microsoft.com/office/powerpoint/2010/main" val="468938493"/>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0" name="Subtitle 2"/>
          <p:cNvSpPr>
            <a:spLocks noGrp="1"/>
          </p:cNvSpPr>
          <p:nvPr>
            <p:ph type="subTitle" idx="1"/>
          </p:nvPr>
        </p:nvSpPr>
        <p:spPr>
          <a:xfrm>
            <a:off x="219719" y="6510036"/>
            <a:ext cx="1946280" cy="286232"/>
          </a:xfrm>
        </p:spPr>
        <p:txBody>
          <a:bodyPr wrap="square">
            <a:spAutoFit/>
          </a:bodyPr>
          <a:lstStyle/>
          <a:p>
            <a:pPr algn="l"/>
            <a:endParaRPr lang="en-US" sz="1400" dirty="0">
              <a:solidFill>
                <a:schemeClr val="bg1">
                  <a:lumMod val="65000"/>
                </a:schemeClr>
              </a:solidFill>
              <a:cs typeface="+mn-ea"/>
              <a:sym typeface="+mn-lt"/>
            </a:endParaRPr>
          </a:p>
        </p:txBody>
      </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DEF5FA">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DEF5FA">
                    <a:lumMod val="75000"/>
                  </a:srgbClr>
                </a:solidFill>
                <a:latin typeface="Arial" panose="020F0502020204030204"/>
                <a:ea typeface="微软雅黑"/>
                <a:cs typeface="+mn-ea"/>
                <a:sym typeface="+mn-lt"/>
              </a:rPr>
              <a:t>Put a relevant subtitle </a:t>
            </a:r>
            <a:r>
              <a:rPr lang="en-US" sz="1400" dirty="0">
                <a:solidFill>
                  <a:srgbClr val="474B78">
                    <a:lumMod val="75000"/>
                  </a:srgbClr>
                </a:solidFill>
                <a:latin typeface="Arial" panose="020F0502020204030204"/>
                <a:ea typeface="微软雅黑"/>
                <a:cs typeface="+mn-ea"/>
                <a:sym typeface="+mn-lt"/>
              </a:rPr>
              <a:t>in this line</a:t>
            </a:r>
          </a:p>
        </p:txBody>
      </p:sp>
      <p:graphicFrame>
        <p:nvGraphicFramePr>
          <p:cNvPr id="16" name="Chart 15"/>
          <p:cNvGraphicFramePr/>
          <p:nvPr/>
        </p:nvGraphicFramePr>
        <p:xfrm>
          <a:off x="-114340" y="1944583"/>
          <a:ext cx="6066971" cy="3554791"/>
        </p:xfrm>
        <a:graphic>
          <a:graphicData uri="http://schemas.openxmlformats.org/drawingml/2006/chart">
            <c:chart xmlns:c="http://schemas.openxmlformats.org/drawingml/2006/chart" xmlns:r="http://schemas.openxmlformats.org/officeDocument/2006/relationships" r:id="rId3"/>
          </a:graphicData>
        </a:graphic>
      </p:graphicFrame>
      <p:sp>
        <p:nvSpPr>
          <p:cNvPr id="38" name="Content Placeholder 2"/>
          <p:cNvSpPr txBox="1"/>
          <p:nvPr/>
        </p:nvSpPr>
        <p:spPr>
          <a:xfrm>
            <a:off x="6340329" y="2283510"/>
            <a:ext cx="4749033" cy="7251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609585">
              <a:lnSpc>
                <a:spcPct val="80000"/>
              </a:lnSpc>
              <a:spcAft>
                <a:spcPts val="800"/>
              </a:spcAft>
              <a:buClr>
                <a:srgbClr val="2DA2BF">
                  <a:lumMod val="75000"/>
                </a:srgbClr>
              </a:buClr>
            </a:pPr>
            <a:r>
              <a:rPr lang="zh-CN" altLang="en-US" sz="1600" b="1" dirty="0">
                <a:solidFill>
                  <a:srgbClr val="DEF5FA">
                    <a:lumMod val="50000"/>
                  </a:srgbClr>
                </a:solidFill>
                <a:latin typeface="Arial" panose="020F0502020204030204"/>
                <a:ea typeface="微软雅黑"/>
                <a:cs typeface="+mn-ea"/>
                <a:sym typeface="+mn-lt"/>
              </a:rPr>
              <a:t>点击输入标题</a:t>
            </a:r>
            <a:endParaRPr lang="en-US" altLang="zh-CN" sz="1600" b="1" dirty="0">
              <a:solidFill>
                <a:srgbClr val="DEF5FA">
                  <a:lumMod val="50000"/>
                </a:srgbClr>
              </a:solidFill>
              <a:latin typeface="Arial" panose="020F0502020204030204"/>
              <a:ea typeface="微软雅黑"/>
              <a:cs typeface="+mn-ea"/>
              <a:sym typeface="+mn-lt"/>
            </a:endParaRPr>
          </a:p>
          <a:p>
            <a:pPr algn="l" defTabSz="609585">
              <a:lnSpc>
                <a:spcPct val="150000"/>
              </a:lnSpc>
              <a:spcAft>
                <a:spcPts val="800"/>
              </a:spcAft>
              <a:buClr>
                <a:srgbClr val="2DA2BF">
                  <a:lumMod val="75000"/>
                </a:srgbClr>
              </a:buClr>
            </a:pPr>
            <a:r>
              <a:rPr lang="zh-CN" altLang="en-US" sz="12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200" dirty="0">
              <a:solidFill>
                <a:prstClr val="black">
                  <a:lumMod val="75000"/>
                  <a:lumOff val="25000"/>
                </a:prstClr>
              </a:solidFill>
              <a:latin typeface="Arial" panose="020F0502020204030204"/>
              <a:ea typeface="微软雅黑"/>
              <a:cs typeface="+mn-ea"/>
              <a:sym typeface="+mn-lt"/>
            </a:endParaRPr>
          </a:p>
        </p:txBody>
      </p:sp>
      <p:sp>
        <p:nvSpPr>
          <p:cNvPr id="39" name="Content Placeholder 2"/>
          <p:cNvSpPr txBox="1"/>
          <p:nvPr/>
        </p:nvSpPr>
        <p:spPr>
          <a:xfrm>
            <a:off x="6325369" y="2984835"/>
            <a:ext cx="4749033" cy="7251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609585">
              <a:lnSpc>
                <a:spcPct val="80000"/>
              </a:lnSpc>
              <a:spcAft>
                <a:spcPts val="800"/>
              </a:spcAft>
              <a:buClr>
                <a:srgbClr val="2DA2BF">
                  <a:lumMod val="75000"/>
                </a:srgbClr>
              </a:buClr>
            </a:pPr>
            <a:r>
              <a:rPr lang="zh-CN" altLang="en-US" sz="1600" b="1" dirty="0">
                <a:solidFill>
                  <a:srgbClr val="DEF5FA">
                    <a:lumMod val="50000"/>
                  </a:srgbClr>
                </a:solidFill>
                <a:latin typeface="Arial" panose="020F0502020204030204"/>
                <a:ea typeface="微软雅黑"/>
                <a:cs typeface="+mn-ea"/>
                <a:sym typeface="+mn-lt"/>
              </a:rPr>
              <a:t>点击输入标题</a:t>
            </a:r>
            <a:endParaRPr lang="en-US" altLang="zh-CN" sz="1600" b="1" dirty="0">
              <a:solidFill>
                <a:srgbClr val="DEF5FA">
                  <a:lumMod val="50000"/>
                </a:srgbClr>
              </a:solidFill>
              <a:latin typeface="Arial" panose="020F0502020204030204"/>
              <a:ea typeface="微软雅黑"/>
              <a:cs typeface="+mn-ea"/>
              <a:sym typeface="+mn-lt"/>
            </a:endParaRPr>
          </a:p>
          <a:p>
            <a:pPr algn="l" defTabSz="609585">
              <a:lnSpc>
                <a:spcPct val="150000"/>
              </a:lnSpc>
              <a:spcAft>
                <a:spcPts val="800"/>
              </a:spcAft>
              <a:buClr>
                <a:srgbClr val="2DA2BF">
                  <a:lumMod val="75000"/>
                </a:srgbClr>
              </a:buClr>
            </a:pPr>
            <a:r>
              <a:rPr lang="zh-CN" altLang="en-US" sz="12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200" dirty="0">
              <a:solidFill>
                <a:prstClr val="black">
                  <a:lumMod val="75000"/>
                  <a:lumOff val="25000"/>
                </a:prstClr>
              </a:solidFill>
              <a:latin typeface="Arial" panose="020F0502020204030204"/>
              <a:ea typeface="微软雅黑"/>
              <a:cs typeface="+mn-ea"/>
              <a:sym typeface="+mn-lt"/>
            </a:endParaRPr>
          </a:p>
        </p:txBody>
      </p:sp>
      <p:sp>
        <p:nvSpPr>
          <p:cNvPr id="41" name="Content Placeholder 2"/>
          <p:cNvSpPr txBox="1"/>
          <p:nvPr/>
        </p:nvSpPr>
        <p:spPr>
          <a:xfrm>
            <a:off x="6325369" y="3763550"/>
            <a:ext cx="4749033" cy="7251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609585">
              <a:lnSpc>
                <a:spcPct val="80000"/>
              </a:lnSpc>
              <a:spcAft>
                <a:spcPts val="800"/>
              </a:spcAft>
              <a:buClr>
                <a:srgbClr val="2DA2BF">
                  <a:lumMod val="75000"/>
                </a:srgbClr>
              </a:buClr>
            </a:pPr>
            <a:r>
              <a:rPr lang="zh-CN" altLang="en-US" sz="1600" b="1" dirty="0">
                <a:solidFill>
                  <a:srgbClr val="DEF5FA">
                    <a:lumMod val="50000"/>
                  </a:srgbClr>
                </a:solidFill>
                <a:latin typeface="Arial" panose="020F0502020204030204"/>
                <a:ea typeface="微软雅黑"/>
                <a:cs typeface="+mn-ea"/>
                <a:sym typeface="+mn-lt"/>
              </a:rPr>
              <a:t>点击输入标题</a:t>
            </a:r>
            <a:endParaRPr lang="en-US" altLang="zh-CN" sz="1600" b="1" dirty="0">
              <a:solidFill>
                <a:srgbClr val="DEF5FA">
                  <a:lumMod val="50000"/>
                </a:srgbClr>
              </a:solidFill>
              <a:latin typeface="Arial" panose="020F0502020204030204"/>
              <a:ea typeface="微软雅黑"/>
              <a:cs typeface="+mn-ea"/>
              <a:sym typeface="+mn-lt"/>
            </a:endParaRPr>
          </a:p>
          <a:p>
            <a:pPr algn="l" defTabSz="609585">
              <a:lnSpc>
                <a:spcPct val="150000"/>
              </a:lnSpc>
              <a:spcAft>
                <a:spcPts val="800"/>
              </a:spcAft>
              <a:buClr>
                <a:srgbClr val="2DA2BF">
                  <a:lumMod val="75000"/>
                </a:srgbClr>
              </a:buClr>
            </a:pPr>
            <a:r>
              <a:rPr lang="zh-CN" altLang="en-US" sz="12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200" dirty="0">
              <a:solidFill>
                <a:prstClr val="black">
                  <a:lumMod val="75000"/>
                  <a:lumOff val="25000"/>
                </a:prstClr>
              </a:solidFill>
              <a:latin typeface="Arial" panose="020F0502020204030204"/>
              <a:ea typeface="微软雅黑"/>
              <a:cs typeface="+mn-ea"/>
              <a:sym typeface="+mn-lt"/>
            </a:endParaRPr>
          </a:p>
        </p:txBody>
      </p:sp>
      <p:sp>
        <p:nvSpPr>
          <p:cNvPr id="42" name="Content Placeholder 2"/>
          <p:cNvSpPr txBox="1"/>
          <p:nvPr/>
        </p:nvSpPr>
        <p:spPr>
          <a:xfrm>
            <a:off x="6340329" y="4503570"/>
            <a:ext cx="4749033" cy="72513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defTabSz="609585">
              <a:lnSpc>
                <a:spcPct val="80000"/>
              </a:lnSpc>
              <a:spcAft>
                <a:spcPts val="800"/>
              </a:spcAft>
              <a:buClr>
                <a:srgbClr val="2DA2BF">
                  <a:lumMod val="75000"/>
                </a:srgbClr>
              </a:buClr>
            </a:pPr>
            <a:r>
              <a:rPr lang="zh-CN" altLang="en-US" sz="1600" b="1" dirty="0">
                <a:solidFill>
                  <a:srgbClr val="DEF5FA">
                    <a:lumMod val="50000"/>
                  </a:srgbClr>
                </a:solidFill>
                <a:latin typeface="Arial" panose="020F0502020204030204"/>
                <a:ea typeface="微软雅黑"/>
                <a:cs typeface="+mn-ea"/>
                <a:sym typeface="+mn-lt"/>
              </a:rPr>
              <a:t>点击输入标题</a:t>
            </a:r>
            <a:endParaRPr lang="en-US" altLang="zh-CN" sz="1600" b="1" dirty="0">
              <a:solidFill>
                <a:srgbClr val="DEF5FA">
                  <a:lumMod val="50000"/>
                </a:srgbClr>
              </a:solidFill>
              <a:latin typeface="Arial" panose="020F0502020204030204"/>
              <a:ea typeface="微软雅黑"/>
              <a:cs typeface="+mn-ea"/>
              <a:sym typeface="+mn-lt"/>
            </a:endParaRPr>
          </a:p>
          <a:p>
            <a:pPr algn="l" defTabSz="609585">
              <a:lnSpc>
                <a:spcPct val="150000"/>
              </a:lnSpc>
              <a:spcAft>
                <a:spcPts val="800"/>
              </a:spcAft>
              <a:buClr>
                <a:srgbClr val="2DA2BF">
                  <a:lumMod val="75000"/>
                </a:srgbClr>
              </a:buClr>
            </a:pPr>
            <a:r>
              <a:rPr lang="zh-CN" altLang="en-US" sz="1200" dirty="0">
                <a:solidFill>
                  <a:prstClr val="black">
                    <a:lumMod val="75000"/>
                    <a:lumOff val="25000"/>
                  </a:prstClr>
                </a:solidFill>
                <a:latin typeface="Arial" panose="020F0502020204030204"/>
                <a:ea typeface="微软雅黑"/>
                <a:cs typeface="+mn-ea"/>
                <a:sym typeface="+mn-lt"/>
              </a:rPr>
              <a:t>您的内容打在这里，在此框中选择粘贴，并选择只保留文字。</a:t>
            </a:r>
            <a:endParaRPr lang="en-US" altLang="zh-CN" sz="1200" dirty="0">
              <a:solidFill>
                <a:prstClr val="black">
                  <a:lumMod val="75000"/>
                  <a:lumOff val="25000"/>
                </a:prstClr>
              </a:solidFill>
              <a:latin typeface="Arial" panose="020F0502020204030204"/>
              <a:ea typeface="微软雅黑"/>
              <a:cs typeface="+mn-ea"/>
              <a:sym typeface="+mn-lt"/>
            </a:endParaRPr>
          </a:p>
        </p:txBody>
      </p:sp>
      <p:grpSp>
        <p:nvGrpSpPr>
          <p:cNvPr id="3" name="Group 2"/>
          <p:cNvGrpSpPr/>
          <p:nvPr/>
        </p:nvGrpSpPr>
        <p:grpSpPr>
          <a:xfrm>
            <a:off x="5965372" y="2283514"/>
            <a:ext cx="367477" cy="359999"/>
            <a:chOff x="6168570" y="2399621"/>
            <a:chExt cx="367477" cy="359998"/>
          </a:xfrm>
        </p:grpSpPr>
        <p:sp>
          <p:nvSpPr>
            <p:cNvPr id="18" name="Oval 17"/>
            <p:cNvSpPr/>
            <p:nvPr/>
          </p:nvSpPr>
          <p:spPr>
            <a:xfrm>
              <a:off x="6168570" y="2399621"/>
              <a:ext cx="359999" cy="359998"/>
            </a:xfrm>
            <a:prstGeom prst="ellipse">
              <a:avLst/>
            </a:prstGeom>
            <a:solidFill>
              <a:srgbClr val="FF0000"/>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defTabSz="914377"/>
              <a:endParaRPr lang="zh-CN" altLang="en-US">
                <a:solidFill>
                  <a:prstClr val="white"/>
                </a:solidFill>
                <a:latin typeface="Arial" panose="020F0502020204030204"/>
                <a:ea typeface="微软雅黑"/>
                <a:cs typeface="+mn-ea"/>
                <a:sym typeface="+mn-lt"/>
              </a:endParaRPr>
            </a:p>
          </p:txBody>
        </p:sp>
        <p:sp>
          <p:nvSpPr>
            <p:cNvPr id="2" name="TextBox 1"/>
            <p:cNvSpPr txBox="1"/>
            <p:nvPr/>
          </p:nvSpPr>
          <p:spPr>
            <a:xfrm>
              <a:off x="6176049" y="2410344"/>
              <a:ext cx="359998" cy="338553"/>
            </a:xfrm>
            <a:prstGeom prst="rect">
              <a:avLst/>
            </a:prstGeom>
            <a:noFill/>
          </p:spPr>
          <p:txBody>
            <a:bodyPr wrap="square" rtlCol="0">
              <a:spAutoFit/>
            </a:bodyPr>
            <a:lstStyle/>
            <a:p>
              <a:pPr algn="ctr" defTabSz="914377"/>
              <a:r>
                <a:rPr lang="id-ID" sz="1600" dirty="0">
                  <a:solidFill>
                    <a:prstClr val="white">
                      <a:lumMod val="95000"/>
                    </a:prstClr>
                  </a:solidFill>
                  <a:latin typeface="Arial" panose="020F0502020204030204"/>
                  <a:ea typeface="微软雅黑"/>
                  <a:cs typeface="+mn-ea"/>
                  <a:sym typeface="+mn-lt"/>
                </a:rPr>
                <a:t></a:t>
              </a:r>
            </a:p>
          </p:txBody>
        </p:sp>
      </p:grpSp>
      <p:grpSp>
        <p:nvGrpSpPr>
          <p:cNvPr id="4" name="Group 3"/>
          <p:cNvGrpSpPr/>
          <p:nvPr/>
        </p:nvGrpSpPr>
        <p:grpSpPr>
          <a:xfrm>
            <a:off x="5965381" y="3023536"/>
            <a:ext cx="366635" cy="359999"/>
            <a:chOff x="6168570" y="3139641"/>
            <a:chExt cx="366634" cy="359998"/>
          </a:xfrm>
        </p:grpSpPr>
        <p:sp>
          <p:nvSpPr>
            <p:cNvPr id="36" name="Oval 35"/>
            <p:cNvSpPr/>
            <p:nvPr/>
          </p:nvSpPr>
          <p:spPr>
            <a:xfrm>
              <a:off x="6168570" y="3139641"/>
              <a:ext cx="359999" cy="359998"/>
            </a:xfrm>
            <a:prstGeom prst="ellipse">
              <a:avLst/>
            </a:prstGeom>
            <a:solidFill>
              <a:srgbClr val="7030A0"/>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defTabSz="914377"/>
              <a:endParaRPr lang="zh-CN" altLang="en-US">
                <a:solidFill>
                  <a:prstClr val="white"/>
                </a:solidFill>
                <a:latin typeface="Arial" panose="020F0502020204030204"/>
                <a:ea typeface="微软雅黑"/>
                <a:cs typeface="+mn-ea"/>
                <a:sym typeface="+mn-lt"/>
              </a:endParaRPr>
            </a:p>
          </p:txBody>
        </p:sp>
        <p:sp>
          <p:nvSpPr>
            <p:cNvPr id="43" name="TextBox 42"/>
            <p:cNvSpPr txBox="1"/>
            <p:nvPr/>
          </p:nvSpPr>
          <p:spPr>
            <a:xfrm>
              <a:off x="6175205" y="3151584"/>
              <a:ext cx="359999" cy="338553"/>
            </a:xfrm>
            <a:prstGeom prst="rect">
              <a:avLst/>
            </a:prstGeom>
            <a:noFill/>
          </p:spPr>
          <p:txBody>
            <a:bodyPr wrap="square" rtlCol="0">
              <a:spAutoFit/>
            </a:bodyPr>
            <a:lstStyle/>
            <a:p>
              <a:pPr algn="ctr" defTabSz="914377"/>
              <a:r>
                <a:rPr lang="id-ID" sz="1600" dirty="0">
                  <a:solidFill>
                    <a:prstClr val="white">
                      <a:lumMod val="95000"/>
                    </a:prstClr>
                  </a:solidFill>
                  <a:latin typeface="Arial" panose="020F0502020204030204"/>
                  <a:ea typeface="微软雅黑"/>
                  <a:cs typeface="+mn-ea"/>
                  <a:sym typeface="+mn-lt"/>
                </a:rPr>
                <a:t></a:t>
              </a:r>
            </a:p>
          </p:txBody>
        </p:sp>
      </p:grpSp>
      <p:grpSp>
        <p:nvGrpSpPr>
          <p:cNvPr id="5" name="Group 4"/>
          <p:cNvGrpSpPr/>
          <p:nvPr/>
        </p:nvGrpSpPr>
        <p:grpSpPr>
          <a:xfrm>
            <a:off x="5965369" y="3763556"/>
            <a:ext cx="360000" cy="359999"/>
            <a:chOff x="6168568" y="3879661"/>
            <a:chExt cx="360000" cy="359998"/>
          </a:xfrm>
        </p:grpSpPr>
        <p:sp>
          <p:nvSpPr>
            <p:cNvPr id="24" name="Oval 23"/>
            <p:cNvSpPr/>
            <p:nvPr/>
          </p:nvSpPr>
          <p:spPr>
            <a:xfrm>
              <a:off x="6168569" y="3879661"/>
              <a:ext cx="359999" cy="359998"/>
            </a:xfrm>
            <a:prstGeom prst="ellipse">
              <a:avLst/>
            </a:prstGeom>
            <a:solidFill>
              <a:schemeClr val="accent4"/>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defTabSz="914377"/>
              <a:endParaRPr lang="zh-CN" altLang="en-US">
                <a:solidFill>
                  <a:prstClr val="white"/>
                </a:solidFill>
                <a:latin typeface="Arial" panose="020F0502020204030204"/>
                <a:ea typeface="微软雅黑"/>
                <a:cs typeface="+mn-ea"/>
                <a:sym typeface="+mn-lt"/>
              </a:endParaRPr>
            </a:p>
          </p:txBody>
        </p:sp>
        <p:sp>
          <p:nvSpPr>
            <p:cNvPr id="44" name="TextBox 43"/>
            <p:cNvSpPr txBox="1"/>
            <p:nvPr/>
          </p:nvSpPr>
          <p:spPr>
            <a:xfrm>
              <a:off x="6168568" y="3890384"/>
              <a:ext cx="359999" cy="338553"/>
            </a:xfrm>
            <a:prstGeom prst="rect">
              <a:avLst/>
            </a:prstGeom>
            <a:noFill/>
          </p:spPr>
          <p:txBody>
            <a:bodyPr wrap="square" rtlCol="0">
              <a:spAutoFit/>
            </a:bodyPr>
            <a:lstStyle/>
            <a:p>
              <a:pPr algn="ctr" defTabSz="914377"/>
              <a:r>
                <a:rPr lang="id-ID" sz="1600" dirty="0">
                  <a:solidFill>
                    <a:prstClr val="white">
                      <a:lumMod val="95000"/>
                    </a:prstClr>
                  </a:solidFill>
                  <a:latin typeface="Arial" panose="020F0502020204030204"/>
                  <a:ea typeface="微软雅黑"/>
                  <a:cs typeface="+mn-ea"/>
                  <a:sym typeface="+mn-lt"/>
                </a:rPr>
                <a:t></a:t>
              </a:r>
            </a:p>
          </p:txBody>
        </p:sp>
      </p:grpSp>
      <p:grpSp>
        <p:nvGrpSpPr>
          <p:cNvPr id="6" name="Group 5"/>
          <p:cNvGrpSpPr/>
          <p:nvPr/>
        </p:nvGrpSpPr>
        <p:grpSpPr>
          <a:xfrm>
            <a:off x="5965369" y="4503579"/>
            <a:ext cx="369523" cy="359999"/>
            <a:chOff x="6168568" y="4619681"/>
            <a:chExt cx="369523" cy="359998"/>
          </a:xfrm>
        </p:grpSpPr>
        <p:sp>
          <p:nvSpPr>
            <p:cNvPr id="33" name="Oval 32"/>
            <p:cNvSpPr/>
            <p:nvPr/>
          </p:nvSpPr>
          <p:spPr>
            <a:xfrm>
              <a:off x="6168568" y="4619681"/>
              <a:ext cx="359999" cy="359998"/>
            </a:xfrm>
            <a:prstGeom prst="ellipse">
              <a:avLst/>
            </a:prstGeom>
            <a:solidFill>
              <a:schemeClr val="accent6"/>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defTabSz="914377"/>
              <a:endParaRPr lang="zh-CN" altLang="en-US">
                <a:solidFill>
                  <a:prstClr val="white"/>
                </a:solidFill>
                <a:latin typeface="Arial" panose="020F0502020204030204"/>
                <a:ea typeface="微软雅黑"/>
                <a:cs typeface="+mn-ea"/>
                <a:sym typeface="+mn-lt"/>
              </a:endParaRPr>
            </a:p>
          </p:txBody>
        </p:sp>
        <p:sp>
          <p:nvSpPr>
            <p:cNvPr id="45" name="TextBox 44"/>
            <p:cNvSpPr txBox="1"/>
            <p:nvPr/>
          </p:nvSpPr>
          <p:spPr>
            <a:xfrm>
              <a:off x="6178093" y="4632820"/>
              <a:ext cx="359998" cy="338553"/>
            </a:xfrm>
            <a:prstGeom prst="rect">
              <a:avLst/>
            </a:prstGeom>
            <a:noFill/>
          </p:spPr>
          <p:txBody>
            <a:bodyPr wrap="square" rtlCol="0">
              <a:spAutoFit/>
            </a:bodyPr>
            <a:lstStyle/>
            <a:p>
              <a:pPr algn="ctr" defTabSz="914377"/>
              <a:r>
                <a:rPr lang="id-ID" sz="1600" dirty="0">
                  <a:solidFill>
                    <a:prstClr val="white">
                      <a:lumMod val="95000"/>
                    </a:prstClr>
                  </a:solidFill>
                  <a:latin typeface="Arial" panose="020F0502020204030204"/>
                  <a:ea typeface="微软雅黑"/>
                  <a:cs typeface="+mn-ea"/>
                  <a:sym typeface="+mn-lt"/>
                </a:rPr>
                <a:t></a:t>
              </a:r>
            </a:p>
          </p:txBody>
        </p:sp>
      </p:gr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8" fill="hold" grpId="0" nodeType="withEffect" nodePh="1">
                                  <p:stCondLst>
                                    <p:cond delay="2000"/>
                                  </p:stCondLst>
                                  <p:endCondLst>
                                    <p:cond evt="begin" delay="0">
                                      <p:tn val="15"/>
                                    </p:cond>
                                  </p:endCondLst>
                                  <p:childTnLst>
                                    <p:set>
                                      <p:cBhvr>
                                        <p:cTn id="16" dur="1" fill="hold">
                                          <p:stCondLst>
                                            <p:cond delay="0"/>
                                          </p:stCondLst>
                                        </p:cTn>
                                        <p:tgtEl>
                                          <p:spTgt spid="410">
                                            <p:txEl>
                                              <p:pRg st="0" end="0"/>
                                            </p:txEl>
                                          </p:spTgt>
                                        </p:tgtEl>
                                        <p:attrNameLst>
                                          <p:attrName>style.visibility</p:attrName>
                                        </p:attrNameLst>
                                      </p:cBhvr>
                                      <p:to>
                                        <p:strVal val="visible"/>
                                      </p:to>
                                    </p:set>
                                    <p:animEffect transition="in" filter="wipe(left)">
                                      <p:cBhvr>
                                        <p:cTn id="17" dur="500"/>
                                        <p:tgtEl>
                                          <p:spTgt spid="410">
                                            <p:txEl>
                                              <p:pRg st="0" end="0"/>
                                            </p:txEl>
                                          </p:spTgt>
                                        </p:tgtEl>
                                      </p:cBhvr>
                                    </p:animEffect>
                                  </p:childTnLst>
                                </p:cTn>
                              </p:par>
                              <p:par>
                                <p:cTn id="18" presetID="22" presetClass="entr" presetSubtype="1" fill="hold" grpId="0" nodeType="withEffect">
                                  <p:stCondLst>
                                    <p:cond delay="1000"/>
                                  </p:stCondLst>
                                  <p:childTnLst>
                                    <p:set>
                                      <p:cBhvr>
                                        <p:cTn id="19" dur="1" fill="hold">
                                          <p:stCondLst>
                                            <p:cond delay="0"/>
                                          </p:stCondLst>
                                        </p:cTn>
                                        <p:tgtEl>
                                          <p:spTgt spid="411"/>
                                        </p:tgtEl>
                                        <p:attrNameLst>
                                          <p:attrName>style.visibility</p:attrName>
                                        </p:attrNameLst>
                                      </p:cBhvr>
                                      <p:to>
                                        <p:strVal val="visible"/>
                                      </p:to>
                                    </p:set>
                                    <p:animEffect transition="in" filter="wipe(up)">
                                      <p:cBhvr>
                                        <p:cTn id="20" dur="1000"/>
                                        <p:tgtEl>
                                          <p:spTgt spid="411"/>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2"/>
                                        </p:tgtEl>
                                        <p:attrNameLst>
                                          <p:attrName>style.visibility</p:attrName>
                                        </p:attrNameLst>
                                      </p:cBhvr>
                                      <p:to>
                                        <p:strVal val="visible"/>
                                      </p:to>
                                    </p:set>
                                    <p:animEffect transition="in" filter="wipe(down)">
                                      <p:cBhvr>
                                        <p:cTn id="23" dur="1000"/>
                                        <p:tgtEl>
                                          <p:spTgt spid="412"/>
                                        </p:tgtEl>
                                      </p:cBhvr>
                                    </p:animEffect>
                                  </p:childTnLst>
                                </p:cTn>
                              </p:par>
                              <p:par>
                                <p:cTn id="24" presetID="21" presetClass="entr" presetSubtype="1" fill="hold" grpId="0" nodeType="withEffect">
                                  <p:stCondLst>
                                    <p:cond delay="2500"/>
                                  </p:stCondLst>
                                  <p:childTnLst>
                                    <p:set>
                                      <p:cBhvr>
                                        <p:cTn id="25"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heel(1)">
                                      <p:cBhvr>
                                        <p:cTn id="26" dur="2000"/>
                                        <p:tgtEl>
                                          <p:spTgt spid="16">
                                            <p:graphicEl>
                                              <a:chart seriesIdx="-3" categoryIdx="-3" bldStep="gridLegend"/>
                                            </p:graphicEl>
                                          </p:spTgt>
                                        </p:tgtEl>
                                      </p:cBhvr>
                                    </p:animEffect>
                                  </p:childTnLst>
                                </p:cTn>
                              </p:par>
                              <p:par>
                                <p:cTn id="27" presetID="21" presetClass="entr" presetSubtype="1" fill="hold" grpId="0" nodeType="withEffect">
                                  <p:stCondLst>
                                    <p:cond delay="500"/>
                                  </p:stCondLst>
                                  <p:childTnLst>
                                    <p:set>
                                      <p:cBhvr>
                                        <p:cTn id="28"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wheel(1)">
                                      <p:cBhvr>
                                        <p:cTn id="29" dur="2000"/>
                                        <p:tgtEl>
                                          <p:spTgt spid="16">
                                            <p:graphicEl>
                                              <a:chart seriesIdx="0" categoryIdx="-4" bldStep="series"/>
                                            </p:graphicEl>
                                          </p:spTgt>
                                        </p:tgtEl>
                                      </p:cBhvr>
                                    </p:animEffect>
                                  </p:childTnLst>
                                </p:cTn>
                              </p:par>
                              <p:par>
                                <p:cTn id="30" presetID="53" presetClass="entr" presetSubtype="16" fill="hold" nodeType="withEffect">
                                  <p:stCondLst>
                                    <p:cond delay="50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Effect transition="in" filter="fade">
                                      <p:cBhvr>
                                        <p:cTn id="34" dur="1000"/>
                                        <p:tgtEl>
                                          <p:spTgt spid="3"/>
                                        </p:tgtEl>
                                      </p:cBhvr>
                                    </p:animEffect>
                                  </p:childTnLst>
                                </p:cTn>
                              </p:par>
                              <p:par>
                                <p:cTn id="35" presetID="53" presetClass="entr" presetSubtype="16" fill="hold" nodeType="withEffect">
                                  <p:stCondLst>
                                    <p:cond delay="500"/>
                                  </p:stCondLst>
                                  <p:childTnLst>
                                    <p:set>
                                      <p:cBhvr>
                                        <p:cTn id="36" dur="1" fill="hold">
                                          <p:stCondLst>
                                            <p:cond delay="0"/>
                                          </p:stCondLst>
                                        </p:cTn>
                                        <p:tgtEl>
                                          <p:spTgt spid="4"/>
                                        </p:tgtEl>
                                        <p:attrNameLst>
                                          <p:attrName>style.visibility</p:attrName>
                                        </p:attrNameLst>
                                      </p:cBhvr>
                                      <p:to>
                                        <p:strVal val="visible"/>
                                      </p:to>
                                    </p:set>
                                    <p:anim calcmode="lin" valueType="num">
                                      <p:cBhvr>
                                        <p:cTn id="37" dur="1000" fill="hold"/>
                                        <p:tgtEl>
                                          <p:spTgt spid="4"/>
                                        </p:tgtEl>
                                        <p:attrNameLst>
                                          <p:attrName>ppt_w</p:attrName>
                                        </p:attrNameLst>
                                      </p:cBhvr>
                                      <p:tavLst>
                                        <p:tav tm="0">
                                          <p:val>
                                            <p:fltVal val="0"/>
                                          </p:val>
                                        </p:tav>
                                        <p:tav tm="100000">
                                          <p:val>
                                            <p:strVal val="#ppt_w"/>
                                          </p:val>
                                        </p:tav>
                                      </p:tavLst>
                                    </p:anim>
                                    <p:anim calcmode="lin" valueType="num">
                                      <p:cBhvr>
                                        <p:cTn id="38" dur="1000" fill="hold"/>
                                        <p:tgtEl>
                                          <p:spTgt spid="4"/>
                                        </p:tgtEl>
                                        <p:attrNameLst>
                                          <p:attrName>ppt_h</p:attrName>
                                        </p:attrNameLst>
                                      </p:cBhvr>
                                      <p:tavLst>
                                        <p:tav tm="0">
                                          <p:val>
                                            <p:fltVal val="0"/>
                                          </p:val>
                                        </p:tav>
                                        <p:tav tm="100000">
                                          <p:val>
                                            <p:strVal val="#ppt_h"/>
                                          </p:val>
                                        </p:tav>
                                      </p:tavLst>
                                    </p:anim>
                                    <p:animEffect transition="in" filter="fade">
                                      <p:cBhvr>
                                        <p:cTn id="39" dur="1000"/>
                                        <p:tgtEl>
                                          <p:spTgt spid="4"/>
                                        </p:tgtEl>
                                      </p:cBhvr>
                                    </p:animEffect>
                                  </p:childTnLst>
                                </p:cTn>
                              </p:par>
                              <p:par>
                                <p:cTn id="40" presetID="53" presetClass="entr" presetSubtype="16" fill="hold" nodeType="withEffect">
                                  <p:stCondLst>
                                    <p:cond delay="50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Effect transition="in" filter="fade">
                                      <p:cBhvr>
                                        <p:cTn id="44" dur="1000"/>
                                        <p:tgtEl>
                                          <p:spTgt spid="5"/>
                                        </p:tgtEl>
                                      </p:cBhvr>
                                    </p:animEffect>
                                  </p:childTnLst>
                                </p:cTn>
                              </p:par>
                              <p:par>
                                <p:cTn id="45" presetID="53" presetClass="entr" presetSubtype="16" fill="hold" nodeType="withEffect">
                                  <p:stCondLst>
                                    <p:cond delay="50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Effect transition="in" filter="fade">
                                      <p:cBhvr>
                                        <p:cTn id="49" dur="1000"/>
                                        <p:tgtEl>
                                          <p:spTgt spid="6"/>
                                        </p:tgtEl>
                                      </p:cBhvr>
                                    </p:animEffect>
                                  </p:childTnLst>
                                </p:cTn>
                              </p:par>
                              <p:par>
                                <p:cTn id="50" presetID="22" presetClass="entr" presetSubtype="8" fill="hold" grpId="0" nodeType="withEffect">
                                  <p:stCondLst>
                                    <p:cond delay="325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750"/>
                                        <p:tgtEl>
                                          <p:spTgt spid="38"/>
                                        </p:tgtEl>
                                      </p:cBhvr>
                                    </p:animEffect>
                                  </p:childTnLst>
                                </p:cTn>
                              </p:par>
                              <p:par>
                                <p:cTn id="53" presetID="22" presetClass="entr" presetSubtype="8" fill="hold" grpId="0" nodeType="withEffect">
                                  <p:stCondLst>
                                    <p:cond delay="325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750"/>
                                        <p:tgtEl>
                                          <p:spTgt spid="39"/>
                                        </p:tgtEl>
                                      </p:cBhvr>
                                    </p:animEffect>
                                  </p:childTnLst>
                                </p:cTn>
                              </p:par>
                              <p:par>
                                <p:cTn id="56" presetID="22" presetClass="entr" presetSubtype="8" fill="hold" grpId="0" nodeType="withEffect">
                                  <p:stCondLst>
                                    <p:cond delay="325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750"/>
                                        <p:tgtEl>
                                          <p:spTgt spid="41"/>
                                        </p:tgtEl>
                                      </p:cBhvr>
                                    </p:animEffect>
                                  </p:childTnLst>
                                </p:cTn>
                              </p:par>
                              <p:par>
                                <p:cTn id="59" presetID="22" presetClass="entr" presetSubtype="8" fill="hold" grpId="0" nodeType="withEffect">
                                  <p:stCondLst>
                                    <p:cond delay="325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0" grpId="0" build="p"/>
      <p:bldP spid="411" grpId="0"/>
      <p:bldP spid="412" grpId="0"/>
      <p:bldGraphic spid="16" grpId="0">
        <p:bldSub>
          <a:bldChart bld="series"/>
        </p:bldSub>
      </p:bldGraphic>
      <p:bldP spid="38" grpId="0"/>
      <p:bldP spid="39"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1" name="Straight Connector 400"/>
          <p:cNvCxnSpPr/>
          <p:nvPr/>
        </p:nvCxnSpPr>
        <p:spPr>
          <a:xfrm>
            <a:off x="0" y="6461099"/>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Flowchart: Off-page Connector 28"/>
          <p:cNvSpPr/>
          <p:nvPr/>
        </p:nvSpPr>
        <p:spPr>
          <a:xfrm>
            <a:off x="11598255" y="6247600"/>
            <a:ext cx="377372" cy="42091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sz="1351">
              <a:solidFill>
                <a:prstClr val="white"/>
              </a:solidFill>
              <a:latin typeface="Arial" panose="020F0502020204030204"/>
              <a:ea typeface="微软雅黑"/>
              <a:cs typeface="+mn-ea"/>
              <a:sym typeface="+mn-lt"/>
            </a:endParaRPr>
          </a:p>
        </p:txBody>
      </p:sp>
      <p:grpSp>
        <p:nvGrpSpPr>
          <p:cNvPr id="402" name="Group 401"/>
          <p:cNvGrpSpPr/>
          <p:nvPr/>
        </p:nvGrpSpPr>
        <p:grpSpPr>
          <a:xfrm>
            <a:off x="5567358" y="6581152"/>
            <a:ext cx="1154911" cy="144000"/>
            <a:chOff x="7536566" y="6291405"/>
            <a:chExt cx="1154910" cy="144000"/>
          </a:xfrm>
        </p:grpSpPr>
        <p:sp>
          <p:nvSpPr>
            <p:cNvPr id="403" name="Oval 402"/>
            <p:cNvSpPr>
              <a:spLocks noChangeAspect="1"/>
            </p:cNvSpPr>
            <p:nvPr/>
          </p:nvSpPr>
          <p:spPr>
            <a:xfrm>
              <a:off x="7536566" y="6291405"/>
              <a:ext cx="144000" cy="144000"/>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4" name="Oval 403"/>
            <p:cNvSpPr>
              <a:spLocks noChangeAspect="1"/>
            </p:cNvSpPr>
            <p:nvPr/>
          </p:nvSpPr>
          <p:spPr>
            <a:xfrm>
              <a:off x="7705051" y="6291405"/>
              <a:ext cx="144000" cy="144000"/>
            </a:xfrm>
            <a:prstGeom prst="ellipse">
              <a:avLst/>
            </a:prstGeom>
            <a:solidFill>
              <a:schemeClr val="accent4">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5" name="Oval 404"/>
            <p:cNvSpPr>
              <a:spLocks noChangeAspect="1"/>
            </p:cNvSpPr>
            <p:nvPr/>
          </p:nvSpPr>
          <p:spPr>
            <a:xfrm>
              <a:off x="7864011" y="6291405"/>
              <a:ext cx="144000" cy="144000"/>
            </a:xfrm>
            <a:prstGeom prst="ellipse">
              <a:avLst/>
            </a:prstGeom>
            <a:solidFill>
              <a:schemeClr val="accent2">
                <a:lumMod val="75000"/>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6" name="Oval 405"/>
            <p:cNvSpPr>
              <a:spLocks noChangeAspect="1"/>
            </p:cNvSpPr>
            <p:nvPr/>
          </p:nvSpPr>
          <p:spPr>
            <a:xfrm>
              <a:off x="8042021" y="6291405"/>
              <a:ext cx="144000" cy="144000"/>
            </a:xfrm>
            <a:prstGeom prst="ellipse">
              <a:avLst/>
            </a:prstGeom>
            <a:solidFill>
              <a:srgbClr val="C0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7" name="Oval 406"/>
            <p:cNvSpPr>
              <a:spLocks noChangeAspect="1"/>
            </p:cNvSpPr>
            <p:nvPr/>
          </p:nvSpPr>
          <p:spPr>
            <a:xfrm>
              <a:off x="8210506" y="6291405"/>
              <a:ext cx="144000" cy="144000"/>
            </a:xfrm>
            <a:prstGeom prst="ellipse">
              <a:avLst/>
            </a:prstGeom>
            <a:solidFill>
              <a:srgbClr val="FF000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8" name="Oval 407"/>
            <p:cNvSpPr>
              <a:spLocks noChangeAspect="1"/>
            </p:cNvSpPr>
            <p:nvPr/>
          </p:nvSpPr>
          <p:spPr>
            <a:xfrm>
              <a:off x="8378991" y="6291405"/>
              <a:ext cx="144000" cy="144000"/>
            </a:xfrm>
            <a:prstGeom prst="ellipse">
              <a:avLst/>
            </a:prstGeom>
            <a:solidFill>
              <a:schemeClr val="accent6">
                <a:alpha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sp>
          <p:nvSpPr>
            <p:cNvPr id="409" name="Oval 408"/>
            <p:cNvSpPr>
              <a:spLocks noChangeAspect="1"/>
            </p:cNvSpPr>
            <p:nvPr/>
          </p:nvSpPr>
          <p:spPr>
            <a:xfrm>
              <a:off x="8547476" y="6291405"/>
              <a:ext cx="144000" cy="144000"/>
            </a:xfrm>
            <a:prstGeom prst="ellipse">
              <a:avLst/>
            </a:prstGeom>
            <a:solidFill>
              <a:srgbClr val="7030A0">
                <a:alpha val="9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en-US" sz="1100" b="1" dirty="0">
                <a:solidFill>
                  <a:prstClr val="white"/>
                </a:solidFill>
                <a:latin typeface="Arial" panose="020F0502020204030204"/>
                <a:ea typeface="微软雅黑"/>
                <a:cs typeface="+mn-ea"/>
                <a:sym typeface="+mn-lt"/>
              </a:endParaRPr>
            </a:p>
          </p:txBody>
        </p:sp>
      </p:grpSp>
      <p:sp>
        <p:nvSpPr>
          <p:cNvPr id="411" name="Content Placeholder 7"/>
          <p:cNvSpPr txBox="1"/>
          <p:nvPr/>
        </p:nvSpPr>
        <p:spPr>
          <a:xfrm>
            <a:off x="518729" y="330061"/>
            <a:ext cx="6035055" cy="82445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219170">
              <a:lnSpc>
                <a:spcPct val="150000"/>
              </a:lnSpc>
              <a:buNone/>
            </a:pPr>
            <a:r>
              <a:rPr lang="zh-CN" altLang="en-US" sz="3600" dirty="0">
                <a:solidFill>
                  <a:srgbClr val="E7E6E6">
                    <a:lumMod val="50000"/>
                  </a:srgbClr>
                </a:solidFill>
                <a:latin typeface="Arial" panose="020F0502020204030204"/>
                <a:ea typeface="微软雅黑"/>
                <a:cs typeface="+mn-ea"/>
                <a:sym typeface="+mn-lt"/>
              </a:rPr>
              <a:t>点击输入标题</a:t>
            </a:r>
            <a:endParaRPr lang="en-US" sz="3600" dirty="0">
              <a:solidFill>
                <a:srgbClr val="DEF5FA">
                  <a:lumMod val="50000"/>
                </a:srgbClr>
              </a:solidFill>
              <a:latin typeface="Arial" panose="020F0502020204030204"/>
              <a:ea typeface="微软雅黑"/>
              <a:cs typeface="+mn-ea"/>
              <a:sym typeface="+mn-lt"/>
            </a:endParaRPr>
          </a:p>
        </p:txBody>
      </p:sp>
      <p:sp>
        <p:nvSpPr>
          <p:cNvPr id="412" name="Title 1"/>
          <p:cNvSpPr txBox="1"/>
          <p:nvPr/>
        </p:nvSpPr>
        <p:spPr>
          <a:xfrm>
            <a:off x="562270" y="1017675"/>
            <a:ext cx="2891295" cy="36355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defTabSz="1219170"/>
            <a:r>
              <a:rPr lang="en-US" sz="1400" dirty="0">
                <a:solidFill>
                  <a:srgbClr val="DEF5FA">
                    <a:lumMod val="75000"/>
                  </a:srgbClr>
                </a:solidFill>
                <a:latin typeface="Arial" panose="020F0502020204030204"/>
                <a:ea typeface="微软雅黑"/>
                <a:cs typeface="+mn-ea"/>
                <a:sym typeface="+mn-lt"/>
              </a:rPr>
              <a:t>Put a relevant subtitle </a:t>
            </a:r>
            <a:r>
              <a:rPr lang="en-US" sz="1400" dirty="0">
                <a:solidFill>
                  <a:srgbClr val="474B78">
                    <a:lumMod val="75000"/>
                  </a:srgbClr>
                </a:solidFill>
                <a:latin typeface="Arial" panose="020F0502020204030204"/>
                <a:ea typeface="微软雅黑"/>
                <a:cs typeface="+mn-ea"/>
                <a:sym typeface="+mn-lt"/>
              </a:rPr>
              <a:t>in this line</a:t>
            </a:r>
          </a:p>
        </p:txBody>
      </p:sp>
      <p:graphicFrame>
        <p:nvGraphicFramePr>
          <p:cNvPr id="16" name="Chart 15"/>
          <p:cNvGraphicFramePr/>
          <p:nvPr>
            <p:extLst>
              <p:ext uri="{D42A27DB-BD31-4B8C-83A1-F6EECF244321}">
                <p14:modId xmlns:p14="http://schemas.microsoft.com/office/powerpoint/2010/main" val="2094593894"/>
              </p:ext>
            </p:extLst>
          </p:nvPr>
        </p:nvGraphicFramePr>
        <p:xfrm>
          <a:off x="838202" y="1536296"/>
          <a:ext cx="10381343" cy="3023016"/>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4259945" y="4704456"/>
            <a:ext cx="3504362" cy="169278"/>
            <a:chOff x="3200400" y="3427202"/>
            <a:chExt cx="2526583" cy="168511"/>
          </a:xfrm>
        </p:grpSpPr>
        <p:grpSp>
          <p:nvGrpSpPr>
            <p:cNvPr id="18" name="Group 17"/>
            <p:cNvGrpSpPr/>
            <p:nvPr/>
          </p:nvGrpSpPr>
          <p:grpSpPr>
            <a:xfrm>
              <a:off x="3200400" y="3427202"/>
              <a:ext cx="387780" cy="168511"/>
              <a:chOff x="3870964" y="3265019"/>
              <a:chExt cx="387780" cy="168511"/>
            </a:xfrm>
          </p:grpSpPr>
          <p:sp>
            <p:nvSpPr>
              <p:cNvPr id="28" name="Rounded Rectangle 27"/>
              <p:cNvSpPr/>
              <p:nvPr/>
            </p:nvSpPr>
            <p:spPr>
              <a:xfrm>
                <a:off x="3870964" y="3284813"/>
                <a:ext cx="114300" cy="1143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800" dirty="0">
                  <a:solidFill>
                    <a:prstClr val="white"/>
                  </a:solidFill>
                  <a:latin typeface="Arial" panose="020F0502020204030204"/>
                  <a:ea typeface="微软雅黑"/>
                  <a:cs typeface="+mn-ea"/>
                  <a:sym typeface="+mn-lt"/>
                </a:endParaRPr>
              </a:p>
            </p:txBody>
          </p:sp>
          <p:sp>
            <p:nvSpPr>
              <p:cNvPr id="30" name="Rectangle 1436"/>
              <p:cNvSpPr>
                <a:spLocks noChangeArrowheads="1"/>
              </p:cNvSpPr>
              <p:nvPr/>
            </p:nvSpPr>
            <p:spPr bwMode="auto">
              <a:xfrm>
                <a:off x="4055334" y="3265019"/>
                <a:ext cx="203410" cy="16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4377" fontAlgn="base">
                  <a:spcBef>
                    <a:spcPct val="0"/>
                  </a:spcBef>
                  <a:spcAft>
                    <a:spcPct val="0"/>
                  </a:spcAft>
                </a:pPr>
                <a:r>
                  <a:rPr lang="zh-CN" altLang="en-US" sz="1100" b="1" dirty="0">
                    <a:solidFill>
                      <a:srgbClr val="DEF5FA">
                        <a:lumMod val="50000"/>
                      </a:srgbClr>
                    </a:solidFill>
                    <a:latin typeface="Arial" panose="020F0502020204030204"/>
                    <a:ea typeface="微软雅黑"/>
                    <a:cs typeface="+mn-ea"/>
                    <a:sym typeface="+mn-lt"/>
                  </a:rPr>
                  <a:t>标题</a:t>
                </a:r>
                <a:endParaRPr lang="en-US" sz="2800" b="1" dirty="0">
                  <a:solidFill>
                    <a:prstClr val="white">
                      <a:lumMod val="65000"/>
                    </a:prstClr>
                  </a:solidFill>
                  <a:latin typeface="Arial" panose="020F0502020204030204"/>
                  <a:ea typeface="微软雅黑"/>
                  <a:cs typeface="+mn-ea"/>
                  <a:sym typeface="+mn-lt"/>
                </a:endParaRPr>
              </a:p>
            </p:txBody>
          </p:sp>
        </p:grpSp>
        <p:grpSp>
          <p:nvGrpSpPr>
            <p:cNvPr id="19" name="Group 18"/>
            <p:cNvGrpSpPr/>
            <p:nvPr/>
          </p:nvGrpSpPr>
          <p:grpSpPr>
            <a:xfrm>
              <a:off x="3941654" y="3427202"/>
              <a:ext cx="387780" cy="168511"/>
              <a:chOff x="4562378" y="3265019"/>
              <a:chExt cx="387780" cy="168511"/>
            </a:xfrm>
          </p:grpSpPr>
          <p:sp>
            <p:nvSpPr>
              <p:cNvPr id="26" name="Rounded Rectangle 25"/>
              <p:cNvSpPr/>
              <p:nvPr/>
            </p:nvSpPr>
            <p:spPr>
              <a:xfrm>
                <a:off x="4562378" y="3284813"/>
                <a:ext cx="114300" cy="1143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800" dirty="0">
                  <a:solidFill>
                    <a:prstClr val="white"/>
                  </a:solidFill>
                  <a:latin typeface="Arial" panose="020F0502020204030204"/>
                  <a:ea typeface="微软雅黑"/>
                  <a:cs typeface="+mn-ea"/>
                  <a:sym typeface="+mn-lt"/>
                </a:endParaRPr>
              </a:p>
            </p:txBody>
          </p:sp>
          <p:sp>
            <p:nvSpPr>
              <p:cNvPr id="27" name="Rectangle 1436"/>
              <p:cNvSpPr>
                <a:spLocks noChangeArrowheads="1"/>
              </p:cNvSpPr>
              <p:nvPr/>
            </p:nvSpPr>
            <p:spPr bwMode="auto">
              <a:xfrm>
                <a:off x="4746748" y="3265019"/>
                <a:ext cx="203410" cy="16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4377" fontAlgn="base">
                  <a:spcBef>
                    <a:spcPct val="0"/>
                  </a:spcBef>
                  <a:spcAft>
                    <a:spcPct val="0"/>
                  </a:spcAft>
                </a:pPr>
                <a:r>
                  <a:rPr lang="zh-CN" altLang="en-US" sz="1100" b="1" dirty="0">
                    <a:solidFill>
                      <a:prstClr val="white">
                        <a:lumMod val="65000"/>
                      </a:prstClr>
                    </a:solidFill>
                    <a:latin typeface="Arial" panose="020F0502020204030204"/>
                    <a:ea typeface="微软雅黑"/>
                    <a:cs typeface="+mn-ea"/>
                    <a:sym typeface="+mn-lt"/>
                  </a:rPr>
                  <a:t>标题</a:t>
                </a:r>
                <a:endParaRPr lang="en-US" sz="2800" b="1" dirty="0">
                  <a:solidFill>
                    <a:prstClr val="white">
                      <a:lumMod val="65000"/>
                    </a:prstClr>
                  </a:solidFill>
                  <a:latin typeface="Arial" panose="020F0502020204030204"/>
                  <a:ea typeface="微软雅黑"/>
                  <a:cs typeface="+mn-ea"/>
                  <a:sym typeface="+mn-lt"/>
                </a:endParaRPr>
              </a:p>
            </p:txBody>
          </p:sp>
        </p:grpSp>
        <p:grpSp>
          <p:nvGrpSpPr>
            <p:cNvPr id="20" name="Group 19"/>
            <p:cNvGrpSpPr/>
            <p:nvPr/>
          </p:nvGrpSpPr>
          <p:grpSpPr>
            <a:xfrm>
              <a:off x="4634818" y="3427202"/>
              <a:ext cx="387780" cy="168511"/>
              <a:chOff x="5212554" y="3265019"/>
              <a:chExt cx="387780" cy="168511"/>
            </a:xfrm>
          </p:grpSpPr>
          <p:sp>
            <p:nvSpPr>
              <p:cNvPr id="24" name="Rounded Rectangle 23"/>
              <p:cNvSpPr/>
              <p:nvPr/>
            </p:nvSpPr>
            <p:spPr>
              <a:xfrm>
                <a:off x="5212554" y="3284813"/>
                <a:ext cx="114300" cy="1143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800" dirty="0">
                  <a:solidFill>
                    <a:prstClr val="white"/>
                  </a:solidFill>
                  <a:latin typeface="Arial" panose="020F0502020204030204"/>
                  <a:ea typeface="微软雅黑"/>
                  <a:cs typeface="+mn-ea"/>
                  <a:sym typeface="+mn-lt"/>
                </a:endParaRPr>
              </a:p>
            </p:txBody>
          </p:sp>
          <p:sp>
            <p:nvSpPr>
              <p:cNvPr id="25" name="Rectangle 1436"/>
              <p:cNvSpPr>
                <a:spLocks noChangeArrowheads="1"/>
              </p:cNvSpPr>
              <p:nvPr/>
            </p:nvSpPr>
            <p:spPr bwMode="auto">
              <a:xfrm>
                <a:off x="5396924" y="3265019"/>
                <a:ext cx="203410" cy="16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4377" fontAlgn="base">
                  <a:spcBef>
                    <a:spcPct val="0"/>
                  </a:spcBef>
                  <a:spcAft>
                    <a:spcPct val="0"/>
                  </a:spcAft>
                </a:pPr>
                <a:r>
                  <a:rPr lang="zh-CN" altLang="en-US" sz="1100" b="1" dirty="0">
                    <a:solidFill>
                      <a:prstClr val="white">
                        <a:lumMod val="65000"/>
                      </a:prstClr>
                    </a:solidFill>
                    <a:latin typeface="Arial" panose="020F0502020204030204"/>
                    <a:ea typeface="微软雅黑"/>
                    <a:cs typeface="+mn-ea"/>
                    <a:sym typeface="+mn-lt"/>
                  </a:rPr>
                  <a:t>标题</a:t>
                </a:r>
                <a:endParaRPr lang="en-US" sz="2800" b="1" dirty="0">
                  <a:solidFill>
                    <a:prstClr val="white">
                      <a:lumMod val="65000"/>
                    </a:prstClr>
                  </a:solidFill>
                  <a:latin typeface="Arial" panose="020F0502020204030204"/>
                  <a:ea typeface="微软雅黑"/>
                  <a:cs typeface="+mn-ea"/>
                  <a:sym typeface="+mn-lt"/>
                </a:endParaRPr>
              </a:p>
            </p:txBody>
          </p:sp>
        </p:grpSp>
        <p:grpSp>
          <p:nvGrpSpPr>
            <p:cNvPr id="21" name="Group 20"/>
            <p:cNvGrpSpPr/>
            <p:nvPr/>
          </p:nvGrpSpPr>
          <p:grpSpPr>
            <a:xfrm>
              <a:off x="5339203" y="3427202"/>
              <a:ext cx="387780" cy="168511"/>
              <a:chOff x="5873874" y="3265019"/>
              <a:chExt cx="387780" cy="168511"/>
            </a:xfrm>
          </p:grpSpPr>
          <p:sp>
            <p:nvSpPr>
              <p:cNvPr id="22" name="Rounded Rectangle 21"/>
              <p:cNvSpPr/>
              <p:nvPr/>
            </p:nvSpPr>
            <p:spPr>
              <a:xfrm>
                <a:off x="5873874" y="3284813"/>
                <a:ext cx="114300" cy="1143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800" dirty="0">
                  <a:solidFill>
                    <a:prstClr val="white"/>
                  </a:solidFill>
                  <a:latin typeface="Arial" panose="020F0502020204030204"/>
                  <a:ea typeface="微软雅黑"/>
                  <a:cs typeface="+mn-ea"/>
                  <a:sym typeface="+mn-lt"/>
                </a:endParaRPr>
              </a:p>
            </p:txBody>
          </p:sp>
          <p:sp>
            <p:nvSpPr>
              <p:cNvPr id="23" name="Rectangle 1436"/>
              <p:cNvSpPr>
                <a:spLocks noChangeArrowheads="1"/>
              </p:cNvSpPr>
              <p:nvPr/>
            </p:nvSpPr>
            <p:spPr bwMode="auto">
              <a:xfrm>
                <a:off x="6058244" y="3265019"/>
                <a:ext cx="203410" cy="16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defTabSz="914377" fontAlgn="base">
                  <a:spcBef>
                    <a:spcPct val="0"/>
                  </a:spcBef>
                  <a:spcAft>
                    <a:spcPct val="0"/>
                  </a:spcAft>
                </a:pPr>
                <a:r>
                  <a:rPr lang="zh-CN" altLang="en-US" sz="1100" b="1" dirty="0">
                    <a:solidFill>
                      <a:prstClr val="white">
                        <a:lumMod val="65000"/>
                      </a:prstClr>
                    </a:solidFill>
                    <a:latin typeface="Arial" panose="020F0502020204030204"/>
                    <a:ea typeface="微软雅黑"/>
                    <a:cs typeface="+mn-ea"/>
                    <a:sym typeface="+mn-lt"/>
                  </a:rPr>
                  <a:t>标题</a:t>
                </a:r>
                <a:endParaRPr lang="en-US" sz="2800" b="1" dirty="0">
                  <a:solidFill>
                    <a:prstClr val="white">
                      <a:lumMod val="65000"/>
                    </a:prstClr>
                  </a:solidFill>
                  <a:latin typeface="Arial" panose="020F0502020204030204"/>
                  <a:ea typeface="微软雅黑"/>
                  <a:cs typeface="+mn-ea"/>
                  <a:sym typeface="+mn-lt"/>
                </a:endParaRPr>
              </a:p>
            </p:txBody>
          </p:sp>
        </p:grpSp>
      </p:grpSp>
      <p:sp>
        <p:nvSpPr>
          <p:cNvPr id="31" name="Content Placeholder 2"/>
          <p:cNvSpPr txBox="1"/>
          <p:nvPr/>
        </p:nvSpPr>
        <p:spPr>
          <a:xfrm>
            <a:off x="649354" y="5129893"/>
            <a:ext cx="10945105" cy="8209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189" indent="-457189" defTabSz="1219170">
              <a:lnSpc>
                <a:spcPct val="150000"/>
              </a:lnSpc>
            </a:pPr>
            <a:r>
              <a:rPr lang="zh-CN" altLang="en-US" sz="1067" dirty="0">
                <a:solidFill>
                  <a:prstClr val="black">
                    <a:lumMod val="75000"/>
                    <a:lumOff val="25000"/>
                  </a:prstClr>
                </a:solidFill>
                <a:latin typeface="Arial" panose="020F0502020204030204"/>
                <a:ea typeface="微软雅黑"/>
                <a:cs typeface="+mn-ea"/>
                <a:sym typeface="+mn-lt"/>
              </a:rPr>
              <a:t>您的内容打在这里，在此框中选择粘贴，并选择只保留文字。您的内容打在这里，在此框中选择粘贴，并选择只保留文字。您的内容打在这里，在此框中选择粘贴，并选择只保留文字。您的内容打在这里，在此框中选择粘贴，并选择只保留文字。</a:t>
            </a:r>
            <a:endParaRPr lang="en-US" altLang="zh-CN" sz="1067" dirty="0">
              <a:solidFill>
                <a:prstClr val="black">
                  <a:lumMod val="75000"/>
                  <a:lumOff val="25000"/>
                </a:prstClr>
              </a:solidFill>
              <a:latin typeface="Arial" panose="020F0502020204030204"/>
              <a:ea typeface="微软雅黑"/>
              <a:cs typeface="+mn-ea"/>
              <a:sym typeface="+mn-lt"/>
            </a:endParaRPr>
          </a:p>
        </p:txBody>
      </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 presetClass="entr" presetSubtype="4" fill="hold" nodeType="withEffect">
                                  <p:stCondLst>
                                    <p:cond delay="325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fill="hold"/>
                                        <p:tgtEl>
                                          <p:spTgt spid="401"/>
                                        </p:tgtEl>
                                        <p:attrNameLst>
                                          <p:attrName>ppt_x</p:attrName>
                                        </p:attrNameLst>
                                      </p:cBhvr>
                                      <p:tavLst>
                                        <p:tav tm="0">
                                          <p:val>
                                            <p:strVal val="#ppt_x"/>
                                          </p:val>
                                        </p:tav>
                                        <p:tav tm="100000">
                                          <p:val>
                                            <p:strVal val="#ppt_x"/>
                                          </p:val>
                                        </p:tav>
                                      </p:tavLst>
                                    </p:anim>
                                    <p:anim calcmode="lin" valueType="num">
                                      <p:cBhvr additive="base">
                                        <p:cTn id="11" dur="500" fill="hold"/>
                                        <p:tgtEl>
                                          <p:spTgt spid="401"/>
                                        </p:tgtEl>
                                        <p:attrNameLst>
                                          <p:attrName>ppt_y</p:attrName>
                                        </p:attrNameLst>
                                      </p:cBhvr>
                                      <p:tavLst>
                                        <p:tav tm="0">
                                          <p:val>
                                            <p:strVal val="1+#ppt_h/2"/>
                                          </p:val>
                                        </p:tav>
                                        <p:tav tm="100000">
                                          <p:val>
                                            <p:strVal val="#ppt_y"/>
                                          </p:val>
                                        </p:tav>
                                      </p:tavLst>
                                    </p:anim>
                                  </p:childTnLst>
                                </p:cTn>
                              </p:par>
                              <p:par>
                                <p:cTn id="12" presetID="22" presetClass="entr" presetSubtype="8" fill="hold" nodeType="withEffect">
                                  <p:stCondLst>
                                    <p:cond delay="1500"/>
                                  </p:stCondLst>
                                  <p:childTnLst>
                                    <p:set>
                                      <p:cBhvr>
                                        <p:cTn id="13" dur="1" fill="hold">
                                          <p:stCondLst>
                                            <p:cond delay="0"/>
                                          </p:stCondLst>
                                        </p:cTn>
                                        <p:tgtEl>
                                          <p:spTgt spid="402"/>
                                        </p:tgtEl>
                                        <p:attrNameLst>
                                          <p:attrName>style.visibility</p:attrName>
                                        </p:attrNameLst>
                                      </p:cBhvr>
                                      <p:to>
                                        <p:strVal val="visible"/>
                                      </p:to>
                                    </p:set>
                                    <p:animEffect transition="in" filter="wipe(left)">
                                      <p:cBhvr>
                                        <p:cTn id="14" dur="500"/>
                                        <p:tgtEl>
                                          <p:spTgt spid="402"/>
                                        </p:tgtEl>
                                      </p:cBhvr>
                                    </p:animEffect>
                                  </p:childTnLst>
                                </p:cTn>
                              </p:par>
                              <p:par>
                                <p:cTn id="15" presetID="22" presetClass="entr" presetSubtype="1" fill="hold" grpId="0" nodeType="withEffect">
                                  <p:stCondLst>
                                    <p:cond delay="1000"/>
                                  </p:stCondLst>
                                  <p:childTnLst>
                                    <p:set>
                                      <p:cBhvr>
                                        <p:cTn id="16" dur="1" fill="hold">
                                          <p:stCondLst>
                                            <p:cond delay="0"/>
                                          </p:stCondLst>
                                        </p:cTn>
                                        <p:tgtEl>
                                          <p:spTgt spid="411"/>
                                        </p:tgtEl>
                                        <p:attrNameLst>
                                          <p:attrName>style.visibility</p:attrName>
                                        </p:attrNameLst>
                                      </p:cBhvr>
                                      <p:to>
                                        <p:strVal val="visible"/>
                                      </p:to>
                                    </p:set>
                                    <p:animEffect transition="in" filter="wipe(up)">
                                      <p:cBhvr>
                                        <p:cTn id="17" dur="1000"/>
                                        <p:tgtEl>
                                          <p:spTgt spid="411"/>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412"/>
                                        </p:tgtEl>
                                        <p:attrNameLst>
                                          <p:attrName>style.visibility</p:attrName>
                                        </p:attrNameLst>
                                      </p:cBhvr>
                                      <p:to>
                                        <p:strVal val="visible"/>
                                      </p:to>
                                    </p:set>
                                    <p:animEffect transition="in" filter="wipe(down)">
                                      <p:cBhvr>
                                        <p:cTn id="20" dur="1000"/>
                                        <p:tgtEl>
                                          <p:spTgt spid="412"/>
                                        </p:tgtEl>
                                      </p:cBhvr>
                                    </p:animEffect>
                                  </p:childTnLst>
                                </p:cTn>
                              </p:par>
                            </p:childTnLst>
                          </p:cTn>
                        </p:par>
                        <p:par>
                          <p:cTn id="21" fill="hold">
                            <p:stCondLst>
                              <p:cond delay="3750"/>
                            </p:stCondLst>
                            <p:childTnLst>
                              <p:par>
                                <p:cTn id="22" presetID="2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par>
                          <p:cTn id="25" fill="hold">
                            <p:stCondLst>
                              <p:cond delay="4250"/>
                            </p:stCondLst>
                            <p:childTnLst>
                              <p:par>
                                <p:cTn id="26" presetID="22" presetClass="entr" presetSubtype="4" fill="hold" grpId="0" nodeType="afterEffect">
                                  <p:stCondLst>
                                    <p:cond delay="0"/>
                                  </p:stCondLst>
                                  <p:childTnLst>
                                    <p:set>
                                      <p:cBhvr>
                                        <p:cTn id="27"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28" dur="500"/>
                                        <p:tgtEl>
                                          <p:spTgt spid="16">
                                            <p:graphicEl>
                                              <a:chart seriesIdx="-3" categoryIdx="-3" bldStep="gridLegend"/>
                                            </p:graphicEl>
                                          </p:spTgt>
                                        </p:tgtEl>
                                      </p:cBhvr>
                                    </p:animEffect>
                                  </p:childTnLst>
                                </p:cTn>
                              </p:par>
                            </p:childTnLst>
                          </p:cTn>
                        </p:par>
                        <p:par>
                          <p:cTn id="29" fill="hold">
                            <p:stCondLst>
                              <p:cond delay="4750"/>
                            </p:stCondLst>
                            <p:childTnLst>
                              <p:par>
                                <p:cTn id="30" presetID="22" presetClass="entr" presetSubtype="4" fill="hold" grpId="0" nodeType="afterEffect">
                                  <p:stCondLst>
                                    <p:cond delay="0"/>
                                  </p:stCondLst>
                                  <p:childTnLst>
                                    <p:set>
                                      <p:cBhvr>
                                        <p:cTn id="31"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32" dur="500"/>
                                        <p:tgtEl>
                                          <p:spTgt spid="16">
                                            <p:graphicEl>
                                              <a:chart seriesIdx="-4" categoryIdx="0" bldStep="category"/>
                                            </p:graphicEl>
                                          </p:spTgt>
                                        </p:tgtEl>
                                      </p:cBhvr>
                                    </p:animEffect>
                                  </p:childTnLst>
                                </p:cTn>
                              </p:par>
                            </p:childTnLst>
                          </p:cTn>
                        </p:par>
                        <p:par>
                          <p:cTn id="33" fill="hold">
                            <p:stCondLst>
                              <p:cond delay="5250"/>
                            </p:stCondLst>
                            <p:childTnLst>
                              <p:par>
                                <p:cTn id="34" presetID="22" presetClass="entr" presetSubtype="4" fill="hold" grpId="0" nodeType="afterEffect">
                                  <p:stCondLst>
                                    <p:cond delay="0"/>
                                  </p:stCondLst>
                                  <p:childTnLst>
                                    <p:set>
                                      <p:cBhvr>
                                        <p:cTn id="35"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36" dur="500"/>
                                        <p:tgtEl>
                                          <p:spTgt spid="16">
                                            <p:graphicEl>
                                              <a:chart seriesIdx="-4" categoryIdx="1" bldStep="category"/>
                                            </p:graphicEl>
                                          </p:spTgt>
                                        </p:tgtEl>
                                      </p:cBhvr>
                                    </p:animEffect>
                                  </p:childTnLst>
                                </p:cTn>
                              </p:par>
                            </p:childTnLst>
                          </p:cTn>
                        </p:par>
                        <p:par>
                          <p:cTn id="37" fill="hold">
                            <p:stCondLst>
                              <p:cond delay="5750"/>
                            </p:stCondLst>
                            <p:childTnLst>
                              <p:par>
                                <p:cTn id="38" presetID="22" presetClass="entr" presetSubtype="4" fill="hold" grpId="0" nodeType="afterEffect">
                                  <p:stCondLst>
                                    <p:cond delay="0"/>
                                  </p:stCondLst>
                                  <p:childTnLst>
                                    <p:set>
                                      <p:cBhvr>
                                        <p:cTn id="39"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40" dur="500"/>
                                        <p:tgtEl>
                                          <p:spTgt spid="16">
                                            <p:graphicEl>
                                              <a:chart seriesIdx="-4" categoryIdx="2" bldStep="category"/>
                                            </p:graphicEl>
                                          </p:spTgt>
                                        </p:tgtEl>
                                      </p:cBhvr>
                                    </p:animEffect>
                                  </p:childTnLst>
                                </p:cTn>
                              </p:par>
                            </p:childTnLst>
                          </p:cTn>
                        </p:par>
                        <p:par>
                          <p:cTn id="41" fill="hold">
                            <p:stCondLst>
                              <p:cond delay="6250"/>
                            </p:stCondLst>
                            <p:childTnLst>
                              <p:par>
                                <p:cTn id="42" presetID="22" presetClass="entr" presetSubtype="4" fill="hold" grpId="0" nodeType="afterEffect">
                                  <p:stCondLst>
                                    <p:cond delay="0"/>
                                  </p:stCondLst>
                                  <p:childTnLst>
                                    <p:set>
                                      <p:cBhvr>
                                        <p:cTn id="43"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44" dur="500"/>
                                        <p:tgtEl>
                                          <p:spTgt spid="16">
                                            <p:graphicEl>
                                              <a:chart seriesIdx="-4" categoryIdx="3" bldStep="category"/>
                                            </p:graphicEl>
                                          </p:spTgt>
                                        </p:tgtEl>
                                      </p:cBhvr>
                                    </p:animEffect>
                                  </p:childTnLst>
                                </p:cTn>
                              </p:par>
                            </p:childTnLst>
                          </p:cTn>
                        </p:par>
                        <p:par>
                          <p:cTn id="45" fill="hold">
                            <p:stCondLst>
                              <p:cond delay="6750"/>
                            </p:stCondLst>
                            <p:childTnLst>
                              <p:par>
                                <p:cTn id="46" presetID="22" presetClass="entr" presetSubtype="4" fill="hold" grpId="0" nodeType="afterEffect">
                                  <p:stCondLst>
                                    <p:cond delay="0"/>
                                  </p:stCondLst>
                                  <p:childTnLst>
                                    <p:set>
                                      <p:cBhvr>
                                        <p:cTn id="47"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48" dur="500"/>
                                        <p:tgtEl>
                                          <p:spTgt spid="16">
                                            <p:graphicEl>
                                              <a:chart seriesIdx="-4" categoryIdx="4" bldStep="category"/>
                                            </p:graphicEl>
                                          </p:spTgt>
                                        </p:tgtEl>
                                      </p:cBhvr>
                                    </p:animEffect>
                                  </p:childTnLst>
                                </p:cTn>
                              </p:par>
                            </p:childTnLst>
                          </p:cTn>
                        </p:par>
                        <p:par>
                          <p:cTn id="49" fill="hold">
                            <p:stCondLst>
                              <p:cond delay="725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1" grpId="0"/>
      <p:bldP spid="412" grpId="0"/>
      <p:bldGraphic spid="16" grpId="0">
        <p:bldSub>
          <a:bldChart bld="category"/>
        </p:bldSub>
      </p:bldGraphic>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p:cNvGraphicFramePr/>
          <p:nvPr>
            <p:extLst>
              <p:ext uri="{D42A27DB-BD31-4B8C-83A1-F6EECF244321}">
                <p14:modId xmlns:p14="http://schemas.microsoft.com/office/powerpoint/2010/main" val="3724839396"/>
              </p:ext>
            </p:extLst>
          </p:nvPr>
        </p:nvGraphicFramePr>
        <p:xfrm>
          <a:off x="593725" y="548005"/>
          <a:ext cx="10755630" cy="5888990"/>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2425571741"/>
              </p:ext>
            </p:extLst>
          </p:nvPr>
        </p:nvGraphicFramePr>
        <p:xfrm>
          <a:off x="1131570" y="1590675"/>
          <a:ext cx="4271645" cy="37280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extLst>
              <p:ext uri="{D42A27DB-BD31-4B8C-83A1-F6EECF244321}">
                <p14:modId xmlns:p14="http://schemas.microsoft.com/office/powerpoint/2010/main" val="307611936"/>
              </p:ext>
            </p:extLst>
          </p:nvPr>
        </p:nvGraphicFramePr>
        <p:xfrm>
          <a:off x="6564630" y="1269365"/>
          <a:ext cx="4951730" cy="4333875"/>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p:cNvSpPr txBox="1"/>
          <p:nvPr/>
        </p:nvSpPr>
        <p:spPr>
          <a:xfrm>
            <a:off x="5363376" y="264478"/>
            <a:ext cx="2774315" cy="368300"/>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宋体" panose="02010600030101010101" pitchFamily="2" charset="-122"/>
                <a:sym typeface="+mn-ea"/>
              </a:rPr>
              <a:t>公司整体现状</a:t>
            </a:r>
            <a:r>
              <a:rPr kumimoji="0" lang="zh-CN" altLang="en-US" sz="1050" b="1" i="0" u="none" strike="noStrike" kern="1200" cap="none" spc="0" normalizeH="0" baseline="0" noProof="1">
                <a:ln>
                  <a:noFill/>
                </a:ln>
                <a:solidFill>
                  <a:srgbClr val="C00000"/>
                </a:solidFill>
                <a:effectLst/>
                <a:uLnTx/>
                <a:uFillTx/>
                <a:latin typeface="宋体" panose="02010600030101010101" pitchFamily="2" charset="-122"/>
                <a:ea typeface="宋体" panose="02010600030101010101" pitchFamily="2" charset="-122"/>
                <a:cs typeface="宋体" panose="02010600030101010101" pitchFamily="2" charset="-122"/>
              </a:rPr>
              <a:t> </a:t>
            </a:r>
          </a:p>
        </p:txBody>
      </p:sp>
      <p:cxnSp>
        <p:nvCxnSpPr>
          <p:cNvPr id="14" name="直接连接符 13"/>
          <p:cNvCxnSpPr/>
          <p:nvPr userDrawn="1"/>
        </p:nvCxnSpPr>
        <p:spPr>
          <a:xfrm flipH="1" flipV="1">
            <a:off x="5151120" y="758825"/>
            <a:ext cx="1917065" cy="1397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31570" y="5680075"/>
            <a:ext cx="10519410" cy="377411"/>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从整体人员结构分析</a:t>
            </a: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r>
              <a:rPr kumimoji="0" lang="en-US" altLang="zh-CN"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XXXXXXXXXXXXXXXXXXXXXXXXXXXXXXXXXXXXXXXXXXXXXX</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89" name="13 椭圆 1"/>
          <p:cNvSpPr/>
          <p:nvPr/>
        </p:nvSpPr>
        <p:spPr>
          <a:xfrm>
            <a:off x="1200728" y="2009064"/>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90" name="12 椭圆 44"/>
          <p:cNvSpPr/>
          <p:nvPr/>
        </p:nvSpPr>
        <p:spPr>
          <a:xfrm>
            <a:off x="1200728" y="3346748"/>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91" name="11 椭圆 45"/>
          <p:cNvSpPr/>
          <p:nvPr/>
        </p:nvSpPr>
        <p:spPr>
          <a:xfrm>
            <a:off x="1200728" y="4787873"/>
            <a:ext cx="711500" cy="711500"/>
          </a:xfrm>
          <a:prstGeom prst="ellipse">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aphicFrame>
        <p:nvGraphicFramePr>
          <p:cNvPr id="92" name="10 图表 29"/>
          <p:cNvGraphicFramePr/>
          <p:nvPr>
            <p:extLst>
              <p:ext uri="{D42A27DB-BD31-4B8C-83A1-F6EECF244321}">
                <p14:modId xmlns:p14="http://schemas.microsoft.com/office/powerpoint/2010/main" val="1057803616"/>
              </p:ext>
            </p:extLst>
          </p:nvPr>
        </p:nvGraphicFramePr>
        <p:xfrm>
          <a:off x="6218550" y="2363475"/>
          <a:ext cx="4911296" cy="3389546"/>
        </p:xfrm>
        <a:graphic>
          <a:graphicData uri="http://schemas.openxmlformats.org/drawingml/2006/chart">
            <c:chart xmlns:c="http://schemas.openxmlformats.org/drawingml/2006/chart" xmlns:r="http://schemas.openxmlformats.org/officeDocument/2006/relationships" r:id="rId2"/>
          </a:graphicData>
        </a:graphic>
      </p:graphicFrame>
      <p:sp>
        <p:nvSpPr>
          <p:cNvPr id="93" name="9 Docer Falling Dust PPT demo"/>
          <p:cNvSpPr/>
          <p:nvPr/>
        </p:nvSpPr>
        <p:spPr>
          <a:xfrm>
            <a:off x="2133392" y="2300010"/>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4" name="8 Docer Falling Dust PPT demo"/>
          <p:cNvSpPr/>
          <p:nvPr/>
        </p:nvSpPr>
        <p:spPr>
          <a:xfrm>
            <a:off x="2133392" y="1869636"/>
            <a:ext cx="2359797" cy="42986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5" name="7 Docer Falling Dust PPT demo"/>
          <p:cNvSpPr/>
          <p:nvPr/>
        </p:nvSpPr>
        <p:spPr>
          <a:xfrm>
            <a:off x="2133392" y="3673477"/>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6" name="6 Docer Falling Dust PPT demo"/>
          <p:cNvSpPr/>
          <p:nvPr/>
        </p:nvSpPr>
        <p:spPr>
          <a:xfrm>
            <a:off x="2133392" y="3243103"/>
            <a:ext cx="2359797" cy="42986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7" name="5 Docer Falling Dust PPT demo"/>
          <p:cNvSpPr/>
          <p:nvPr/>
        </p:nvSpPr>
        <p:spPr>
          <a:xfrm>
            <a:off x="2133392" y="5143623"/>
            <a:ext cx="3060937" cy="60939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98" name="4 Docer Falling Dust PPT demo"/>
          <p:cNvSpPr/>
          <p:nvPr/>
        </p:nvSpPr>
        <p:spPr>
          <a:xfrm>
            <a:off x="2133392" y="4713249"/>
            <a:ext cx="2359797" cy="42986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altLang="zh-CN"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29222762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1+#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additive="base">
                                        <p:cTn id="11" dur="500" fill="hold"/>
                                        <p:tgtEl>
                                          <p:spTgt spid="94"/>
                                        </p:tgtEl>
                                        <p:attrNameLst>
                                          <p:attrName>ppt_x</p:attrName>
                                        </p:attrNameLst>
                                      </p:cBhvr>
                                      <p:tavLst>
                                        <p:tav tm="0">
                                          <p:val>
                                            <p:strVal val="1+#ppt_w/2"/>
                                          </p:val>
                                        </p:tav>
                                        <p:tav tm="100000">
                                          <p:val>
                                            <p:strVal val="#ppt_x"/>
                                          </p:val>
                                        </p:tav>
                                      </p:tavLst>
                                    </p:anim>
                                    <p:anim calcmode="lin" valueType="num">
                                      <p:cBhvr additive="base">
                                        <p:cTn id="12" dur="500" fill="hold"/>
                                        <p:tgtEl>
                                          <p:spTgt spid="9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fill="hold"/>
                                        <p:tgtEl>
                                          <p:spTgt spid="95"/>
                                        </p:tgtEl>
                                        <p:attrNameLst>
                                          <p:attrName>ppt_x</p:attrName>
                                        </p:attrNameLst>
                                      </p:cBhvr>
                                      <p:tavLst>
                                        <p:tav tm="0">
                                          <p:val>
                                            <p:strVal val="1+#ppt_w/2"/>
                                          </p:val>
                                        </p:tav>
                                        <p:tav tm="100000">
                                          <p:val>
                                            <p:strVal val="#ppt_x"/>
                                          </p:val>
                                        </p:tav>
                                      </p:tavLst>
                                    </p:anim>
                                    <p:anim calcmode="lin" valueType="num">
                                      <p:cBhvr additive="base">
                                        <p:cTn id="16" dur="500" fill="hold"/>
                                        <p:tgtEl>
                                          <p:spTgt spid="9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1+#ppt_w/2"/>
                                          </p:val>
                                        </p:tav>
                                        <p:tav tm="100000">
                                          <p:val>
                                            <p:strVal val="#ppt_x"/>
                                          </p:val>
                                        </p:tav>
                                      </p:tavLst>
                                    </p:anim>
                                    <p:anim calcmode="lin" valueType="num">
                                      <p:cBhvr additive="base">
                                        <p:cTn id="20" dur="500" fill="hold"/>
                                        <p:tgtEl>
                                          <p:spTgt spid="9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1+#ppt_w/2"/>
                                          </p:val>
                                        </p:tav>
                                        <p:tav tm="100000">
                                          <p:val>
                                            <p:strVal val="#ppt_x"/>
                                          </p:val>
                                        </p:tav>
                                      </p:tavLst>
                                    </p:anim>
                                    <p:anim calcmode="lin" valueType="num">
                                      <p:cBhvr additive="base">
                                        <p:cTn id="24" dur="500" fill="hold"/>
                                        <p:tgtEl>
                                          <p:spTgt spid="9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1+#ppt_w/2"/>
                                          </p:val>
                                        </p:tav>
                                        <p:tav tm="100000">
                                          <p:val>
                                            <p:strVal val="#ppt_x"/>
                                          </p:val>
                                        </p:tav>
                                      </p:tavLst>
                                    </p:anim>
                                    <p:anim calcmode="lin" valueType="num">
                                      <p:cBhvr additive="base">
                                        <p:cTn id="28" dur="5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3" grpId="0"/>
      <p:bldP spid="94" grpId="0"/>
      <p:bldP spid="95" grpId="0"/>
      <p:bldP spid="96" grpId="0"/>
      <p:bldP spid="97" grpId="0"/>
      <p:bldP spid="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9d6f9b3d376af7cc83eec7fa36f660fcFABA8E4E22B65493F1579964AC498A6DD12E9A37B3F4D805B6D0115AA1C9B53E5DC593BBAD6517EC30D5C3535F30F1310ED1D1E84EABB6F0393B3AE17624DE1838744C2821EFCF9A13E09F7E291D9A03FC2F061B45A17A0DE96AF2C0430485EA274A804D7123BC235E5D00125E70E962"/>
          <p:cNvCxnSpPr/>
          <p:nvPr/>
        </p:nvCxnSpPr>
        <p:spPr>
          <a:xfrm>
            <a:off x="625476" y="0"/>
            <a:ext cx="0" cy="6858000"/>
          </a:xfrm>
          <a:prstGeom prst="line">
            <a:avLst/>
          </a:prstGeom>
          <a:ln>
            <a:solidFill>
              <a:schemeClr val="bg1">
                <a:lumMod val="6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descr="e7d195523061f1c09d6f9b3d376af7cc83eec7fa36f660fcFABA8E4E22B65493F1579964AC498A6DD12E9A37B3F4D805B6D0115AA1C9B53E5DC593BBAD6517EC30D5C3535F30F1310ED1D1E84EABB6F0393B3AE17624DE1838744C2821EFCF9A13E09F7E291D9A03FC2F061B45A17A0DE96AF2C0430485EA274A804D7123BC235E5D00125E70E962"/>
          <p:cNvCxnSpPr/>
          <p:nvPr/>
        </p:nvCxnSpPr>
        <p:spPr>
          <a:xfrm>
            <a:off x="3362111" y="-2656"/>
            <a:ext cx="0" cy="6858000"/>
          </a:xfrm>
          <a:prstGeom prst="line">
            <a:avLst/>
          </a:prstGeom>
          <a:ln>
            <a:solidFill>
              <a:schemeClr val="bg1">
                <a:lumMod val="6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descr="e7d195523061f1c09d6f9b3d376af7cc83eec7fa36f660fcFABA8E4E22B65493F1579964AC498A6DD12E9A37B3F4D805B6D0115AA1C9B53E5DC593BBAD6517EC30D5C3535F30F1310ED1D1E84EABB6F0393B3AE17624DE1838744C2821EFCF9A13E09F7E291D9A03FC2F061B45A17A0DE96AF2C0430485EA274A804D7123BC235E5D00125E70E962"/>
          <p:cNvCxnSpPr/>
          <p:nvPr/>
        </p:nvCxnSpPr>
        <p:spPr>
          <a:xfrm>
            <a:off x="6098219" y="-2656"/>
            <a:ext cx="0" cy="6858000"/>
          </a:xfrm>
          <a:prstGeom prst="line">
            <a:avLst/>
          </a:prstGeom>
          <a:ln>
            <a:solidFill>
              <a:schemeClr val="bg1">
                <a:lumMod val="6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descr="e7d195523061f1c09d6f9b3d376af7cc83eec7fa36f660fcFABA8E4E22B65493F1579964AC498A6DD12E9A37B3F4D805B6D0115AA1C9B53E5DC593BBAD6517EC30D5C3535F30F1310ED1D1E84EABB6F0393B3AE17624DE1838744C2821EFCF9A13E09F7E291D9A03FC2F061B45A17A0DE96AF2C0430485EA274A804D7123BC235E5D00125E70E962"/>
          <p:cNvCxnSpPr/>
          <p:nvPr/>
        </p:nvCxnSpPr>
        <p:spPr>
          <a:xfrm>
            <a:off x="8834438" y="-2656"/>
            <a:ext cx="0" cy="6858000"/>
          </a:xfrm>
          <a:prstGeom prst="line">
            <a:avLst/>
          </a:prstGeom>
          <a:ln>
            <a:solidFill>
              <a:schemeClr val="bg1">
                <a:lumMod val="6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descr="e7d195523061f1c09d6f9b3d376af7cc83eec7fa36f660fcFABA8E4E22B65493F1579964AC498A6DD12E9A37B3F4D805B6D0115AA1C9B53E5DC593BBAD6517EC30D5C3535F30F1310ED1D1E84EABB6F0393B3AE17624DE1838744C2821EFCF9A13E09F7E291D9A03FC2F061B45A17A0DE96AF2C0430485EA274A804D7123BC235E5D00125E70E962"/>
          <p:cNvCxnSpPr/>
          <p:nvPr/>
        </p:nvCxnSpPr>
        <p:spPr>
          <a:xfrm>
            <a:off x="11569701" y="-2656"/>
            <a:ext cx="0" cy="6858000"/>
          </a:xfrm>
          <a:prstGeom prst="line">
            <a:avLst/>
          </a:prstGeom>
          <a:ln>
            <a:solidFill>
              <a:schemeClr val="bg1">
                <a:lumMod val="65000"/>
                <a:alpha val="30000"/>
              </a:schemeClr>
            </a:solidFill>
          </a:ln>
        </p:spPr>
        <p:style>
          <a:lnRef idx="1">
            <a:schemeClr val="accent1"/>
          </a:lnRef>
          <a:fillRef idx="0">
            <a:schemeClr val="accent1"/>
          </a:fillRef>
          <a:effectRef idx="0">
            <a:schemeClr val="accent1"/>
          </a:effectRef>
          <a:fontRef idx="minor">
            <a:schemeClr val="tx1"/>
          </a:fontRef>
        </p:style>
      </p:cxnSp>
      <p:sp>
        <p:nvSpPr>
          <p:cNvPr id="112" name="TextBox 34"/>
          <p:cNvSpPr txBox="1"/>
          <p:nvPr/>
        </p:nvSpPr>
        <p:spPr>
          <a:xfrm>
            <a:off x="1118870" y="211138"/>
            <a:ext cx="7481570" cy="398780"/>
          </a:xfrm>
          <a:prstGeom prst="rect">
            <a:avLst/>
          </a:prstGeom>
          <a:noFill/>
        </p:spPr>
        <p:txBody>
          <a:bodyPr wrap="square" rtlCol="0" anchor="ctr">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lumMod val="65000"/>
                    <a:lumOff val="35000"/>
                  </a:srgbClr>
                </a:solidFill>
                <a:effectLst>
                  <a:innerShdw blurRad="63500" dist="50800" dir="18900000">
                    <a:prstClr val="black">
                      <a:alpha val="30000"/>
                    </a:prstClr>
                  </a:innerShdw>
                </a:effectLst>
                <a:uLnTx/>
                <a:uFillTx/>
                <a:latin typeface="微软雅黑" panose="020B0503020204020204" charset="-122"/>
                <a:ea typeface="微软雅黑" panose="020B0503020204020204" charset="-122"/>
                <a:cs typeface="+mn-cs"/>
                <a:sym typeface="+mn-ea"/>
              </a:rPr>
              <a:t>数据对比</a:t>
            </a:r>
            <a:r>
              <a:rPr kumimoji="0" lang="en-US" altLang="zh-CN" sz="2000" b="1" i="0" u="none" strike="noStrike" kern="1200" cap="none" spc="0" normalizeH="0" baseline="0" noProof="0" dirty="0">
                <a:ln>
                  <a:noFill/>
                </a:ln>
                <a:solidFill>
                  <a:srgbClr val="000000">
                    <a:lumMod val="65000"/>
                    <a:lumOff val="35000"/>
                  </a:srgbClr>
                </a:solidFill>
                <a:effectLst>
                  <a:innerShdw blurRad="63500" dist="50800" dir="18900000">
                    <a:prstClr val="black">
                      <a:alpha val="30000"/>
                    </a:prstClr>
                  </a:innerShdw>
                </a:effectLst>
                <a:uLnTx/>
                <a:uFillTx/>
                <a:latin typeface="微软雅黑" panose="020B0503020204020204" charset="-122"/>
                <a:ea typeface="微软雅黑" panose="020B0503020204020204" charset="-122"/>
                <a:cs typeface="+mn-cs"/>
                <a:sym typeface="+mn-ea"/>
              </a:rPr>
              <a:t>_</a:t>
            </a:r>
            <a:r>
              <a:rPr kumimoji="0" lang="zh-CN" altLang="en-US" sz="2000" b="1" i="0" u="none" strike="noStrike" kern="1200" cap="none" spc="0" normalizeH="0" baseline="0" noProof="0" dirty="0">
                <a:ln>
                  <a:noFill/>
                </a:ln>
                <a:solidFill>
                  <a:srgbClr val="000000">
                    <a:lumMod val="65000"/>
                    <a:lumOff val="35000"/>
                  </a:srgbClr>
                </a:solidFill>
                <a:effectLst>
                  <a:innerShdw blurRad="63500" dist="50800" dir="18900000">
                    <a:prstClr val="black">
                      <a:alpha val="30000"/>
                    </a:prstClr>
                  </a:innerShdw>
                </a:effectLst>
                <a:uLnTx/>
                <a:uFillTx/>
                <a:latin typeface="微软雅黑" panose="020B0503020204020204" charset="-122"/>
                <a:ea typeface="微软雅黑" panose="020B0503020204020204" charset="-122"/>
                <a:cs typeface="+mn-cs"/>
                <a:sym typeface="+mn-ea"/>
              </a:rPr>
              <a:t>计划与实际完成对比图</a:t>
            </a:r>
          </a:p>
        </p:txBody>
      </p:sp>
      <p:sp>
        <p:nvSpPr>
          <p:cNvPr id="13" name="文本框 12"/>
          <p:cNvSpPr txBox="1"/>
          <p:nvPr/>
        </p:nvSpPr>
        <p:spPr>
          <a:xfrm>
            <a:off x="1128395" y="795655"/>
            <a:ext cx="218440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sym typeface="+mn-ea"/>
              </a:rPr>
              <a:t>实际完成任务</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graphicFrame>
        <p:nvGraphicFramePr>
          <p:cNvPr id="5" name="图表 4"/>
          <p:cNvGraphicFramePr/>
          <p:nvPr>
            <p:extLst>
              <p:ext uri="{D42A27DB-BD31-4B8C-83A1-F6EECF244321}">
                <p14:modId xmlns:p14="http://schemas.microsoft.com/office/powerpoint/2010/main" val="4181244299"/>
              </p:ext>
            </p:extLst>
          </p:nvPr>
        </p:nvGraphicFramePr>
        <p:xfrm>
          <a:off x="1047115" y="1762760"/>
          <a:ext cx="9568815" cy="453199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335381843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82513321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885938669"/>
              </p:ext>
            </p:extLst>
          </p:nvPr>
        </p:nvGraphicFramePr>
        <p:xfrm>
          <a:off x="786130" y="1373505"/>
          <a:ext cx="10368280" cy="477647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75042927"/>
              </p:ext>
            </p:extLst>
          </p:nvPr>
        </p:nvGraphicFramePr>
        <p:xfrm>
          <a:off x="650875" y="1447800"/>
          <a:ext cx="10890885" cy="465137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p:cNvGraphicFramePr/>
          <p:nvPr>
            <p:extLst>
              <p:ext uri="{D42A27DB-BD31-4B8C-83A1-F6EECF244321}">
                <p14:modId xmlns:p14="http://schemas.microsoft.com/office/powerpoint/2010/main" val="2094731172"/>
              </p:ext>
            </p:extLst>
          </p:nvPr>
        </p:nvGraphicFramePr>
        <p:xfrm>
          <a:off x="2591611" y="1562216"/>
          <a:ext cx="9056555" cy="5472608"/>
        </p:xfrm>
        <a:graphic>
          <a:graphicData uri="http://schemas.openxmlformats.org/drawingml/2006/chart">
            <c:chart xmlns:c="http://schemas.openxmlformats.org/drawingml/2006/chart" xmlns:r="http://schemas.openxmlformats.org/officeDocument/2006/relationships" r:id="rId2"/>
          </a:graphicData>
        </a:graphic>
      </p:graphicFrame>
      <p:sp>
        <p:nvSpPr>
          <p:cNvPr id="3" name="Freeform 29"/>
          <p:cNvSpPr>
            <a:spLocks/>
          </p:cNvSpPr>
          <p:nvPr/>
        </p:nvSpPr>
        <p:spPr bwMode="auto">
          <a:xfrm rot="16200000">
            <a:off x="9117873" y="5423351"/>
            <a:ext cx="694499" cy="222437"/>
          </a:xfrm>
          <a:custGeom>
            <a:avLst/>
            <a:gdLst>
              <a:gd name="T0" fmla="*/ 281 w 281"/>
              <a:gd name="T1" fmla="*/ 0 h 90"/>
              <a:gd name="T2" fmla="*/ 139 w 281"/>
              <a:gd name="T3" fmla="*/ 90 h 90"/>
              <a:gd name="T4" fmla="*/ 0 w 281"/>
              <a:gd name="T5" fmla="*/ 3 h 90"/>
              <a:gd name="T6" fmla="*/ 0 w 281"/>
              <a:gd name="T7" fmla="*/ 0 h 90"/>
              <a:gd name="T8" fmla="*/ 281 w 281"/>
              <a:gd name="T9" fmla="*/ 0 h 90"/>
              <a:gd name="T10" fmla="*/ 281 w 281"/>
              <a:gd name="T11" fmla="*/ 0 h 90"/>
            </a:gdLst>
            <a:ahLst/>
            <a:cxnLst>
              <a:cxn ang="0">
                <a:pos x="T0" y="T1"/>
              </a:cxn>
              <a:cxn ang="0">
                <a:pos x="T2" y="T3"/>
              </a:cxn>
              <a:cxn ang="0">
                <a:pos x="T4" y="T5"/>
              </a:cxn>
              <a:cxn ang="0">
                <a:pos x="T6" y="T7"/>
              </a:cxn>
              <a:cxn ang="0">
                <a:pos x="T8" y="T9"/>
              </a:cxn>
              <a:cxn ang="0">
                <a:pos x="T10" y="T11"/>
              </a:cxn>
            </a:cxnLst>
            <a:rect l="0" t="0" r="r" b="b"/>
            <a:pathLst>
              <a:path w="281" h="90">
                <a:moveTo>
                  <a:pt x="281" y="0"/>
                </a:moveTo>
                <a:lnTo>
                  <a:pt x="139" y="90"/>
                </a:lnTo>
                <a:lnTo>
                  <a:pt x="0" y="3"/>
                </a:lnTo>
                <a:lnTo>
                  <a:pt x="0" y="0"/>
                </a:lnTo>
                <a:lnTo>
                  <a:pt x="281" y="0"/>
                </a:lnTo>
                <a:lnTo>
                  <a:pt x="281" y="0"/>
                </a:lnTo>
                <a:close/>
              </a:path>
            </a:pathLst>
          </a:custGeom>
          <a:solidFill>
            <a:schemeClr val="accent1"/>
          </a:solidFill>
          <a:ln>
            <a:noFill/>
          </a:ln>
        </p:spPr>
        <p:txBody>
          <a:bodyPr/>
          <a:lstStyle/>
          <a:p>
            <a:pPr defTabSz="914377"/>
            <a:endParaRPr lang="zh-CN" altLang="en-US" sz="2133">
              <a:solidFill>
                <a:prstClr val="black"/>
              </a:solidFill>
              <a:latin typeface="冬青黑体简体中文 W3"/>
            </a:endParaRPr>
          </a:p>
        </p:txBody>
      </p:sp>
      <p:sp>
        <p:nvSpPr>
          <p:cNvPr id="4" name="Freeform 30"/>
          <p:cNvSpPr>
            <a:spLocks/>
          </p:cNvSpPr>
          <p:nvPr/>
        </p:nvSpPr>
        <p:spPr bwMode="auto">
          <a:xfrm rot="16200000">
            <a:off x="9117873" y="4343295"/>
            <a:ext cx="694499" cy="222437"/>
          </a:xfrm>
          <a:custGeom>
            <a:avLst/>
            <a:gdLst>
              <a:gd name="T0" fmla="*/ 281 w 281"/>
              <a:gd name="T1" fmla="*/ 0 h 90"/>
              <a:gd name="T2" fmla="*/ 139 w 281"/>
              <a:gd name="T3" fmla="*/ 90 h 90"/>
              <a:gd name="T4" fmla="*/ 0 w 281"/>
              <a:gd name="T5" fmla="*/ 3 h 90"/>
              <a:gd name="T6" fmla="*/ 0 w 281"/>
              <a:gd name="T7" fmla="*/ 0 h 90"/>
              <a:gd name="T8" fmla="*/ 281 w 281"/>
              <a:gd name="T9" fmla="*/ 0 h 90"/>
              <a:gd name="T10" fmla="*/ 281 w 281"/>
              <a:gd name="T11" fmla="*/ 0 h 90"/>
            </a:gdLst>
            <a:ahLst/>
            <a:cxnLst>
              <a:cxn ang="0">
                <a:pos x="T0" y="T1"/>
              </a:cxn>
              <a:cxn ang="0">
                <a:pos x="T2" y="T3"/>
              </a:cxn>
              <a:cxn ang="0">
                <a:pos x="T4" y="T5"/>
              </a:cxn>
              <a:cxn ang="0">
                <a:pos x="T6" y="T7"/>
              </a:cxn>
              <a:cxn ang="0">
                <a:pos x="T8" y="T9"/>
              </a:cxn>
              <a:cxn ang="0">
                <a:pos x="T10" y="T11"/>
              </a:cxn>
            </a:cxnLst>
            <a:rect l="0" t="0" r="r" b="b"/>
            <a:pathLst>
              <a:path w="281" h="90">
                <a:moveTo>
                  <a:pt x="281" y="0"/>
                </a:moveTo>
                <a:lnTo>
                  <a:pt x="139" y="90"/>
                </a:lnTo>
                <a:lnTo>
                  <a:pt x="0" y="3"/>
                </a:lnTo>
                <a:lnTo>
                  <a:pt x="0" y="0"/>
                </a:lnTo>
                <a:lnTo>
                  <a:pt x="281" y="0"/>
                </a:lnTo>
                <a:lnTo>
                  <a:pt x="281" y="0"/>
                </a:lnTo>
                <a:close/>
              </a:path>
            </a:pathLst>
          </a:custGeom>
          <a:solidFill>
            <a:schemeClr val="accent2"/>
          </a:solidFill>
          <a:ln>
            <a:noFill/>
          </a:ln>
        </p:spPr>
        <p:txBody>
          <a:bodyPr/>
          <a:lstStyle/>
          <a:p>
            <a:pPr defTabSz="914377"/>
            <a:endParaRPr lang="zh-CN" altLang="en-US" sz="2133">
              <a:solidFill>
                <a:prstClr val="black"/>
              </a:solidFill>
              <a:latin typeface="冬青黑体简体中文 W3"/>
            </a:endParaRPr>
          </a:p>
        </p:txBody>
      </p:sp>
      <p:sp>
        <p:nvSpPr>
          <p:cNvPr id="5" name="Freeform 31"/>
          <p:cNvSpPr>
            <a:spLocks/>
          </p:cNvSpPr>
          <p:nvPr/>
        </p:nvSpPr>
        <p:spPr bwMode="auto">
          <a:xfrm rot="16200000">
            <a:off x="9117873" y="3263239"/>
            <a:ext cx="694499" cy="222437"/>
          </a:xfrm>
          <a:custGeom>
            <a:avLst/>
            <a:gdLst>
              <a:gd name="T0" fmla="*/ 281 w 281"/>
              <a:gd name="T1" fmla="*/ 0 h 90"/>
              <a:gd name="T2" fmla="*/ 139 w 281"/>
              <a:gd name="T3" fmla="*/ 90 h 90"/>
              <a:gd name="T4" fmla="*/ 0 w 281"/>
              <a:gd name="T5" fmla="*/ 3 h 90"/>
              <a:gd name="T6" fmla="*/ 0 w 281"/>
              <a:gd name="T7" fmla="*/ 0 h 90"/>
              <a:gd name="T8" fmla="*/ 281 w 281"/>
              <a:gd name="T9" fmla="*/ 0 h 90"/>
              <a:gd name="T10" fmla="*/ 281 w 281"/>
              <a:gd name="T11" fmla="*/ 0 h 90"/>
            </a:gdLst>
            <a:ahLst/>
            <a:cxnLst>
              <a:cxn ang="0">
                <a:pos x="T0" y="T1"/>
              </a:cxn>
              <a:cxn ang="0">
                <a:pos x="T2" y="T3"/>
              </a:cxn>
              <a:cxn ang="0">
                <a:pos x="T4" y="T5"/>
              </a:cxn>
              <a:cxn ang="0">
                <a:pos x="T6" y="T7"/>
              </a:cxn>
              <a:cxn ang="0">
                <a:pos x="T8" y="T9"/>
              </a:cxn>
              <a:cxn ang="0">
                <a:pos x="T10" y="T11"/>
              </a:cxn>
            </a:cxnLst>
            <a:rect l="0" t="0" r="r" b="b"/>
            <a:pathLst>
              <a:path w="281" h="90">
                <a:moveTo>
                  <a:pt x="281" y="0"/>
                </a:moveTo>
                <a:lnTo>
                  <a:pt x="139" y="90"/>
                </a:lnTo>
                <a:lnTo>
                  <a:pt x="0" y="3"/>
                </a:lnTo>
                <a:lnTo>
                  <a:pt x="0" y="0"/>
                </a:lnTo>
                <a:lnTo>
                  <a:pt x="281" y="0"/>
                </a:lnTo>
                <a:lnTo>
                  <a:pt x="281" y="0"/>
                </a:lnTo>
                <a:close/>
              </a:path>
            </a:pathLst>
          </a:custGeom>
          <a:solidFill>
            <a:schemeClr val="accent3"/>
          </a:solidFill>
          <a:ln>
            <a:noFill/>
          </a:ln>
        </p:spPr>
        <p:txBody>
          <a:bodyPr/>
          <a:lstStyle/>
          <a:p>
            <a:pPr defTabSz="914377"/>
            <a:endParaRPr lang="zh-CN" altLang="en-US" sz="2133">
              <a:solidFill>
                <a:prstClr val="black"/>
              </a:solidFill>
              <a:latin typeface="冬青黑体简体中文 W3"/>
            </a:endParaRPr>
          </a:p>
        </p:txBody>
      </p:sp>
      <p:sp>
        <p:nvSpPr>
          <p:cNvPr id="6" name="Freeform 32"/>
          <p:cNvSpPr>
            <a:spLocks/>
          </p:cNvSpPr>
          <p:nvPr/>
        </p:nvSpPr>
        <p:spPr bwMode="auto">
          <a:xfrm rot="16200000">
            <a:off x="9117873" y="2183182"/>
            <a:ext cx="694499" cy="222437"/>
          </a:xfrm>
          <a:custGeom>
            <a:avLst/>
            <a:gdLst>
              <a:gd name="T0" fmla="*/ 281 w 281"/>
              <a:gd name="T1" fmla="*/ 0 h 90"/>
              <a:gd name="T2" fmla="*/ 139 w 281"/>
              <a:gd name="T3" fmla="*/ 90 h 90"/>
              <a:gd name="T4" fmla="*/ 0 w 281"/>
              <a:gd name="T5" fmla="*/ 3 h 90"/>
              <a:gd name="T6" fmla="*/ 0 w 281"/>
              <a:gd name="T7" fmla="*/ 0 h 90"/>
              <a:gd name="T8" fmla="*/ 281 w 281"/>
              <a:gd name="T9" fmla="*/ 0 h 90"/>
              <a:gd name="T10" fmla="*/ 281 w 281"/>
              <a:gd name="T11" fmla="*/ 0 h 90"/>
            </a:gdLst>
            <a:ahLst/>
            <a:cxnLst>
              <a:cxn ang="0">
                <a:pos x="T0" y="T1"/>
              </a:cxn>
              <a:cxn ang="0">
                <a:pos x="T2" y="T3"/>
              </a:cxn>
              <a:cxn ang="0">
                <a:pos x="T4" y="T5"/>
              </a:cxn>
              <a:cxn ang="0">
                <a:pos x="T6" y="T7"/>
              </a:cxn>
              <a:cxn ang="0">
                <a:pos x="T8" y="T9"/>
              </a:cxn>
              <a:cxn ang="0">
                <a:pos x="T10" y="T11"/>
              </a:cxn>
            </a:cxnLst>
            <a:rect l="0" t="0" r="r" b="b"/>
            <a:pathLst>
              <a:path w="281" h="90">
                <a:moveTo>
                  <a:pt x="281" y="0"/>
                </a:moveTo>
                <a:lnTo>
                  <a:pt x="139" y="90"/>
                </a:lnTo>
                <a:lnTo>
                  <a:pt x="0" y="3"/>
                </a:lnTo>
                <a:lnTo>
                  <a:pt x="0" y="0"/>
                </a:lnTo>
                <a:lnTo>
                  <a:pt x="281" y="0"/>
                </a:lnTo>
                <a:lnTo>
                  <a:pt x="281" y="0"/>
                </a:lnTo>
                <a:close/>
              </a:path>
            </a:pathLst>
          </a:custGeom>
          <a:solidFill>
            <a:schemeClr val="accent4"/>
          </a:solidFill>
          <a:ln>
            <a:noFill/>
          </a:ln>
        </p:spPr>
        <p:txBody>
          <a:bodyPr/>
          <a:lstStyle/>
          <a:p>
            <a:pPr defTabSz="914377"/>
            <a:endParaRPr lang="zh-CN" altLang="en-US" sz="2133">
              <a:solidFill>
                <a:srgbClr val="F1654C"/>
              </a:solidFill>
              <a:latin typeface="冬青黑体简体中文 W3"/>
            </a:endParaRPr>
          </a:p>
        </p:txBody>
      </p:sp>
      <p:sp>
        <p:nvSpPr>
          <p:cNvPr id="7" name="TextBox 253"/>
          <p:cNvSpPr txBox="1"/>
          <p:nvPr/>
        </p:nvSpPr>
        <p:spPr bwMode="auto">
          <a:xfrm>
            <a:off x="2411514" y="2097664"/>
            <a:ext cx="960520"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F1654C"/>
                </a:solidFill>
                <a:latin typeface="冬青黑体简体中文 W3"/>
                <a:ea typeface="+mn-ea"/>
              </a:rPr>
              <a:t>XXXX</a:t>
            </a:r>
            <a:endParaRPr lang="zh-CN" altLang="en-US" sz="2133" spc="400" dirty="0">
              <a:solidFill>
                <a:srgbClr val="F1654C"/>
              </a:solidFill>
              <a:latin typeface="冬青黑体简体中文 W3"/>
              <a:ea typeface="+mn-ea"/>
            </a:endParaRPr>
          </a:p>
        </p:txBody>
      </p:sp>
      <p:sp>
        <p:nvSpPr>
          <p:cNvPr id="8" name="TextBox 254"/>
          <p:cNvSpPr txBox="1"/>
          <p:nvPr/>
        </p:nvSpPr>
        <p:spPr bwMode="auto">
          <a:xfrm>
            <a:off x="2429294" y="3158401"/>
            <a:ext cx="960520"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5B9BD5"/>
                </a:solidFill>
                <a:latin typeface="冬青黑体简体中文 W3"/>
                <a:ea typeface="+mn-ea"/>
              </a:rPr>
              <a:t>XXXX</a:t>
            </a:r>
            <a:endParaRPr lang="zh-CN" altLang="en-US" sz="2133" spc="400" dirty="0">
              <a:solidFill>
                <a:srgbClr val="5B9BD5"/>
              </a:solidFill>
              <a:latin typeface="冬青黑体简体中文 W3"/>
              <a:ea typeface="+mn-ea"/>
            </a:endParaRPr>
          </a:p>
        </p:txBody>
      </p:sp>
      <p:sp>
        <p:nvSpPr>
          <p:cNvPr id="9" name="TextBox 255"/>
          <p:cNvSpPr txBox="1"/>
          <p:nvPr/>
        </p:nvSpPr>
        <p:spPr bwMode="auto">
          <a:xfrm>
            <a:off x="2411514" y="4246109"/>
            <a:ext cx="960520"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FFC000"/>
                </a:solidFill>
                <a:latin typeface="冬青黑体简体中文 W3"/>
                <a:ea typeface="+mn-ea"/>
              </a:rPr>
              <a:t>XXXX</a:t>
            </a:r>
            <a:endParaRPr lang="zh-CN" altLang="en-US" sz="2133" spc="400" dirty="0">
              <a:solidFill>
                <a:srgbClr val="FFC000"/>
              </a:solidFill>
              <a:latin typeface="冬青黑体简体中文 W3"/>
              <a:ea typeface="+mn-ea"/>
            </a:endParaRPr>
          </a:p>
        </p:txBody>
      </p:sp>
      <p:sp>
        <p:nvSpPr>
          <p:cNvPr id="10" name="TextBox 256"/>
          <p:cNvSpPr txBox="1"/>
          <p:nvPr/>
        </p:nvSpPr>
        <p:spPr bwMode="auto">
          <a:xfrm>
            <a:off x="2411514" y="5332347"/>
            <a:ext cx="960520"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pPr algn="r" defTabSz="914377"/>
            <a:r>
              <a:rPr lang="en-US" altLang="zh-CN" sz="2133" spc="400" dirty="0">
                <a:solidFill>
                  <a:srgbClr val="00AC65"/>
                </a:solidFill>
                <a:latin typeface="冬青黑体简体中文 W3"/>
                <a:ea typeface="+mn-ea"/>
              </a:rPr>
              <a:t>XXXX</a:t>
            </a:r>
            <a:endParaRPr lang="zh-CN" altLang="en-US" sz="2133" spc="400" dirty="0">
              <a:solidFill>
                <a:srgbClr val="00AC65"/>
              </a:solidFill>
              <a:latin typeface="冬青黑体简体中文 W3"/>
              <a:ea typeface="+mn-ea"/>
            </a:endParaRPr>
          </a:p>
        </p:txBody>
      </p:sp>
    </p:spTree>
    <p:extLst>
      <p:ext uri="{BB962C8B-B14F-4D97-AF65-F5344CB8AC3E}">
        <p14:creationId xmlns:p14="http://schemas.microsoft.com/office/powerpoint/2010/main" val="10982270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Rounded Rectangle"/>
          <p:cNvSpPr/>
          <p:nvPr/>
        </p:nvSpPr>
        <p:spPr>
          <a:xfrm>
            <a:off x="8601428" y="2326452"/>
            <a:ext cx="952501" cy="952501"/>
          </a:xfrm>
          <a:prstGeom prst="roundRect">
            <a:avLst>
              <a:gd name="adj" fmla="val 6667"/>
            </a:avLst>
          </a:prstGeom>
          <a:gradFill>
            <a:gsLst>
              <a:gs pos="0">
                <a:srgbClr val="1AAEC7"/>
              </a:gs>
              <a:gs pos="100000">
                <a:srgbClr val="5C33E6"/>
              </a:gs>
            </a:gsLst>
            <a:lin ang="27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55" name="Rounded Rectangle"/>
          <p:cNvSpPr/>
          <p:nvPr/>
        </p:nvSpPr>
        <p:spPr>
          <a:xfrm>
            <a:off x="9879895" y="2326452"/>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0" name="Rounded Rectangle"/>
          <p:cNvSpPr/>
          <p:nvPr/>
        </p:nvSpPr>
        <p:spPr>
          <a:xfrm>
            <a:off x="8601428" y="3579048"/>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5" name="Rounded Rectangle"/>
          <p:cNvSpPr/>
          <p:nvPr/>
        </p:nvSpPr>
        <p:spPr>
          <a:xfrm>
            <a:off x="9879895" y="3579048"/>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2" name="矩形 1">
            <a:extLst>
              <a:ext uri="{FF2B5EF4-FFF2-40B4-BE49-F238E27FC236}">
                <a16:creationId xmlns:a16="http://schemas.microsoft.com/office/drawing/2014/main" id="{8B3EDC2C-2AA8-4ECE-9E8E-780CFBE5910D}"/>
              </a:ext>
            </a:extLst>
          </p:cNvPr>
          <p:cNvSpPr/>
          <p:nvPr/>
        </p:nvSpPr>
        <p:spPr>
          <a:xfrm>
            <a:off x="803130" y="2997463"/>
            <a:ext cx="2816697" cy="1667123"/>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12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这句话是为了留出空间让您方便填入！如果因为字数问题不适合，只要适当调整字号、字间距或行距即可！</a:t>
            </a:r>
            <a:endPar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a:p>
            <a:pPr marL="0" marR="0" lvl="0" indent="0" algn="just" defTabSz="914400" rtl="0" eaLnBrk="1" fontAlgn="auto" latinLnBrk="0" hangingPunct="1">
              <a:lnSpc>
                <a:spcPct val="130000"/>
              </a:lnSpc>
              <a:spcBef>
                <a:spcPts val="0"/>
              </a:spcBef>
              <a:spcAft>
                <a:spcPts val="12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而且右图的数据图表可直接对图表右键选择</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编辑数据</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，并在打开的</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Excel</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中调整对应单元格内的数据即可！</a:t>
            </a:r>
            <a:endParaRPr kumimoji="0" lang="en-US"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p:txBody>
      </p:sp>
      <p:sp>
        <p:nvSpPr>
          <p:cNvPr id="6" name="矩形 5">
            <a:extLst>
              <a:ext uri="{FF2B5EF4-FFF2-40B4-BE49-F238E27FC236}">
                <a16:creationId xmlns:a16="http://schemas.microsoft.com/office/drawing/2014/main" id="{421BE247-5016-414D-BAB4-D1A3F40A2362}"/>
              </a:ext>
            </a:extLst>
          </p:cNvPr>
          <p:cNvSpPr/>
          <p:nvPr/>
        </p:nvSpPr>
        <p:spPr>
          <a:xfrm>
            <a:off x="910015" y="2761530"/>
            <a:ext cx="933120" cy="45719"/>
          </a:xfrm>
          <a:prstGeom prst="rect">
            <a:avLst/>
          </a:prstGeom>
          <a:gradFill>
            <a:gsLst>
              <a:gs pos="0">
                <a:srgbClr val="1AAEC7"/>
              </a:gs>
              <a:gs pos="100000">
                <a:srgbClr val="5C33E6"/>
              </a:gs>
            </a:gsLst>
            <a:lin ang="189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24" name="motion">
            <a:extLst>
              <a:ext uri="{FF2B5EF4-FFF2-40B4-BE49-F238E27FC236}">
                <a16:creationId xmlns:a16="http://schemas.microsoft.com/office/drawing/2014/main" id="{6A2F22F6-8024-42B6-AE2A-305D1EE0934C}"/>
              </a:ext>
            </a:extLst>
          </p:cNvPr>
          <p:cNvSpPr txBox="1"/>
          <p:nvPr/>
        </p:nvSpPr>
        <p:spPr>
          <a:xfrm>
            <a:off x="1275722" y="734678"/>
            <a:ext cx="724557"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500" b="0">
                <a:solidFill>
                  <a:srgbClr val="F6F9FF"/>
                </a:solidFill>
                <a:latin typeface="Poppins Bold"/>
                <a:ea typeface="Poppins Bold"/>
                <a:cs typeface="Poppins Bold"/>
                <a:sym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6F9FF"/>
                </a:solidFill>
                <a:effectLst/>
                <a:uLnTx/>
                <a:uFillTx/>
                <a:latin typeface="Visby CF Light"/>
                <a:sym typeface="Poppins Bold"/>
              </a:rPr>
              <a:t>Your Logo</a:t>
            </a:r>
            <a:endParaRPr kumimoji="0" sz="1200" b="0" i="0" u="none" strike="noStrike" kern="1200" cap="none" spc="0" normalizeH="0" baseline="0" noProof="0" dirty="0">
              <a:ln>
                <a:noFill/>
              </a:ln>
              <a:solidFill>
                <a:srgbClr val="F6F9FF"/>
              </a:solidFill>
              <a:effectLst/>
              <a:uLnTx/>
              <a:uFillTx/>
              <a:latin typeface="Visby CF Light"/>
              <a:sym typeface="Poppins Bold"/>
            </a:endParaRPr>
          </a:p>
        </p:txBody>
      </p:sp>
      <p:sp>
        <p:nvSpPr>
          <p:cNvPr id="9" name="文本框 8">
            <a:extLst>
              <a:ext uri="{FF2B5EF4-FFF2-40B4-BE49-F238E27FC236}">
                <a16:creationId xmlns:a16="http://schemas.microsoft.com/office/drawing/2014/main" id="{49B6A378-D989-4A2E-A557-368B48F9317E}"/>
              </a:ext>
            </a:extLst>
          </p:cNvPr>
          <p:cNvSpPr txBox="1"/>
          <p:nvPr/>
        </p:nvSpPr>
        <p:spPr>
          <a:xfrm>
            <a:off x="910015" y="1941731"/>
            <a:ext cx="1705595" cy="769441"/>
          </a:xfrm>
          <a:prstGeom prst="rect">
            <a:avLst/>
          </a:prstGeom>
          <a:ln w="12700">
            <a:miter lim="400000"/>
          </a:ln>
        </p:spPr>
        <p:txBody>
          <a:bodyPr wrap="square" lIns="0" tIns="0" rIns="0" bIns="0">
            <a:spAutoFit/>
          </a:bodyPr>
          <a:lstStyle>
            <a:defPPr>
              <a:defRPr lang="zh-CN"/>
            </a:defPPr>
            <a:lvl1pPr defTabSz="412750" hangingPunct="0">
              <a:defRPr sz="2500" b="0" kern="0">
                <a:solidFill>
                  <a:srgbClr val="F6F9FF"/>
                </a:solidFill>
                <a:latin typeface="+mj-ea"/>
                <a:ea typeface="+mj-ea"/>
                <a:cs typeface="Poppins 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时尚科技风</a:t>
            </a:r>
            <a:endParaRPr kumimoji="0" lang="en-US" altLang="zh-CN" sz="2500" b="0" i="0" u="none" strike="noStrike" kern="0" cap="none" spc="0" normalizeH="0" baseline="0" noProof="0" dirty="0">
              <a:ln>
                <a:noFill/>
              </a:ln>
              <a:solidFill>
                <a:srgbClr val="F6F9FF"/>
              </a:solidFill>
              <a:effectLst/>
              <a:uLnTx/>
              <a:uFillTx/>
              <a:latin typeface="思源黑体 CN Bold"/>
              <a:ea typeface="思源黑体 CN Bold"/>
              <a:sym typeface="Helvetica Neue"/>
            </a:endParaRP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数据图表</a:t>
            </a:r>
          </a:p>
        </p:txBody>
      </p:sp>
      <p:graphicFrame>
        <p:nvGraphicFramePr>
          <p:cNvPr id="29" name="2D Column Chart">
            <a:extLst>
              <a:ext uri="{FF2B5EF4-FFF2-40B4-BE49-F238E27FC236}">
                <a16:creationId xmlns:a16="http://schemas.microsoft.com/office/drawing/2014/main" id="{0AA81FCE-B998-48B2-9C49-45F34CC62687}"/>
              </a:ext>
            </a:extLst>
          </p:cNvPr>
          <p:cNvGraphicFramePr/>
          <p:nvPr>
            <p:extLst>
              <p:ext uri="{D42A27DB-BD31-4B8C-83A1-F6EECF244321}">
                <p14:modId xmlns:p14="http://schemas.microsoft.com/office/powerpoint/2010/main" val="465664714"/>
              </p:ext>
            </p:extLst>
          </p:nvPr>
        </p:nvGraphicFramePr>
        <p:xfrm>
          <a:off x="4091898" y="1922772"/>
          <a:ext cx="4008205" cy="301245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ounded Rectangle"/>
          <p:cNvSpPr/>
          <p:nvPr/>
        </p:nvSpPr>
        <p:spPr>
          <a:xfrm>
            <a:off x="8601428" y="3579048"/>
            <a:ext cx="952501" cy="952501"/>
          </a:xfrm>
          <a:prstGeom prst="roundRect">
            <a:avLst>
              <a:gd name="adj" fmla="val 6667"/>
            </a:avLst>
          </a:prstGeom>
          <a:gradFill>
            <a:gsLst>
              <a:gs pos="0">
                <a:srgbClr val="1AAEC7"/>
              </a:gs>
              <a:gs pos="100000">
                <a:srgbClr val="5C33E6"/>
              </a:gs>
            </a:gsLst>
            <a:lin ang="27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4" name="文本框 3">
            <a:extLst>
              <a:ext uri="{FF2B5EF4-FFF2-40B4-BE49-F238E27FC236}">
                <a16:creationId xmlns:a16="http://schemas.microsoft.com/office/drawing/2014/main" id="{AE621EB9-C350-4D73-8EB6-2B321740F07B}"/>
              </a:ext>
            </a:extLst>
          </p:cNvPr>
          <p:cNvSpPr txBox="1"/>
          <p:nvPr/>
        </p:nvSpPr>
        <p:spPr>
          <a:xfrm>
            <a:off x="910016" y="3043538"/>
            <a:ext cx="2709812" cy="1574790"/>
          </a:xfrm>
          <a:prstGeom prst="rect">
            <a:avLst/>
          </a:prstGeom>
          <a:ln w="12700">
            <a:miter lim="400000"/>
          </a:ln>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10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这句话是为了留出空间让您方便填入！如果因为字数问题不适合，只要适当调整字号、字间距或行距即可！</a:t>
            </a:r>
            <a:endPar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a:p>
            <a:pPr marL="0" marR="0" lvl="0" indent="0" algn="just" defTabSz="914400" rtl="0" eaLnBrk="1" fontAlgn="auto" latinLnBrk="0" hangingPunct="1">
              <a:lnSpc>
                <a:spcPct val="130000"/>
              </a:lnSpc>
              <a:spcBef>
                <a:spcPts val="0"/>
              </a:spcBef>
              <a:spcAft>
                <a:spcPts val="10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而且右图的数据图表可直接对图表右键选择</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编辑数据</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，并在打开的</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Excel</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中调整对应单元格内的数据即可！</a:t>
            </a:r>
            <a:endParaRPr kumimoji="0" lang="en-US"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p:txBody>
      </p:sp>
      <p:sp>
        <p:nvSpPr>
          <p:cNvPr id="1055" name="Rounded Rectangle"/>
          <p:cNvSpPr/>
          <p:nvPr/>
        </p:nvSpPr>
        <p:spPr>
          <a:xfrm>
            <a:off x="9879895" y="2326452"/>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3" name="Rounded Rectangle"/>
          <p:cNvSpPr/>
          <p:nvPr/>
        </p:nvSpPr>
        <p:spPr>
          <a:xfrm>
            <a:off x="8601428" y="2326452"/>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5" name="Rounded Rectangle"/>
          <p:cNvSpPr/>
          <p:nvPr/>
        </p:nvSpPr>
        <p:spPr>
          <a:xfrm>
            <a:off x="9879895" y="3579048"/>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24" name="motion">
            <a:extLst>
              <a:ext uri="{FF2B5EF4-FFF2-40B4-BE49-F238E27FC236}">
                <a16:creationId xmlns:a16="http://schemas.microsoft.com/office/drawing/2014/main" id="{6A2F22F6-8024-42B6-AE2A-305D1EE0934C}"/>
              </a:ext>
            </a:extLst>
          </p:cNvPr>
          <p:cNvSpPr txBox="1"/>
          <p:nvPr/>
        </p:nvSpPr>
        <p:spPr>
          <a:xfrm>
            <a:off x="1275722" y="734678"/>
            <a:ext cx="724557"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500" b="0">
                <a:solidFill>
                  <a:srgbClr val="F6F9FF"/>
                </a:solidFill>
                <a:latin typeface="Poppins Bold"/>
                <a:ea typeface="Poppins Bold"/>
                <a:cs typeface="Poppins Bold"/>
                <a:sym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6F9FF"/>
                </a:solidFill>
                <a:effectLst/>
                <a:uLnTx/>
                <a:uFillTx/>
                <a:latin typeface="Visby CF Light"/>
                <a:sym typeface="Poppins Bold"/>
              </a:rPr>
              <a:t>Your Logo</a:t>
            </a:r>
            <a:endParaRPr kumimoji="0" sz="1200" b="0" i="0" u="none" strike="noStrike" kern="1200" cap="none" spc="0" normalizeH="0" baseline="0" noProof="0" dirty="0">
              <a:ln>
                <a:noFill/>
              </a:ln>
              <a:solidFill>
                <a:srgbClr val="F6F9FF"/>
              </a:solidFill>
              <a:effectLst/>
              <a:uLnTx/>
              <a:uFillTx/>
              <a:latin typeface="Visby CF Light"/>
              <a:sym typeface="Poppins Bold"/>
            </a:endParaRPr>
          </a:p>
        </p:txBody>
      </p:sp>
      <p:sp>
        <p:nvSpPr>
          <p:cNvPr id="25" name="文本框 24">
            <a:extLst>
              <a:ext uri="{FF2B5EF4-FFF2-40B4-BE49-F238E27FC236}">
                <a16:creationId xmlns:a16="http://schemas.microsoft.com/office/drawing/2014/main" id="{934AF762-3E19-48D2-BE0B-13B942A227E3}"/>
              </a:ext>
            </a:extLst>
          </p:cNvPr>
          <p:cNvSpPr txBox="1"/>
          <p:nvPr/>
        </p:nvSpPr>
        <p:spPr>
          <a:xfrm>
            <a:off x="910015" y="1941731"/>
            <a:ext cx="1705595" cy="769441"/>
          </a:xfrm>
          <a:prstGeom prst="rect">
            <a:avLst/>
          </a:prstGeom>
          <a:ln w="12700">
            <a:miter lim="400000"/>
          </a:ln>
        </p:spPr>
        <p:txBody>
          <a:bodyPr wrap="square" lIns="0" tIns="0" rIns="0" bIns="0">
            <a:spAutoFit/>
          </a:bodyPr>
          <a:lstStyle>
            <a:defPPr>
              <a:defRPr lang="zh-CN"/>
            </a:defPPr>
            <a:lvl1pPr defTabSz="412750" hangingPunct="0">
              <a:defRPr sz="2500" b="0" kern="0">
                <a:solidFill>
                  <a:srgbClr val="F6F9FF"/>
                </a:solidFill>
                <a:latin typeface="+mj-ea"/>
                <a:ea typeface="+mj-ea"/>
                <a:cs typeface="Poppins 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时尚科技风</a:t>
            </a:r>
            <a:endParaRPr kumimoji="0" lang="en-US" altLang="zh-CN" sz="2500" b="0" i="0" u="none" strike="noStrike" kern="0" cap="none" spc="0" normalizeH="0" baseline="0" noProof="0" dirty="0">
              <a:ln>
                <a:noFill/>
              </a:ln>
              <a:solidFill>
                <a:srgbClr val="F6F9FF"/>
              </a:solidFill>
              <a:effectLst/>
              <a:uLnTx/>
              <a:uFillTx/>
              <a:latin typeface="思源黑体 CN Bold"/>
              <a:ea typeface="思源黑体 CN Bold"/>
              <a:sym typeface="Helvetica Neue"/>
            </a:endParaRP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数据图表</a:t>
            </a:r>
          </a:p>
        </p:txBody>
      </p:sp>
      <p:sp>
        <p:nvSpPr>
          <p:cNvPr id="27" name="矩形 26">
            <a:extLst>
              <a:ext uri="{FF2B5EF4-FFF2-40B4-BE49-F238E27FC236}">
                <a16:creationId xmlns:a16="http://schemas.microsoft.com/office/drawing/2014/main" id="{2AAD48AB-D451-42A7-8504-540D976C5C28}"/>
              </a:ext>
            </a:extLst>
          </p:cNvPr>
          <p:cNvSpPr/>
          <p:nvPr/>
        </p:nvSpPr>
        <p:spPr>
          <a:xfrm>
            <a:off x="910015" y="2761530"/>
            <a:ext cx="933120" cy="45719"/>
          </a:xfrm>
          <a:prstGeom prst="rect">
            <a:avLst/>
          </a:prstGeom>
          <a:gradFill>
            <a:gsLst>
              <a:gs pos="0">
                <a:srgbClr val="1AAEC7"/>
              </a:gs>
              <a:gs pos="100000">
                <a:srgbClr val="5C33E6"/>
              </a:gs>
            </a:gsLst>
            <a:lin ang="189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graphicFrame>
        <p:nvGraphicFramePr>
          <p:cNvPr id="23" name="2D Stacked Column Chart">
            <a:extLst>
              <a:ext uri="{FF2B5EF4-FFF2-40B4-BE49-F238E27FC236}">
                <a16:creationId xmlns:a16="http://schemas.microsoft.com/office/drawing/2014/main" id="{D78F4AFB-FEFF-43B2-91E7-7176E7E3EA67}"/>
              </a:ext>
            </a:extLst>
          </p:cNvPr>
          <p:cNvGraphicFramePr/>
          <p:nvPr>
            <p:extLst>
              <p:ext uri="{D42A27DB-BD31-4B8C-83A1-F6EECF244321}">
                <p14:modId xmlns:p14="http://schemas.microsoft.com/office/powerpoint/2010/main" val="1229329206"/>
              </p:ext>
            </p:extLst>
          </p:nvPr>
        </p:nvGraphicFramePr>
        <p:xfrm>
          <a:off x="4185639" y="1941731"/>
          <a:ext cx="3820722" cy="29839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310277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Rounded Rectangle"/>
          <p:cNvSpPr/>
          <p:nvPr/>
        </p:nvSpPr>
        <p:spPr>
          <a:xfrm>
            <a:off x="9879895" y="3579048"/>
            <a:ext cx="952501" cy="952501"/>
          </a:xfrm>
          <a:prstGeom prst="roundRect">
            <a:avLst>
              <a:gd name="adj" fmla="val 6667"/>
            </a:avLst>
          </a:prstGeom>
          <a:gradFill>
            <a:gsLst>
              <a:gs pos="0">
                <a:srgbClr val="1AAEC7"/>
              </a:gs>
              <a:gs pos="100000">
                <a:srgbClr val="5C33E6"/>
              </a:gs>
            </a:gsLst>
            <a:lin ang="27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0" name="Rounded Rectangle"/>
          <p:cNvSpPr/>
          <p:nvPr/>
        </p:nvSpPr>
        <p:spPr>
          <a:xfrm>
            <a:off x="8601428" y="3579048"/>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4" name="文本框 3">
            <a:extLst>
              <a:ext uri="{FF2B5EF4-FFF2-40B4-BE49-F238E27FC236}">
                <a16:creationId xmlns:a16="http://schemas.microsoft.com/office/drawing/2014/main" id="{AE621EB9-C350-4D73-8EB6-2B321740F07B}"/>
              </a:ext>
            </a:extLst>
          </p:cNvPr>
          <p:cNvSpPr txBox="1"/>
          <p:nvPr/>
        </p:nvSpPr>
        <p:spPr>
          <a:xfrm>
            <a:off x="910016" y="3043538"/>
            <a:ext cx="2709812" cy="1574790"/>
          </a:xfrm>
          <a:prstGeom prst="rect">
            <a:avLst/>
          </a:prstGeom>
          <a:ln w="12700">
            <a:miter lim="400000"/>
          </a:ln>
        </p:spPr>
        <p:txBody>
          <a:bodyPr wrap="square" lIns="0" tIns="0" rIns="0" bIns="0" rtlCol="0">
            <a:spAutoFit/>
          </a:bodyPr>
          <a:lstStyle/>
          <a:p>
            <a:pPr marL="0" marR="0" lvl="0" indent="0" algn="just" defTabSz="914400" rtl="0" eaLnBrk="1" fontAlgn="auto" latinLnBrk="0" hangingPunct="1">
              <a:lnSpc>
                <a:spcPct val="130000"/>
              </a:lnSpc>
              <a:spcBef>
                <a:spcPts val="0"/>
              </a:spcBef>
              <a:spcAft>
                <a:spcPts val="10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这句话是为了留出空间让您方便填入！如果因为字数问题不适合，只要适当调整字号、字间距或行距即可！</a:t>
            </a:r>
            <a:endPar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a:p>
            <a:pPr marL="0" marR="0" lvl="0" indent="0" algn="just" defTabSz="914400" rtl="0" eaLnBrk="1" fontAlgn="auto" latinLnBrk="0" hangingPunct="1">
              <a:lnSpc>
                <a:spcPct val="130000"/>
              </a:lnSpc>
              <a:spcBef>
                <a:spcPts val="0"/>
              </a:spcBef>
              <a:spcAft>
                <a:spcPts val="1000"/>
              </a:spcAft>
              <a:buClr>
                <a:srgbClr val="1883CB"/>
              </a:buClr>
              <a:buSzTx/>
              <a:buFontTx/>
              <a:buNone/>
              <a:tabLst/>
              <a:defRPr/>
            </a:pP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而且右图的数据图表可直接对图表右键选择</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编辑数据</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，并在打开的</a:t>
            </a:r>
            <a:r>
              <a:rPr kumimoji="0" lang="en-US" altLang="zh-CN"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Excel</a:t>
            </a:r>
            <a:r>
              <a:rPr kumimoji="0" lang="zh-CN"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rPr>
              <a:t>中调整对应单元格内的数据即可！</a:t>
            </a:r>
            <a:endParaRPr kumimoji="0" lang="en-US" altLang="en-US" sz="1200" b="0" i="0" u="none" strike="noStrike" kern="1200" cap="none" spc="0" normalizeH="0" baseline="0" noProof="0" dirty="0">
              <a:ln>
                <a:noFill/>
              </a:ln>
              <a:solidFill>
                <a:srgbClr val="FFFFFF">
                  <a:lumMod val="95000"/>
                </a:srgbClr>
              </a:solidFill>
              <a:effectLst/>
              <a:uLnTx/>
              <a:uFillTx/>
              <a:latin typeface="思源黑体 CN Light"/>
              <a:ea typeface="思源黑体 CN Light"/>
              <a:cs typeface="Arial" panose="020B0604020202020204" pitchFamily="34" charset="0"/>
            </a:endParaRPr>
          </a:p>
        </p:txBody>
      </p:sp>
      <p:sp>
        <p:nvSpPr>
          <p:cNvPr id="1055" name="Rounded Rectangle"/>
          <p:cNvSpPr/>
          <p:nvPr/>
        </p:nvSpPr>
        <p:spPr>
          <a:xfrm>
            <a:off x="9879895" y="2326452"/>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1063" name="Rounded Rectangle"/>
          <p:cNvSpPr/>
          <p:nvPr/>
        </p:nvSpPr>
        <p:spPr>
          <a:xfrm>
            <a:off x="8601428" y="2326452"/>
            <a:ext cx="952501" cy="952501"/>
          </a:xfrm>
          <a:prstGeom prst="roundRect">
            <a:avLst>
              <a:gd name="adj" fmla="val 6667"/>
            </a:avLst>
          </a:prstGeom>
          <a:ln w="12700">
            <a:solidFill>
              <a:srgbClr val="C8CBD1">
                <a:alpha val="40000"/>
              </a:srgbClr>
            </a:solidFill>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sp>
        <p:nvSpPr>
          <p:cNvPr id="24" name="motion">
            <a:extLst>
              <a:ext uri="{FF2B5EF4-FFF2-40B4-BE49-F238E27FC236}">
                <a16:creationId xmlns:a16="http://schemas.microsoft.com/office/drawing/2014/main" id="{6A2F22F6-8024-42B6-AE2A-305D1EE0934C}"/>
              </a:ext>
            </a:extLst>
          </p:cNvPr>
          <p:cNvSpPr txBox="1"/>
          <p:nvPr/>
        </p:nvSpPr>
        <p:spPr>
          <a:xfrm>
            <a:off x="1275722" y="734678"/>
            <a:ext cx="724557"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500" b="0">
                <a:solidFill>
                  <a:srgbClr val="F6F9FF"/>
                </a:solidFill>
                <a:latin typeface="Poppins Bold"/>
                <a:ea typeface="Poppins Bold"/>
                <a:cs typeface="Poppins Bold"/>
                <a:sym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6F9FF"/>
                </a:solidFill>
                <a:effectLst/>
                <a:uLnTx/>
                <a:uFillTx/>
                <a:latin typeface="Visby CF Light"/>
                <a:sym typeface="Poppins Bold"/>
              </a:rPr>
              <a:t>Your Logo</a:t>
            </a:r>
            <a:endParaRPr kumimoji="0" sz="1200" b="0" i="0" u="none" strike="noStrike" kern="1200" cap="none" spc="0" normalizeH="0" baseline="0" noProof="0" dirty="0">
              <a:ln>
                <a:noFill/>
              </a:ln>
              <a:solidFill>
                <a:srgbClr val="F6F9FF"/>
              </a:solidFill>
              <a:effectLst/>
              <a:uLnTx/>
              <a:uFillTx/>
              <a:latin typeface="Visby CF Light"/>
              <a:sym typeface="Poppins Bold"/>
            </a:endParaRPr>
          </a:p>
        </p:txBody>
      </p:sp>
      <p:sp>
        <p:nvSpPr>
          <p:cNvPr id="25" name="文本框 24">
            <a:extLst>
              <a:ext uri="{FF2B5EF4-FFF2-40B4-BE49-F238E27FC236}">
                <a16:creationId xmlns:a16="http://schemas.microsoft.com/office/drawing/2014/main" id="{934AF762-3E19-48D2-BE0B-13B942A227E3}"/>
              </a:ext>
            </a:extLst>
          </p:cNvPr>
          <p:cNvSpPr txBox="1"/>
          <p:nvPr/>
        </p:nvSpPr>
        <p:spPr>
          <a:xfrm>
            <a:off x="910015" y="1941731"/>
            <a:ext cx="1705595" cy="769441"/>
          </a:xfrm>
          <a:prstGeom prst="rect">
            <a:avLst/>
          </a:prstGeom>
          <a:ln w="12700">
            <a:miter lim="400000"/>
          </a:ln>
        </p:spPr>
        <p:txBody>
          <a:bodyPr wrap="square" lIns="0" tIns="0" rIns="0" bIns="0">
            <a:spAutoFit/>
          </a:bodyPr>
          <a:lstStyle>
            <a:defPPr>
              <a:defRPr lang="zh-CN"/>
            </a:defPPr>
            <a:lvl1pPr defTabSz="412750" hangingPunct="0">
              <a:defRPr sz="2500" b="0" kern="0">
                <a:solidFill>
                  <a:srgbClr val="F6F9FF"/>
                </a:solidFill>
                <a:latin typeface="+mj-ea"/>
                <a:ea typeface="+mj-ea"/>
                <a:cs typeface="Poppins 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时尚科技风</a:t>
            </a:r>
            <a:endParaRPr kumimoji="0" lang="en-US" altLang="zh-CN" sz="2500" b="0" i="0" u="none" strike="noStrike" kern="0" cap="none" spc="0" normalizeH="0" baseline="0" noProof="0" dirty="0">
              <a:ln>
                <a:noFill/>
              </a:ln>
              <a:solidFill>
                <a:srgbClr val="F6F9FF"/>
              </a:solidFill>
              <a:effectLst/>
              <a:uLnTx/>
              <a:uFillTx/>
              <a:latin typeface="思源黑体 CN Bold"/>
              <a:ea typeface="思源黑体 CN Bold"/>
              <a:sym typeface="Helvetica Neue"/>
            </a:endParaRP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zh-CN" altLang="en-US" sz="2500" b="0" i="0" u="none" strike="noStrike" kern="0" cap="none" spc="0" normalizeH="0" baseline="0" noProof="0" dirty="0">
                <a:ln>
                  <a:noFill/>
                </a:ln>
                <a:solidFill>
                  <a:srgbClr val="F6F9FF"/>
                </a:solidFill>
                <a:effectLst/>
                <a:uLnTx/>
                <a:uFillTx/>
                <a:latin typeface="思源黑体 CN Bold"/>
                <a:ea typeface="思源黑体 CN Bold"/>
                <a:sym typeface="Helvetica Neue"/>
              </a:rPr>
              <a:t>数据图表</a:t>
            </a:r>
          </a:p>
        </p:txBody>
      </p:sp>
      <p:sp>
        <p:nvSpPr>
          <p:cNvPr id="27" name="矩形 26">
            <a:extLst>
              <a:ext uri="{FF2B5EF4-FFF2-40B4-BE49-F238E27FC236}">
                <a16:creationId xmlns:a16="http://schemas.microsoft.com/office/drawing/2014/main" id="{2AAD48AB-D451-42A7-8504-540D976C5C28}"/>
              </a:ext>
            </a:extLst>
          </p:cNvPr>
          <p:cNvSpPr/>
          <p:nvPr/>
        </p:nvSpPr>
        <p:spPr>
          <a:xfrm>
            <a:off x="910015" y="2761530"/>
            <a:ext cx="933120" cy="45719"/>
          </a:xfrm>
          <a:prstGeom prst="rect">
            <a:avLst/>
          </a:prstGeom>
          <a:gradFill>
            <a:gsLst>
              <a:gs pos="0">
                <a:srgbClr val="1AAEC7"/>
              </a:gs>
              <a:gs pos="100000">
                <a:srgbClr val="5C33E6"/>
              </a:gs>
            </a:gsLst>
            <a:lin ang="18900000" scaled="0"/>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Helvetica Neue Medium"/>
              <a:ea typeface="思源黑体 CN Light"/>
              <a:cs typeface="+mn-cs"/>
              <a:sym typeface="Helvetica Neue Medium"/>
            </a:endParaRPr>
          </a:p>
        </p:txBody>
      </p:sp>
      <p:graphicFrame>
        <p:nvGraphicFramePr>
          <p:cNvPr id="23" name="2D Stacked Column Chart">
            <a:extLst>
              <a:ext uri="{FF2B5EF4-FFF2-40B4-BE49-F238E27FC236}">
                <a16:creationId xmlns:a16="http://schemas.microsoft.com/office/drawing/2014/main" id="{D78F4AFB-FEFF-43B2-91E7-7176E7E3EA67}"/>
              </a:ext>
            </a:extLst>
          </p:cNvPr>
          <p:cNvGraphicFramePr/>
          <p:nvPr>
            <p:extLst>
              <p:ext uri="{D42A27DB-BD31-4B8C-83A1-F6EECF244321}">
                <p14:modId xmlns:p14="http://schemas.microsoft.com/office/powerpoint/2010/main" val="852932167"/>
              </p:ext>
            </p:extLst>
          </p:nvPr>
        </p:nvGraphicFramePr>
        <p:xfrm>
          <a:off x="4185639" y="1941731"/>
          <a:ext cx="3820722" cy="29839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73991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表 16"/>
          <p:cNvGraphicFramePr/>
          <p:nvPr>
            <p:extLst>
              <p:ext uri="{D42A27DB-BD31-4B8C-83A1-F6EECF244321}">
                <p14:modId xmlns:p14="http://schemas.microsoft.com/office/powerpoint/2010/main" val="1851857118"/>
              </p:ext>
            </p:extLst>
          </p:nvPr>
        </p:nvGraphicFramePr>
        <p:xfrm>
          <a:off x="0" y="1664057"/>
          <a:ext cx="6519640" cy="4990743"/>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数据占比图表</a:t>
            </a:r>
          </a:p>
        </p:txBody>
      </p:sp>
      <p:sp>
        <p:nvSpPr>
          <p:cNvPr id="5" name="文本框 4"/>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endParaRPr>
          </a:p>
        </p:txBody>
      </p:sp>
      <p:sp>
        <p:nvSpPr>
          <p:cNvPr id="26" name="文本框 25"/>
          <p:cNvSpPr txBox="1"/>
          <p:nvPr/>
        </p:nvSpPr>
        <p:spPr>
          <a:xfrm>
            <a:off x="7566885" y="3139861"/>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Calibri"/>
                <a:ea typeface="思源黑体 CN Light"/>
                <a:cs typeface="+mn-cs"/>
              </a:rPr>
              <a:t>数据占比</a:t>
            </a:r>
          </a:p>
        </p:txBody>
      </p:sp>
      <p:sp>
        <p:nvSpPr>
          <p:cNvPr id="27" name="文本框 26"/>
          <p:cNvSpPr txBox="1"/>
          <p:nvPr/>
        </p:nvSpPr>
        <p:spPr>
          <a:xfrm>
            <a:off x="7564865" y="3453700"/>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0000"/>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srgbClr val="FF0000"/>
              </a:solidFill>
              <a:effectLst/>
              <a:uLnTx/>
              <a:uFillTx/>
              <a:latin typeface="Calibri"/>
              <a:ea typeface="思源黑体 CN Light"/>
              <a:cs typeface="+mn-cs"/>
            </a:endParaRPr>
          </a:p>
        </p:txBody>
      </p:sp>
      <p:sp>
        <p:nvSpPr>
          <p:cNvPr id="2" name="椭圆 1"/>
          <p:cNvSpPr/>
          <p:nvPr/>
        </p:nvSpPr>
        <p:spPr>
          <a:xfrm>
            <a:off x="7677150" y="4019550"/>
            <a:ext cx="190500" cy="190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8" name="椭圆 27"/>
          <p:cNvSpPr/>
          <p:nvPr/>
        </p:nvSpPr>
        <p:spPr>
          <a:xfrm>
            <a:off x="7677150" y="4621936"/>
            <a:ext cx="190500" cy="1905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9" name="椭圆 28"/>
          <p:cNvSpPr/>
          <p:nvPr/>
        </p:nvSpPr>
        <p:spPr>
          <a:xfrm>
            <a:off x="7677150" y="5224322"/>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0" name="椭圆 29"/>
          <p:cNvSpPr/>
          <p:nvPr/>
        </p:nvSpPr>
        <p:spPr>
          <a:xfrm>
            <a:off x="7677150" y="5826707"/>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 name="文本框 2"/>
          <p:cNvSpPr txBox="1"/>
          <p:nvPr/>
        </p:nvSpPr>
        <p:spPr>
          <a:xfrm>
            <a:off x="8001298" y="5183758"/>
            <a:ext cx="11528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亚洲</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a:t>
            </a:r>
            <a:r>
              <a:rPr kumimoji="0" lang="en-US" altLang="zh-CN" sz="1200" b="0" i="0" u="none" strike="noStrike" kern="1200" cap="none" spc="300" normalizeH="0" baseline="0" noProof="0" dirty="0" err="1">
                <a:ln>
                  <a:noFill/>
                </a:ln>
                <a:solidFill>
                  <a:srgbClr val="FF0000"/>
                </a:solidFill>
                <a:effectLst/>
                <a:uLnTx/>
                <a:uFillTx/>
                <a:latin typeface="Calibri"/>
                <a:ea typeface="思源黑体 CN Light"/>
                <a:cs typeface="+mn-cs"/>
              </a:rPr>
              <a:t>Aisa</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1" name="文本框 30"/>
          <p:cNvSpPr txBox="1"/>
          <p:nvPr/>
        </p:nvSpPr>
        <p:spPr>
          <a:xfrm>
            <a:off x="8001298" y="3984358"/>
            <a:ext cx="141487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欧洲</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[Europe]</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2" name="文本框 31"/>
          <p:cNvSpPr txBox="1"/>
          <p:nvPr/>
        </p:nvSpPr>
        <p:spPr>
          <a:xfrm>
            <a:off x="8001298" y="4584058"/>
            <a:ext cx="234904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北美洲</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[North America]</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3" name="文本框 32"/>
          <p:cNvSpPr txBox="1"/>
          <p:nvPr/>
        </p:nvSpPr>
        <p:spPr>
          <a:xfrm>
            <a:off x="8001298" y="5783457"/>
            <a:ext cx="17091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大洋洲</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[Oceania]</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6" name="文本框 5"/>
          <p:cNvSpPr txBox="1"/>
          <p:nvPr/>
        </p:nvSpPr>
        <p:spPr>
          <a:xfrm>
            <a:off x="7988474" y="4179709"/>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4" name="文本框 33"/>
          <p:cNvSpPr txBox="1"/>
          <p:nvPr/>
        </p:nvSpPr>
        <p:spPr>
          <a:xfrm>
            <a:off x="7988474" y="4790389"/>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5" name="文本框 34"/>
          <p:cNvSpPr txBox="1"/>
          <p:nvPr/>
        </p:nvSpPr>
        <p:spPr>
          <a:xfrm>
            <a:off x="7988474" y="5419885"/>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6" name="文本框 35"/>
          <p:cNvSpPr txBox="1"/>
          <p:nvPr/>
        </p:nvSpPr>
        <p:spPr>
          <a:xfrm>
            <a:off x="7988474" y="6013824"/>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7" name="文本框 6"/>
          <p:cNvSpPr txBox="1"/>
          <p:nvPr/>
        </p:nvSpPr>
        <p:spPr>
          <a:xfrm>
            <a:off x="3708400" y="393013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亚洲</a:t>
            </a:r>
          </a:p>
        </p:txBody>
      </p:sp>
      <p:sp>
        <p:nvSpPr>
          <p:cNvPr id="37" name="文本框 36"/>
          <p:cNvSpPr txBox="1"/>
          <p:nvPr/>
        </p:nvSpPr>
        <p:spPr>
          <a:xfrm>
            <a:off x="2201653" y="374546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北美</a:t>
            </a:r>
          </a:p>
        </p:txBody>
      </p:sp>
      <p:sp>
        <p:nvSpPr>
          <p:cNvPr id="38" name="文本框 37"/>
          <p:cNvSpPr txBox="1"/>
          <p:nvPr/>
        </p:nvSpPr>
        <p:spPr>
          <a:xfrm>
            <a:off x="1903572" y="4429550"/>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大洋洲</a:t>
            </a:r>
          </a:p>
        </p:txBody>
      </p:sp>
      <p:sp>
        <p:nvSpPr>
          <p:cNvPr id="39" name="文本框 38"/>
          <p:cNvSpPr txBox="1"/>
          <p:nvPr/>
        </p:nvSpPr>
        <p:spPr>
          <a:xfrm>
            <a:off x="3034052" y="313986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欧洲</a:t>
            </a:r>
          </a:p>
        </p:txBody>
      </p:sp>
    </p:spTree>
    <p:extLst>
      <p:ext uri="{BB962C8B-B14F-4D97-AF65-F5344CB8AC3E}">
        <p14:creationId xmlns:p14="http://schemas.microsoft.com/office/powerpoint/2010/main" val="1614528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anim calcmode="lin" valueType="num">
                                      <p:cBhvr>
                                        <p:cTn id="21" dur="1000" fill="hold"/>
                                        <p:tgtEl>
                                          <p:spTgt spid="37"/>
                                        </p:tgtEl>
                                        <p:attrNameLst>
                                          <p:attrName>ppt_x</p:attrName>
                                        </p:attrNameLst>
                                      </p:cBhvr>
                                      <p:tavLst>
                                        <p:tav tm="0">
                                          <p:val>
                                            <p:strVal val="#ppt_x"/>
                                          </p:val>
                                        </p:tav>
                                        <p:tav tm="100000">
                                          <p:val>
                                            <p:strVal val="#ppt_x"/>
                                          </p:val>
                                        </p:tav>
                                      </p:tavLst>
                                    </p:anim>
                                    <p:anim calcmode="lin" valueType="num">
                                      <p:cBhvr>
                                        <p:cTn id="22" dur="1000" fill="hold"/>
                                        <p:tgtEl>
                                          <p:spTgt spid="3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2" presetClass="entr" presetSubtype="2" decel="10000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000" fill="hold"/>
                                        <p:tgtEl>
                                          <p:spTgt spid="26"/>
                                        </p:tgtEl>
                                        <p:attrNameLst>
                                          <p:attrName>ppt_x</p:attrName>
                                        </p:attrNameLst>
                                      </p:cBhvr>
                                      <p:tavLst>
                                        <p:tav tm="0">
                                          <p:val>
                                            <p:strVal val="1+#ppt_w/2"/>
                                          </p:val>
                                        </p:tav>
                                        <p:tav tm="100000">
                                          <p:val>
                                            <p:strVal val="#ppt_x"/>
                                          </p:val>
                                        </p:tav>
                                      </p:tavLst>
                                    </p:anim>
                                    <p:anim calcmode="lin" valueType="num">
                                      <p:cBhvr additive="base">
                                        <p:cTn id="42" dur="10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500" fill="hold"/>
                                        <p:tgtEl>
                                          <p:spTgt spid="2"/>
                                        </p:tgtEl>
                                        <p:attrNameLst>
                                          <p:attrName>ppt_w</p:attrName>
                                        </p:attrNameLst>
                                      </p:cBhvr>
                                      <p:tavLst>
                                        <p:tav tm="0">
                                          <p:val>
                                            <p:fltVal val="0"/>
                                          </p:val>
                                        </p:tav>
                                        <p:tav tm="100000">
                                          <p:val>
                                            <p:strVal val="#ppt_w"/>
                                          </p:val>
                                        </p:tav>
                                      </p:tavLst>
                                    </p:anim>
                                    <p:anim calcmode="lin" valueType="num">
                                      <p:cBhvr>
                                        <p:cTn id="51" dur="500" fill="hold"/>
                                        <p:tgtEl>
                                          <p:spTgt spid="2"/>
                                        </p:tgtEl>
                                        <p:attrNameLst>
                                          <p:attrName>ppt_h</p:attrName>
                                        </p:attrNameLst>
                                      </p:cBhvr>
                                      <p:tavLst>
                                        <p:tav tm="0">
                                          <p:val>
                                            <p:fltVal val="0"/>
                                          </p:val>
                                        </p:tav>
                                        <p:tav tm="100000">
                                          <p:val>
                                            <p:strVal val="#ppt_h"/>
                                          </p:val>
                                        </p:tav>
                                      </p:tavLst>
                                    </p:anim>
                                    <p:animEffect transition="in" filter="fade">
                                      <p:cBhvr>
                                        <p:cTn id="52" dur="500"/>
                                        <p:tgtEl>
                                          <p:spTgt spid="2"/>
                                        </p:tgtEl>
                                      </p:cBhvr>
                                    </p:animEffect>
                                  </p:childTnLst>
                                </p:cTn>
                              </p:par>
                            </p:childTnLst>
                          </p:cTn>
                        </p:par>
                        <p:par>
                          <p:cTn id="53" fill="hold">
                            <p:stCondLst>
                              <p:cond delay="4000"/>
                            </p:stCondLst>
                            <p:childTnLst>
                              <p:par>
                                <p:cTn id="54" presetID="2" presetClass="entr" presetSubtype="2" decel="10000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1000" fill="hold"/>
                                        <p:tgtEl>
                                          <p:spTgt spid="31"/>
                                        </p:tgtEl>
                                        <p:attrNameLst>
                                          <p:attrName>ppt_x</p:attrName>
                                        </p:attrNameLst>
                                      </p:cBhvr>
                                      <p:tavLst>
                                        <p:tav tm="0">
                                          <p:val>
                                            <p:strVal val="1+#ppt_w/2"/>
                                          </p:val>
                                        </p:tav>
                                        <p:tav tm="100000">
                                          <p:val>
                                            <p:strVal val="#ppt_x"/>
                                          </p:val>
                                        </p:tav>
                                      </p:tavLst>
                                    </p:anim>
                                    <p:anim calcmode="lin" valueType="num">
                                      <p:cBhvr additive="base">
                                        <p:cTn id="57" dur="1000" fill="hold"/>
                                        <p:tgtEl>
                                          <p:spTgt spid="31"/>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fltVal val="0"/>
                                          </p:val>
                                        </p:tav>
                                        <p:tav tm="100000">
                                          <p:val>
                                            <p:strVal val="#ppt_w"/>
                                          </p:val>
                                        </p:tav>
                                      </p:tavLst>
                                    </p:anim>
                                    <p:anim calcmode="lin" valueType="num">
                                      <p:cBhvr>
                                        <p:cTn id="62" dur="500" fill="hold"/>
                                        <p:tgtEl>
                                          <p:spTgt spid="6"/>
                                        </p:tgtEl>
                                        <p:attrNameLst>
                                          <p:attrName>ppt_h</p:attrName>
                                        </p:attrNameLst>
                                      </p:cBhvr>
                                      <p:tavLst>
                                        <p:tav tm="0">
                                          <p:val>
                                            <p:fltVal val="0"/>
                                          </p:val>
                                        </p:tav>
                                        <p:tav tm="100000">
                                          <p:val>
                                            <p:strVal val="#ppt_h"/>
                                          </p:val>
                                        </p:tav>
                                      </p:tavLst>
                                    </p:anim>
                                    <p:animEffect transition="in" filter="fade">
                                      <p:cBhvr>
                                        <p:cTn id="63" dur="500"/>
                                        <p:tgtEl>
                                          <p:spTgt spid="6"/>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6000"/>
                            </p:stCondLst>
                            <p:childTnLst>
                              <p:par>
                                <p:cTn id="71" presetID="2" presetClass="entr" presetSubtype="2"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1000" fill="hold"/>
                                        <p:tgtEl>
                                          <p:spTgt spid="32"/>
                                        </p:tgtEl>
                                        <p:attrNameLst>
                                          <p:attrName>ppt_x</p:attrName>
                                        </p:attrNameLst>
                                      </p:cBhvr>
                                      <p:tavLst>
                                        <p:tav tm="0">
                                          <p:val>
                                            <p:strVal val="1+#ppt_w/2"/>
                                          </p:val>
                                        </p:tav>
                                        <p:tav tm="100000">
                                          <p:val>
                                            <p:strVal val="#ppt_x"/>
                                          </p:val>
                                        </p:tav>
                                      </p:tavLst>
                                    </p:anim>
                                    <p:anim calcmode="lin" valueType="num">
                                      <p:cBhvr additive="base">
                                        <p:cTn id="74" dur="1000" fill="hold"/>
                                        <p:tgtEl>
                                          <p:spTgt spid="32"/>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53" presetClass="entr" presetSubtype="16"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childTnLst>
                          </p:cTn>
                        </p:par>
                        <p:par>
                          <p:cTn id="81" fill="hold">
                            <p:stCondLst>
                              <p:cond delay="7500"/>
                            </p:stCondLst>
                            <p:childTnLst>
                              <p:par>
                                <p:cTn id="82" presetID="53" presetClass="entr" presetSubtype="16"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childTnLst>
                                </p:cTn>
                              </p:par>
                            </p:childTnLst>
                          </p:cTn>
                        </p:par>
                        <p:par>
                          <p:cTn id="87" fill="hold">
                            <p:stCondLst>
                              <p:cond delay="8000"/>
                            </p:stCondLst>
                            <p:childTnLst>
                              <p:par>
                                <p:cTn id="88" presetID="2" presetClass="entr" presetSubtype="2" decel="100000" fill="hold" grpId="0" nodeType="after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additive="base">
                                        <p:cTn id="90" dur="1000" fill="hold"/>
                                        <p:tgtEl>
                                          <p:spTgt spid="3"/>
                                        </p:tgtEl>
                                        <p:attrNameLst>
                                          <p:attrName>ppt_x</p:attrName>
                                        </p:attrNameLst>
                                      </p:cBhvr>
                                      <p:tavLst>
                                        <p:tav tm="0">
                                          <p:val>
                                            <p:strVal val="1+#ppt_w/2"/>
                                          </p:val>
                                        </p:tav>
                                        <p:tav tm="100000">
                                          <p:val>
                                            <p:strVal val="#ppt_x"/>
                                          </p:val>
                                        </p:tav>
                                      </p:tavLst>
                                    </p:anim>
                                    <p:anim calcmode="lin" valueType="num">
                                      <p:cBhvr additive="base">
                                        <p:cTn id="91" dur="1000" fill="hold"/>
                                        <p:tgtEl>
                                          <p:spTgt spid="3"/>
                                        </p:tgtEl>
                                        <p:attrNameLst>
                                          <p:attrName>ppt_y</p:attrName>
                                        </p:attrNameLst>
                                      </p:cBhvr>
                                      <p:tavLst>
                                        <p:tav tm="0">
                                          <p:val>
                                            <p:strVal val="#ppt_y"/>
                                          </p:val>
                                        </p:tav>
                                        <p:tav tm="100000">
                                          <p:val>
                                            <p:strVal val="#ppt_y"/>
                                          </p:val>
                                        </p:tav>
                                      </p:tavLst>
                                    </p:anim>
                                  </p:childTnLst>
                                </p:cTn>
                              </p:par>
                            </p:childTnLst>
                          </p:cTn>
                        </p:par>
                        <p:par>
                          <p:cTn id="92" fill="hold">
                            <p:stCondLst>
                              <p:cond delay="9000"/>
                            </p:stCondLst>
                            <p:childTnLst>
                              <p:par>
                                <p:cTn id="93" presetID="53" presetClass="entr" presetSubtype="16"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p:cTn id="95" dur="500" fill="hold"/>
                                        <p:tgtEl>
                                          <p:spTgt spid="35"/>
                                        </p:tgtEl>
                                        <p:attrNameLst>
                                          <p:attrName>ppt_w</p:attrName>
                                        </p:attrNameLst>
                                      </p:cBhvr>
                                      <p:tavLst>
                                        <p:tav tm="0">
                                          <p:val>
                                            <p:fltVal val="0"/>
                                          </p:val>
                                        </p:tav>
                                        <p:tav tm="100000">
                                          <p:val>
                                            <p:strVal val="#ppt_w"/>
                                          </p:val>
                                        </p:tav>
                                      </p:tavLst>
                                    </p:anim>
                                    <p:anim calcmode="lin" valueType="num">
                                      <p:cBhvr>
                                        <p:cTn id="96" dur="500" fill="hold"/>
                                        <p:tgtEl>
                                          <p:spTgt spid="35"/>
                                        </p:tgtEl>
                                        <p:attrNameLst>
                                          <p:attrName>ppt_h</p:attrName>
                                        </p:attrNameLst>
                                      </p:cBhvr>
                                      <p:tavLst>
                                        <p:tav tm="0">
                                          <p:val>
                                            <p:fltVal val="0"/>
                                          </p:val>
                                        </p:tav>
                                        <p:tav tm="100000">
                                          <p:val>
                                            <p:strVal val="#ppt_h"/>
                                          </p:val>
                                        </p:tav>
                                      </p:tavLst>
                                    </p:anim>
                                    <p:animEffect transition="in" filter="fade">
                                      <p:cBhvr>
                                        <p:cTn id="97" dur="500"/>
                                        <p:tgtEl>
                                          <p:spTgt spid="35"/>
                                        </p:tgtEl>
                                      </p:cBhvr>
                                    </p:animEffect>
                                  </p:childTnLst>
                                </p:cTn>
                              </p:par>
                            </p:childTnLst>
                          </p:cTn>
                        </p:par>
                        <p:par>
                          <p:cTn id="98" fill="hold">
                            <p:stCondLst>
                              <p:cond delay="9500"/>
                            </p:stCondLst>
                            <p:childTnLst>
                              <p:par>
                                <p:cTn id="99" presetID="53" presetClass="entr" presetSubtype="16" fill="hold" grpId="0" nodeType="after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childTnLst>
                          </p:cTn>
                        </p:par>
                        <p:par>
                          <p:cTn id="104" fill="hold">
                            <p:stCondLst>
                              <p:cond delay="10000"/>
                            </p:stCondLst>
                            <p:childTnLst>
                              <p:par>
                                <p:cTn id="105" presetID="2" presetClass="entr" presetSubtype="2" decel="100000"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1000" fill="hold"/>
                                        <p:tgtEl>
                                          <p:spTgt spid="33"/>
                                        </p:tgtEl>
                                        <p:attrNameLst>
                                          <p:attrName>ppt_x</p:attrName>
                                        </p:attrNameLst>
                                      </p:cBhvr>
                                      <p:tavLst>
                                        <p:tav tm="0">
                                          <p:val>
                                            <p:strVal val="1+#ppt_w/2"/>
                                          </p:val>
                                        </p:tav>
                                        <p:tav tm="100000">
                                          <p:val>
                                            <p:strVal val="#ppt_x"/>
                                          </p:val>
                                        </p:tav>
                                      </p:tavLst>
                                    </p:anim>
                                    <p:anim calcmode="lin" valueType="num">
                                      <p:cBhvr additive="base">
                                        <p:cTn id="108" dur="1000" fill="hold"/>
                                        <p:tgtEl>
                                          <p:spTgt spid="33"/>
                                        </p:tgtEl>
                                        <p:attrNameLst>
                                          <p:attrName>ppt_y</p:attrName>
                                        </p:attrNameLst>
                                      </p:cBhvr>
                                      <p:tavLst>
                                        <p:tav tm="0">
                                          <p:val>
                                            <p:strVal val="#ppt_y"/>
                                          </p:val>
                                        </p:tav>
                                        <p:tav tm="100000">
                                          <p:val>
                                            <p:strVal val="#ppt_y"/>
                                          </p:val>
                                        </p:tav>
                                      </p:tavLst>
                                    </p:anim>
                                  </p:childTnLst>
                                </p:cTn>
                              </p:par>
                            </p:childTnLst>
                          </p:cTn>
                        </p:par>
                        <p:par>
                          <p:cTn id="109" fill="hold">
                            <p:stCondLst>
                              <p:cond delay="11000"/>
                            </p:stCondLst>
                            <p:childTnLst>
                              <p:par>
                                <p:cTn id="110" presetID="53" presetClass="entr" presetSubtype="16"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p:cTn id="112" dur="500" fill="hold"/>
                                        <p:tgtEl>
                                          <p:spTgt spid="36"/>
                                        </p:tgtEl>
                                        <p:attrNameLst>
                                          <p:attrName>ppt_w</p:attrName>
                                        </p:attrNameLst>
                                      </p:cBhvr>
                                      <p:tavLst>
                                        <p:tav tm="0">
                                          <p:val>
                                            <p:fltVal val="0"/>
                                          </p:val>
                                        </p:tav>
                                        <p:tav tm="100000">
                                          <p:val>
                                            <p:strVal val="#ppt_w"/>
                                          </p:val>
                                        </p:tav>
                                      </p:tavLst>
                                    </p:anim>
                                    <p:anim calcmode="lin" valueType="num">
                                      <p:cBhvr>
                                        <p:cTn id="113" dur="500" fill="hold"/>
                                        <p:tgtEl>
                                          <p:spTgt spid="36"/>
                                        </p:tgtEl>
                                        <p:attrNameLst>
                                          <p:attrName>ppt_h</p:attrName>
                                        </p:attrNameLst>
                                      </p:cBhvr>
                                      <p:tavLst>
                                        <p:tav tm="0">
                                          <p:val>
                                            <p:fltVal val="0"/>
                                          </p:val>
                                        </p:tav>
                                        <p:tav tm="100000">
                                          <p:val>
                                            <p:strVal val="#ppt_h"/>
                                          </p:val>
                                        </p:tav>
                                      </p:tavLst>
                                    </p:anim>
                                    <p:animEffect transition="in" filter="fade">
                                      <p:cBhvr>
                                        <p:cTn id="1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4" grpId="0"/>
      <p:bldP spid="5" grpId="0"/>
      <p:bldP spid="26" grpId="0"/>
      <p:bldP spid="27" grpId="0"/>
      <p:bldP spid="2" grpId="0" animBg="1"/>
      <p:bldP spid="28" grpId="0" animBg="1"/>
      <p:bldP spid="29" grpId="0" animBg="1"/>
      <p:bldP spid="30" grpId="0" animBg="1"/>
      <p:bldP spid="3" grpId="0"/>
      <p:bldP spid="31" grpId="0"/>
      <p:bldP spid="32" grpId="0"/>
      <p:bldP spid="33" grpId="0"/>
      <p:bldP spid="6" grpId="0"/>
      <p:bldP spid="34" grpId="0"/>
      <p:bldP spid="35" grpId="0"/>
      <p:bldP spid="36" grpId="0"/>
      <p:bldP spid="7"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6" name="Docer Falling Dust PPT demo 4"/>
          <p:cNvGraphicFramePr/>
          <p:nvPr>
            <p:extLst>
              <p:ext uri="{D42A27DB-BD31-4B8C-83A1-F6EECF244321}">
                <p14:modId xmlns:p14="http://schemas.microsoft.com/office/powerpoint/2010/main" val="3865299215"/>
              </p:ext>
            </p:extLst>
          </p:nvPr>
        </p:nvGraphicFramePr>
        <p:xfrm>
          <a:off x="765494" y="1559892"/>
          <a:ext cx="7117142" cy="4442804"/>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Docer Falling Dust PPT demo 3"/>
          <p:cNvGrpSpPr/>
          <p:nvPr/>
        </p:nvGrpSpPr>
        <p:grpSpPr>
          <a:xfrm>
            <a:off x="8362694" y="3473631"/>
            <a:ext cx="3321130" cy="940488"/>
            <a:chOff x="8499409" y="3473631"/>
            <a:chExt cx="3321130" cy="940488"/>
          </a:xfrm>
        </p:grpSpPr>
        <p:sp>
          <p:nvSpPr>
            <p:cNvPr id="8" name="Docer Falling Dust PPT demo 2"/>
            <p:cNvSpPr txBox="1"/>
            <p:nvPr/>
          </p:nvSpPr>
          <p:spPr>
            <a:xfrm>
              <a:off x="8499409" y="347363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9" name="Docer Falling Dust PPT demo 1"/>
            <p:cNvSpPr txBox="1"/>
            <p:nvPr/>
          </p:nvSpPr>
          <p:spPr>
            <a:xfrm>
              <a:off x="8499409" y="3878588"/>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0" name="Docer Falling Dust PPT demo 2"/>
          <p:cNvGrpSpPr/>
          <p:nvPr/>
        </p:nvGrpSpPr>
        <p:grpSpPr>
          <a:xfrm>
            <a:off x="8362694" y="1907634"/>
            <a:ext cx="3321130" cy="940488"/>
            <a:chOff x="8499409" y="1907634"/>
            <a:chExt cx="3321130" cy="940488"/>
          </a:xfrm>
        </p:grpSpPr>
        <p:sp>
          <p:nvSpPr>
            <p:cNvPr id="11" name="Docer Falling Dust PPT demo 2"/>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12" name="Docer Falling Dust PPT demo 1"/>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3" name="Docer Falling Dust PPT demo 1"/>
          <p:cNvGrpSpPr/>
          <p:nvPr/>
        </p:nvGrpSpPr>
        <p:grpSpPr>
          <a:xfrm>
            <a:off x="8383318" y="4797411"/>
            <a:ext cx="3321130" cy="940488"/>
            <a:chOff x="8520033" y="4797411"/>
            <a:chExt cx="3321130" cy="940488"/>
          </a:xfrm>
        </p:grpSpPr>
        <p:sp>
          <p:nvSpPr>
            <p:cNvPr id="14" name="Docer Falling Dust PPT demo 2"/>
            <p:cNvSpPr txBox="1"/>
            <p:nvPr/>
          </p:nvSpPr>
          <p:spPr>
            <a:xfrm>
              <a:off x="8520033" y="4797411"/>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15" name="Docer Falling Dust PPT demo 1"/>
            <p:cNvSpPr txBox="1"/>
            <p:nvPr/>
          </p:nvSpPr>
          <p:spPr>
            <a:xfrm>
              <a:off x="8520033" y="5202368"/>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30008662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632280" y="3080019"/>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Calibri"/>
                <a:ea typeface="思源黑体 CN Light"/>
                <a:cs typeface="+mn-cs"/>
              </a:rPr>
              <a:t>销售构成</a:t>
            </a:r>
          </a:p>
        </p:txBody>
      </p:sp>
      <p:sp>
        <p:nvSpPr>
          <p:cNvPr id="27" name="文本框 26"/>
          <p:cNvSpPr txBox="1"/>
          <p:nvPr/>
        </p:nvSpPr>
        <p:spPr>
          <a:xfrm>
            <a:off x="8630260" y="3393858"/>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0000"/>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srgbClr val="FF0000"/>
              </a:solidFill>
              <a:effectLst/>
              <a:uLnTx/>
              <a:uFillTx/>
              <a:latin typeface="Calibri"/>
              <a:ea typeface="思源黑体 CN Light"/>
              <a:cs typeface="+mn-cs"/>
            </a:endParaRPr>
          </a:p>
        </p:txBody>
      </p:sp>
      <p:sp>
        <p:nvSpPr>
          <p:cNvPr id="2" name="椭圆 1"/>
          <p:cNvSpPr/>
          <p:nvPr/>
        </p:nvSpPr>
        <p:spPr>
          <a:xfrm>
            <a:off x="8742545" y="3959708"/>
            <a:ext cx="190500" cy="190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8" name="椭圆 27"/>
          <p:cNvSpPr/>
          <p:nvPr/>
        </p:nvSpPr>
        <p:spPr>
          <a:xfrm>
            <a:off x="8742545" y="4562094"/>
            <a:ext cx="190500" cy="1905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9" name="椭圆 28"/>
          <p:cNvSpPr/>
          <p:nvPr/>
        </p:nvSpPr>
        <p:spPr>
          <a:xfrm>
            <a:off x="8742545" y="5164480"/>
            <a:ext cx="190500" cy="190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0" name="椭圆 29"/>
          <p:cNvSpPr/>
          <p:nvPr/>
        </p:nvSpPr>
        <p:spPr>
          <a:xfrm>
            <a:off x="8742545" y="5766865"/>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 name="文本框 2"/>
          <p:cNvSpPr txBox="1"/>
          <p:nvPr/>
        </p:nvSpPr>
        <p:spPr>
          <a:xfrm>
            <a:off x="9066693" y="5123916"/>
            <a:ext cx="167379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电脑</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[Computer]</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1" name="文本框 30"/>
          <p:cNvSpPr txBox="1"/>
          <p:nvPr/>
        </p:nvSpPr>
        <p:spPr>
          <a:xfrm>
            <a:off x="9066693" y="3924516"/>
            <a:ext cx="207620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手机</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[Mobile phone]</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2" name="文本框 31"/>
          <p:cNvSpPr txBox="1"/>
          <p:nvPr/>
        </p:nvSpPr>
        <p:spPr>
          <a:xfrm>
            <a:off x="9066693" y="4524216"/>
            <a:ext cx="14494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相机</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[Camera]</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33" name="文本框 32"/>
          <p:cNvSpPr txBox="1"/>
          <p:nvPr/>
        </p:nvSpPr>
        <p:spPr>
          <a:xfrm>
            <a:off x="9066693" y="5723615"/>
            <a:ext cx="199766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rPr>
              <a:t>耗材</a:t>
            </a:r>
            <a:r>
              <a:rPr kumimoji="0" lang="en-US" altLang="zh-CN" sz="1200" b="0" i="0" u="none" strike="noStrike" kern="1200" cap="none" spc="300" normalizeH="0" baseline="0" noProof="0" dirty="0">
                <a:ln>
                  <a:noFill/>
                </a:ln>
                <a:solidFill>
                  <a:srgbClr val="FF0000"/>
                </a:solidFill>
                <a:effectLst/>
                <a:uLnTx/>
                <a:uFillTx/>
                <a:latin typeface="Calibri"/>
                <a:ea typeface="思源黑体 CN Light"/>
                <a:cs typeface="+mn-cs"/>
              </a:rPr>
              <a:t>[Consumables]</a:t>
            </a:r>
            <a:endParaRPr kumimoji="0" lang="zh-CN" altLang="en-US" sz="1200" b="0" i="0" u="none" strike="noStrike" kern="1200" cap="none" spc="300" normalizeH="0" baseline="0" noProof="0" dirty="0">
              <a:ln>
                <a:noFill/>
              </a:ln>
              <a:solidFill>
                <a:srgbClr val="FF0000"/>
              </a:solidFill>
              <a:effectLst/>
              <a:uLnTx/>
              <a:uFillTx/>
              <a:latin typeface="Calibri"/>
              <a:ea typeface="思源黑体 CN Light"/>
              <a:cs typeface="+mn-cs"/>
            </a:endParaRPr>
          </a:p>
        </p:txBody>
      </p:sp>
      <p:sp>
        <p:nvSpPr>
          <p:cNvPr id="6" name="文本框 5"/>
          <p:cNvSpPr txBox="1"/>
          <p:nvPr/>
        </p:nvSpPr>
        <p:spPr>
          <a:xfrm>
            <a:off x="9053869" y="4119867"/>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4" name="文本框 33"/>
          <p:cNvSpPr txBox="1"/>
          <p:nvPr/>
        </p:nvSpPr>
        <p:spPr>
          <a:xfrm>
            <a:off x="9053869" y="4730547"/>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5" name="文本框 34"/>
          <p:cNvSpPr txBox="1"/>
          <p:nvPr/>
        </p:nvSpPr>
        <p:spPr>
          <a:xfrm>
            <a:off x="9053869" y="5360043"/>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sp>
        <p:nvSpPr>
          <p:cNvPr id="36" name="文本框 35"/>
          <p:cNvSpPr txBox="1"/>
          <p:nvPr/>
        </p:nvSpPr>
        <p:spPr>
          <a:xfrm>
            <a:off x="9053869" y="5953982"/>
            <a:ext cx="498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DC76D"/>
                </a:solidFill>
                <a:effectLst/>
                <a:uLnTx/>
                <a:uFillTx/>
                <a:latin typeface="Calibri"/>
                <a:ea typeface="思源黑体 CN Light"/>
                <a:cs typeface="+mn-cs"/>
              </a:rPr>
              <a:t>XX%</a:t>
            </a:r>
            <a:endParaRPr kumimoji="0" lang="zh-CN" altLang="en-US" sz="1400" b="0" i="0" u="none" strike="noStrike" kern="1200" cap="none" spc="0" normalizeH="0" baseline="0" noProof="0" dirty="0">
              <a:ln>
                <a:noFill/>
              </a:ln>
              <a:solidFill>
                <a:srgbClr val="2DC76D"/>
              </a:solidFill>
              <a:effectLst/>
              <a:uLnTx/>
              <a:uFillTx/>
              <a:latin typeface="Calibri"/>
              <a:ea typeface="思源黑体 CN Light"/>
              <a:cs typeface="+mn-cs"/>
            </a:endParaRPr>
          </a:p>
        </p:txBody>
      </p:sp>
      <p:graphicFrame>
        <p:nvGraphicFramePr>
          <p:cNvPr id="9" name="图表 8"/>
          <p:cNvGraphicFramePr/>
          <p:nvPr>
            <p:extLst>
              <p:ext uri="{D42A27DB-BD31-4B8C-83A1-F6EECF244321}">
                <p14:modId xmlns:p14="http://schemas.microsoft.com/office/powerpoint/2010/main" val="1853569088"/>
              </p:ext>
            </p:extLst>
          </p:nvPr>
        </p:nvGraphicFramePr>
        <p:xfrm>
          <a:off x="-58414" y="1310216"/>
          <a:ext cx="8128000" cy="5418667"/>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组合 11"/>
          <p:cNvGrpSpPr/>
          <p:nvPr/>
        </p:nvGrpSpPr>
        <p:grpSpPr>
          <a:xfrm>
            <a:off x="5825156" y="2581566"/>
            <a:ext cx="1394794" cy="213789"/>
            <a:chOff x="5825156" y="2581566"/>
            <a:chExt cx="1394794" cy="213789"/>
          </a:xfrm>
        </p:grpSpPr>
        <p:cxnSp>
          <p:nvCxnSpPr>
            <p:cNvPr id="38" name="直接连接符 37"/>
            <p:cNvCxnSpPr/>
            <p:nvPr/>
          </p:nvCxnSpPr>
          <p:spPr>
            <a:xfrm flipH="1">
              <a:off x="5825156" y="2583386"/>
              <a:ext cx="220044" cy="2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6045201" y="2581566"/>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6785523" y="227197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苹果</a:t>
            </a:r>
          </a:p>
        </p:txBody>
      </p:sp>
      <p:sp>
        <p:nvSpPr>
          <p:cNvPr id="10" name="文本框 9"/>
          <p:cNvSpPr txBox="1"/>
          <p:nvPr/>
        </p:nvSpPr>
        <p:spPr>
          <a:xfrm>
            <a:off x="4191000" y="310908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手机</a:t>
            </a:r>
          </a:p>
        </p:txBody>
      </p:sp>
      <p:sp>
        <p:nvSpPr>
          <p:cNvPr id="41" name="文本框 40"/>
          <p:cNvSpPr txBox="1"/>
          <p:nvPr/>
        </p:nvSpPr>
        <p:spPr>
          <a:xfrm>
            <a:off x="3867834" y="4557974"/>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相机</a:t>
            </a:r>
          </a:p>
        </p:txBody>
      </p:sp>
      <p:sp>
        <p:nvSpPr>
          <p:cNvPr id="42" name="文本框 41"/>
          <p:cNvSpPr txBox="1"/>
          <p:nvPr/>
        </p:nvSpPr>
        <p:spPr>
          <a:xfrm>
            <a:off x="3041966" y="417633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电脑</a:t>
            </a:r>
          </a:p>
        </p:txBody>
      </p:sp>
      <p:sp>
        <p:nvSpPr>
          <p:cNvPr id="43" name="文本框 42"/>
          <p:cNvSpPr txBox="1"/>
          <p:nvPr/>
        </p:nvSpPr>
        <p:spPr>
          <a:xfrm>
            <a:off x="3106894" y="361502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思源黑体 CN Light"/>
                <a:cs typeface="+mn-cs"/>
              </a:rPr>
              <a:t>耗材</a:t>
            </a:r>
          </a:p>
        </p:txBody>
      </p:sp>
      <p:grpSp>
        <p:nvGrpSpPr>
          <p:cNvPr id="13" name="组合 12"/>
          <p:cNvGrpSpPr/>
          <p:nvPr/>
        </p:nvGrpSpPr>
        <p:grpSpPr>
          <a:xfrm>
            <a:off x="6212819" y="3851097"/>
            <a:ext cx="1394794" cy="213789"/>
            <a:chOff x="6212819" y="3851097"/>
            <a:chExt cx="1394794" cy="213789"/>
          </a:xfrm>
        </p:grpSpPr>
        <p:cxnSp>
          <p:nvCxnSpPr>
            <p:cNvPr id="44" name="直接连接符 43"/>
            <p:cNvCxnSpPr/>
            <p:nvPr/>
          </p:nvCxnSpPr>
          <p:spPr>
            <a:xfrm flipH="1">
              <a:off x="6212819" y="3852917"/>
              <a:ext cx="220044" cy="2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6432864" y="3851097"/>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7173186" y="3541501"/>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华为</a:t>
            </a:r>
          </a:p>
        </p:txBody>
      </p:sp>
      <p:grpSp>
        <p:nvGrpSpPr>
          <p:cNvPr id="14" name="组合 13"/>
          <p:cNvGrpSpPr/>
          <p:nvPr/>
        </p:nvGrpSpPr>
        <p:grpSpPr>
          <a:xfrm>
            <a:off x="5934468" y="4880797"/>
            <a:ext cx="1394794" cy="213789"/>
            <a:chOff x="5934468" y="4880797"/>
            <a:chExt cx="1394794" cy="213789"/>
          </a:xfrm>
        </p:grpSpPr>
        <p:cxnSp>
          <p:nvCxnSpPr>
            <p:cNvPr id="47" name="直接连接符 46"/>
            <p:cNvCxnSpPr/>
            <p:nvPr/>
          </p:nvCxnSpPr>
          <p:spPr>
            <a:xfrm flipH="1">
              <a:off x="5934468" y="4882617"/>
              <a:ext cx="220044" cy="2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6154513" y="4880797"/>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6894835" y="4571201"/>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小米</a:t>
            </a:r>
          </a:p>
        </p:txBody>
      </p:sp>
      <p:grpSp>
        <p:nvGrpSpPr>
          <p:cNvPr id="15" name="组合 14"/>
          <p:cNvGrpSpPr/>
          <p:nvPr/>
        </p:nvGrpSpPr>
        <p:grpSpPr>
          <a:xfrm>
            <a:off x="5388271" y="5737885"/>
            <a:ext cx="1391587" cy="177643"/>
            <a:chOff x="5388271" y="5737885"/>
            <a:chExt cx="1391587" cy="177643"/>
          </a:xfrm>
        </p:grpSpPr>
        <p:cxnSp>
          <p:nvCxnSpPr>
            <p:cNvPr id="50" name="直接连接符 49"/>
            <p:cNvCxnSpPr/>
            <p:nvPr/>
          </p:nvCxnSpPr>
          <p:spPr>
            <a:xfrm flipH="1" flipV="1">
              <a:off x="5388271" y="5737885"/>
              <a:ext cx="216838" cy="17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605109" y="5911854"/>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6345431" y="561495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佳能</a:t>
            </a:r>
          </a:p>
        </p:txBody>
      </p:sp>
      <p:grpSp>
        <p:nvGrpSpPr>
          <p:cNvPr id="16" name="组合 15"/>
          <p:cNvGrpSpPr/>
          <p:nvPr/>
        </p:nvGrpSpPr>
        <p:grpSpPr>
          <a:xfrm>
            <a:off x="4376732" y="6194432"/>
            <a:ext cx="1391587" cy="177643"/>
            <a:chOff x="4376732" y="6194432"/>
            <a:chExt cx="1391587" cy="177643"/>
          </a:xfrm>
        </p:grpSpPr>
        <p:cxnSp>
          <p:nvCxnSpPr>
            <p:cNvPr id="53" name="直接连接符 52"/>
            <p:cNvCxnSpPr/>
            <p:nvPr/>
          </p:nvCxnSpPr>
          <p:spPr>
            <a:xfrm flipH="1" flipV="1">
              <a:off x="4376732" y="6194432"/>
              <a:ext cx="216838" cy="17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4593570" y="6368401"/>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5333892" y="6071505"/>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尼康</a:t>
            </a:r>
          </a:p>
        </p:txBody>
      </p:sp>
      <p:grpSp>
        <p:nvGrpSpPr>
          <p:cNvPr id="11" name="组合 10"/>
          <p:cNvGrpSpPr/>
          <p:nvPr/>
        </p:nvGrpSpPr>
        <p:grpSpPr>
          <a:xfrm>
            <a:off x="2136883" y="6194433"/>
            <a:ext cx="1417579" cy="186668"/>
            <a:chOff x="2136883" y="6194433"/>
            <a:chExt cx="1417579" cy="186668"/>
          </a:xfrm>
        </p:grpSpPr>
        <p:cxnSp>
          <p:nvCxnSpPr>
            <p:cNvPr id="56" name="直接连接符 55"/>
            <p:cNvCxnSpPr/>
            <p:nvPr/>
          </p:nvCxnSpPr>
          <p:spPr>
            <a:xfrm flipV="1">
              <a:off x="3310031" y="6194433"/>
              <a:ext cx="244431" cy="18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136883" y="6381101"/>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2083734" y="6071505"/>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尼康</a:t>
            </a:r>
          </a:p>
        </p:txBody>
      </p:sp>
      <p:grpSp>
        <p:nvGrpSpPr>
          <p:cNvPr id="8" name="组合 7"/>
          <p:cNvGrpSpPr/>
          <p:nvPr/>
        </p:nvGrpSpPr>
        <p:grpSpPr>
          <a:xfrm>
            <a:off x="1066908" y="5609489"/>
            <a:ext cx="1420754" cy="184849"/>
            <a:chOff x="1066908" y="5609489"/>
            <a:chExt cx="1420754" cy="184849"/>
          </a:xfrm>
        </p:grpSpPr>
        <p:cxnSp>
          <p:nvCxnSpPr>
            <p:cNvPr id="59" name="直接连接符 58"/>
            <p:cNvCxnSpPr/>
            <p:nvPr/>
          </p:nvCxnSpPr>
          <p:spPr>
            <a:xfrm flipV="1">
              <a:off x="2243231" y="5609489"/>
              <a:ext cx="244431" cy="18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1066908" y="5792982"/>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1016934" y="5486561"/>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戴尔</a:t>
            </a:r>
          </a:p>
        </p:txBody>
      </p:sp>
      <p:grpSp>
        <p:nvGrpSpPr>
          <p:cNvPr id="7" name="组合 6"/>
          <p:cNvGrpSpPr/>
          <p:nvPr/>
        </p:nvGrpSpPr>
        <p:grpSpPr>
          <a:xfrm>
            <a:off x="543606" y="4861057"/>
            <a:ext cx="1417579" cy="184849"/>
            <a:chOff x="543606" y="4861057"/>
            <a:chExt cx="1417579" cy="184849"/>
          </a:xfrm>
        </p:grpSpPr>
        <p:cxnSp>
          <p:nvCxnSpPr>
            <p:cNvPr id="62" name="直接连接符 61"/>
            <p:cNvCxnSpPr/>
            <p:nvPr/>
          </p:nvCxnSpPr>
          <p:spPr>
            <a:xfrm flipV="1">
              <a:off x="1716754" y="4861057"/>
              <a:ext cx="244431" cy="18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543606" y="5044550"/>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490457" y="4738129"/>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华硕</a:t>
            </a:r>
          </a:p>
        </p:txBody>
      </p:sp>
      <p:grpSp>
        <p:nvGrpSpPr>
          <p:cNvPr id="5" name="组合 4"/>
          <p:cNvGrpSpPr/>
          <p:nvPr/>
        </p:nvGrpSpPr>
        <p:grpSpPr>
          <a:xfrm>
            <a:off x="408894" y="3418573"/>
            <a:ext cx="1424388" cy="122929"/>
            <a:chOff x="408894" y="3418573"/>
            <a:chExt cx="1424388" cy="122929"/>
          </a:xfrm>
        </p:grpSpPr>
        <p:cxnSp>
          <p:nvCxnSpPr>
            <p:cNvPr id="65" name="直接连接符 64"/>
            <p:cNvCxnSpPr/>
            <p:nvPr/>
          </p:nvCxnSpPr>
          <p:spPr>
            <a:xfrm>
              <a:off x="1580927" y="3418573"/>
              <a:ext cx="252355" cy="122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08894" y="3420513"/>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文本框 66"/>
          <p:cNvSpPr txBox="1"/>
          <p:nvPr/>
        </p:nvSpPr>
        <p:spPr>
          <a:xfrm>
            <a:off x="365270" y="3123617"/>
            <a:ext cx="7232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爱普生</a:t>
            </a:r>
          </a:p>
        </p:txBody>
      </p:sp>
      <p:grpSp>
        <p:nvGrpSpPr>
          <p:cNvPr id="4" name="组合 3"/>
          <p:cNvGrpSpPr/>
          <p:nvPr/>
        </p:nvGrpSpPr>
        <p:grpSpPr>
          <a:xfrm>
            <a:off x="1900287" y="1790353"/>
            <a:ext cx="1424388" cy="122929"/>
            <a:chOff x="1900287" y="1790353"/>
            <a:chExt cx="1424388" cy="122929"/>
          </a:xfrm>
        </p:grpSpPr>
        <p:cxnSp>
          <p:nvCxnSpPr>
            <p:cNvPr id="68" name="直接连接符 67"/>
            <p:cNvCxnSpPr/>
            <p:nvPr/>
          </p:nvCxnSpPr>
          <p:spPr>
            <a:xfrm>
              <a:off x="3072320" y="1790353"/>
              <a:ext cx="252355" cy="122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1900287" y="1792293"/>
              <a:ext cx="117474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856663" y="1495397"/>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0000"/>
                </a:solidFill>
                <a:effectLst/>
                <a:uLnTx/>
                <a:uFillTx/>
                <a:latin typeface="Calibri"/>
                <a:ea typeface="思源黑体 CN Light"/>
                <a:cs typeface="+mn-cs"/>
              </a:rPr>
              <a:t>惠普</a:t>
            </a:r>
          </a:p>
        </p:txBody>
      </p:sp>
      <p:sp>
        <p:nvSpPr>
          <p:cNvPr id="71" name="文本框 70"/>
          <p:cNvSpPr txBox="1"/>
          <p:nvPr/>
        </p:nvSpPr>
        <p:spPr>
          <a:xfrm>
            <a:off x="352425" y="325865"/>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销售构成图</a:t>
            </a:r>
          </a:p>
        </p:txBody>
      </p:sp>
      <p:sp>
        <p:nvSpPr>
          <p:cNvPr id="72" name="文本框 71"/>
          <p:cNvSpPr txBox="1"/>
          <p:nvPr/>
        </p:nvSpPr>
        <p:spPr>
          <a:xfrm>
            <a:off x="2332454"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3490443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0-#ppt_w/2"/>
                                          </p:val>
                                        </p:tav>
                                        <p:tav tm="100000">
                                          <p:val>
                                            <p:strVal val="#ppt_x"/>
                                          </p:val>
                                        </p:tav>
                                      </p:tavLst>
                                    </p:anim>
                                    <p:anim calcmode="lin" valueType="num">
                                      <p:cBhvr additive="base">
                                        <p:cTn id="8" dur="1000" fill="hold"/>
                                        <p:tgtEl>
                                          <p:spTgt spid="71"/>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3000"/>
                            </p:stCondLst>
                            <p:childTnLst>
                              <p:par>
                                <p:cTn id="44" presetID="1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p:tgtEl>
                                          <p:spTgt spid="40"/>
                                        </p:tgtEl>
                                        <p:attrNameLst>
                                          <p:attrName>ppt_x</p:attrName>
                                        </p:attrNameLst>
                                      </p:cBhvr>
                                      <p:tavLst>
                                        <p:tav tm="0">
                                          <p:val>
                                            <p:strVal val="#ppt_x-#ppt_w*1.125000"/>
                                          </p:val>
                                        </p:tav>
                                        <p:tav tm="100000">
                                          <p:val>
                                            <p:strVal val="#ppt_x"/>
                                          </p:val>
                                        </p:tav>
                                      </p:tavLst>
                                    </p:anim>
                                    <p:animEffect transition="in" filter="wipe(right)">
                                      <p:cBhvr>
                                        <p:cTn id="47" dur="500"/>
                                        <p:tgtEl>
                                          <p:spTgt spid="40"/>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4000"/>
                            </p:stCondLst>
                            <p:childTnLst>
                              <p:par>
                                <p:cTn id="53" presetID="12" presetClass="entr" presetSubtype="8"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p:tgtEl>
                                          <p:spTgt spid="46"/>
                                        </p:tgtEl>
                                        <p:attrNameLst>
                                          <p:attrName>ppt_x</p:attrName>
                                        </p:attrNameLst>
                                      </p:cBhvr>
                                      <p:tavLst>
                                        <p:tav tm="0">
                                          <p:val>
                                            <p:strVal val="#ppt_x-#ppt_w*1.125000"/>
                                          </p:val>
                                        </p:tav>
                                        <p:tav tm="100000">
                                          <p:val>
                                            <p:strVal val="#ppt_x"/>
                                          </p:val>
                                        </p:tav>
                                      </p:tavLst>
                                    </p:anim>
                                    <p:animEffect transition="in" filter="wipe(right)">
                                      <p:cBhvr>
                                        <p:cTn id="56" dur="500"/>
                                        <p:tgtEl>
                                          <p:spTgt spid="46"/>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par>
                          <p:cTn id="61" fill="hold">
                            <p:stCondLst>
                              <p:cond delay="5000"/>
                            </p:stCondLst>
                            <p:childTnLst>
                              <p:par>
                                <p:cTn id="62" presetID="22" presetClass="entr" presetSubtype="8"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p:stCondLst>
                              <p:cond delay="5500"/>
                            </p:stCondLst>
                            <p:childTnLst>
                              <p:par>
                                <p:cTn id="66" presetID="22" presetClass="entr" presetSubtype="8"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par>
                          <p:cTn id="69" fill="hold">
                            <p:stCondLst>
                              <p:cond delay="6000"/>
                            </p:stCondLst>
                            <p:childTnLst>
                              <p:par>
                                <p:cTn id="70" presetID="22" presetClass="entr" presetSubtype="2" fill="hold"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right)">
                                      <p:cBhvr>
                                        <p:cTn id="72" dur="500"/>
                                        <p:tgtEl>
                                          <p:spTgt spid="11"/>
                                        </p:tgtEl>
                                      </p:cBhvr>
                                    </p:animEffect>
                                  </p:childTnLst>
                                </p:cTn>
                              </p:par>
                            </p:childTnLst>
                          </p:cTn>
                        </p:par>
                        <p:par>
                          <p:cTn id="73" fill="hold">
                            <p:stCondLst>
                              <p:cond delay="6500"/>
                            </p:stCondLst>
                            <p:childTnLst>
                              <p:par>
                                <p:cTn id="74" presetID="22" presetClass="entr" presetSubtype="2"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right)">
                                      <p:cBhvr>
                                        <p:cTn id="76" dur="500"/>
                                        <p:tgtEl>
                                          <p:spTgt spid="8"/>
                                        </p:tgtEl>
                                      </p:cBhvr>
                                    </p:animEffect>
                                  </p:childTnLst>
                                </p:cTn>
                              </p:par>
                            </p:childTnLst>
                          </p:cTn>
                        </p:par>
                        <p:par>
                          <p:cTn id="77" fill="hold">
                            <p:stCondLst>
                              <p:cond delay="7000"/>
                            </p:stCondLst>
                            <p:childTnLst>
                              <p:par>
                                <p:cTn id="78" presetID="22" presetClass="entr" presetSubtype="2"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ipe(right)">
                                      <p:cBhvr>
                                        <p:cTn id="80" dur="500"/>
                                        <p:tgtEl>
                                          <p:spTgt spid="7"/>
                                        </p:tgtEl>
                                      </p:cBhvr>
                                    </p:animEffect>
                                  </p:childTnLst>
                                </p:cTn>
                              </p:par>
                            </p:childTnLst>
                          </p:cTn>
                        </p:par>
                        <p:par>
                          <p:cTn id="81" fill="hold">
                            <p:stCondLst>
                              <p:cond delay="7500"/>
                            </p:stCondLst>
                            <p:childTnLst>
                              <p:par>
                                <p:cTn id="82" presetID="22" presetClass="entr" presetSubtype="2" fill="hold" nodeType="after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wipe(right)">
                                      <p:cBhvr>
                                        <p:cTn id="84" dur="500"/>
                                        <p:tgtEl>
                                          <p:spTgt spid="5"/>
                                        </p:tgtEl>
                                      </p:cBhvr>
                                    </p:animEffect>
                                  </p:childTnLst>
                                </p:cTn>
                              </p:par>
                            </p:childTnLst>
                          </p:cTn>
                        </p:par>
                        <p:par>
                          <p:cTn id="85" fill="hold">
                            <p:stCondLst>
                              <p:cond delay="8000"/>
                            </p:stCondLst>
                            <p:childTnLst>
                              <p:par>
                                <p:cTn id="86" presetID="22" presetClass="entr" presetSubtype="2" fill="hold"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ipe(right)">
                                      <p:cBhvr>
                                        <p:cTn id="88" dur="500"/>
                                        <p:tgtEl>
                                          <p:spTgt spid="4"/>
                                        </p:tgtEl>
                                      </p:cBhvr>
                                    </p:animEffect>
                                  </p:childTnLst>
                                </p:cTn>
                              </p:par>
                            </p:childTnLst>
                          </p:cTn>
                        </p:par>
                        <p:par>
                          <p:cTn id="89" fill="hold">
                            <p:stCondLst>
                              <p:cond delay="8500"/>
                            </p:stCondLst>
                            <p:childTnLst>
                              <p:par>
                                <p:cTn id="90" presetID="12" presetClass="entr" presetSubtype="8" fill="hold" grpId="0" nodeType="after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additive="base">
                                        <p:cTn id="92" dur="500"/>
                                        <p:tgtEl>
                                          <p:spTgt spid="49"/>
                                        </p:tgtEl>
                                        <p:attrNameLst>
                                          <p:attrName>ppt_x</p:attrName>
                                        </p:attrNameLst>
                                      </p:cBhvr>
                                      <p:tavLst>
                                        <p:tav tm="0">
                                          <p:val>
                                            <p:strVal val="#ppt_x-#ppt_w*1.125000"/>
                                          </p:val>
                                        </p:tav>
                                        <p:tav tm="100000">
                                          <p:val>
                                            <p:strVal val="#ppt_x"/>
                                          </p:val>
                                        </p:tav>
                                      </p:tavLst>
                                    </p:anim>
                                    <p:animEffect transition="in" filter="wipe(right)">
                                      <p:cBhvr>
                                        <p:cTn id="93" dur="500"/>
                                        <p:tgtEl>
                                          <p:spTgt spid="49"/>
                                        </p:tgtEl>
                                      </p:cBhvr>
                                    </p:animEffect>
                                  </p:childTnLst>
                                </p:cTn>
                              </p:par>
                            </p:childTnLst>
                          </p:cTn>
                        </p:par>
                        <p:par>
                          <p:cTn id="94" fill="hold">
                            <p:stCondLst>
                              <p:cond delay="9000"/>
                            </p:stCondLst>
                            <p:childTnLst>
                              <p:par>
                                <p:cTn id="95" presetID="12" presetClass="entr" presetSubtype="8" fill="hold" grpId="0" nodeType="after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additive="base">
                                        <p:cTn id="97" dur="500"/>
                                        <p:tgtEl>
                                          <p:spTgt spid="52"/>
                                        </p:tgtEl>
                                        <p:attrNameLst>
                                          <p:attrName>ppt_x</p:attrName>
                                        </p:attrNameLst>
                                      </p:cBhvr>
                                      <p:tavLst>
                                        <p:tav tm="0">
                                          <p:val>
                                            <p:strVal val="#ppt_x-#ppt_w*1.125000"/>
                                          </p:val>
                                        </p:tav>
                                        <p:tav tm="100000">
                                          <p:val>
                                            <p:strVal val="#ppt_x"/>
                                          </p:val>
                                        </p:tav>
                                      </p:tavLst>
                                    </p:anim>
                                    <p:animEffect transition="in" filter="wipe(right)">
                                      <p:cBhvr>
                                        <p:cTn id="98" dur="500"/>
                                        <p:tgtEl>
                                          <p:spTgt spid="52"/>
                                        </p:tgtEl>
                                      </p:cBhvr>
                                    </p:animEffect>
                                  </p:childTnLst>
                                </p:cTn>
                              </p:par>
                            </p:childTnLst>
                          </p:cTn>
                        </p:par>
                        <p:par>
                          <p:cTn id="99" fill="hold">
                            <p:stCondLst>
                              <p:cond delay="9500"/>
                            </p:stCondLst>
                            <p:childTnLst>
                              <p:par>
                                <p:cTn id="100" presetID="12" presetClass="entr" presetSubtype="8" fill="hold" grpId="0" nodeType="after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p:tgtEl>
                                          <p:spTgt spid="55"/>
                                        </p:tgtEl>
                                        <p:attrNameLst>
                                          <p:attrName>ppt_x</p:attrName>
                                        </p:attrNameLst>
                                      </p:cBhvr>
                                      <p:tavLst>
                                        <p:tav tm="0">
                                          <p:val>
                                            <p:strVal val="#ppt_x-#ppt_w*1.125000"/>
                                          </p:val>
                                        </p:tav>
                                        <p:tav tm="100000">
                                          <p:val>
                                            <p:strVal val="#ppt_x"/>
                                          </p:val>
                                        </p:tav>
                                      </p:tavLst>
                                    </p:anim>
                                    <p:animEffect transition="in" filter="wipe(right)">
                                      <p:cBhvr>
                                        <p:cTn id="103" dur="500"/>
                                        <p:tgtEl>
                                          <p:spTgt spid="55"/>
                                        </p:tgtEl>
                                      </p:cBhvr>
                                    </p:animEffect>
                                  </p:childTnLst>
                                </p:cTn>
                              </p:par>
                            </p:childTnLst>
                          </p:cTn>
                        </p:par>
                        <p:par>
                          <p:cTn id="104" fill="hold">
                            <p:stCondLst>
                              <p:cond delay="10000"/>
                            </p:stCondLst>
                            <p:childTnLst>
                              <p:par>
                                <p:cTn id="105" presetID="12" presetClass="entr" presetSubtype="8"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additive="base">
                                        <p:cTn id="107" dur="500"/>
                                        <p:tgtEl>
                                          <p:spTgt spid="58"/>
                                        </p:tgtEl>
                                        <p:attrNameLst>
                                          <p:attrName>ppt_x</p:attrName>
                                        </p:attrNameLst>
                                      </p:cBhvr>
                                      <p:tavLst>
                                        <p:tav tm="0">
                                          <p:val>
                                            <p:strVal val="#ppt_x-#ppt_w*1.125000"/>
                                          </p:val>
                                        </p:tav>
                                        <p:tav tm="100000">
                                          <p:val>
                                            <p:strVal val="#ppt_x"/>
                                          </p:val>
                                        </p:tav>
                                      </p:tavLst>
                                    </p:anim>
                                    <p:animEffect transition="in" filter="wipe(right)">
                                      <p:cBhvr>
                                        <p:cTn id="108" dur="500"/>
                                        <p:tgtEl>
                                          <p:spTgt spid="58"/>
                                        </p:tgtEl>
                                      </p:cBhvr>
                                    </p:animEffect>
                                  </p:childTnLst>
                                </p:cTn>
                              </p:par>
                            </p:childTnLst>
                          </p:cTn>
                        </p:par>
                        <p:par>
                          <p:cTn id="109" fill="hold">
                            <p:stCondLst>
                              <p:cond delay="10500"/>
                            </p:stCondLst>
                            <p:childTnLst>
                              <p:par>
                                <p:cTn id="110" presetID="12" presetClass="entr" presetSubtype="8" fill="hold" grpId="0" nodeType="afterEffect">
                                  <p:stCondLst>
                                    <p:cond delay="0"/>
                                  </p:stCondLst>
                                  <p:childTnLst>
                                    <p:set>
                                      <p:cBhvr>
                                        <p:cTn id="111" dur="1" fill="hold">
                                          <p:stCondLst>
                                            <p:cond delay="0"/>
                                          </p:stCondLst>
                                        </p:cTn>
                                        <p:tgtEl>
                                          <p:spTgt spid="61"/>
                                        </p:tgtEl>
                                        <p:attrNameLst>
                                          <p:attrName>style.visibility</p:attrName>
                                        </p:attrNameLst>
                                      </p:cBhvr>
                                      <p:to>
                                        <p:strVal val="visible"/>
                                      </p:to>
                                    </p:set>
                                    <p:anim calcmode="lin" valueType="num">
                                      <p:cBhvr additive="base">
                                        <p:cTn id="112" dur="500"/>
                                        <p:tgtEl>
                                          <p:spTgt spid="61"/>
                                        </p:tgtEl>
                                        <p:attrNameLst>
                                          <p:attrName>ppt_x</p:attrName>
                                        </p:attrNameLst>
                                      </p:cBhvr>
                                      <p:tavLst>
                                        <p:tav tm="0">
                                          <p:val>
                                            <p:strVal val="#ppt_x-#ppt_w*1.125000"/>
                                          </p:val>
                                        </p:tav>
                                        <p:tav tm="100000">
                                          <p:val>
                                            <p:strVal val="#ppt_x"/>
                                          </p:val>
                                        </p:tav>
                                      </p:tavLst>
                                    </p:anim>
                                    <p:animEffect transition="in" filter="wipe(right)">
                                      <p:cBhvr>
                                        <p:cTn id="113" dur="500"/>
                                        <p:tgtEl>
                                          <p:spTgt spid="61"/>
                                        </p:tgtEl>
                                      </p:cBhvr>
                                    </p:animEffect>
                                  </p:childTnLst>
                                </p:cTn>
                              </p:par>
                            </p:childTnLst>
                          </p:cTn>
                        </p:par>
                        <p:par>
                          <p:cTn id="114" fill="hold">
                            <p:stCondLst>
                              <p:cond delay="11000"/>
                            </p:stCondLst>
                            <p:childTnLst>
                              <p:par>
                                <p:cTn id="115" presetID="12" presetClass="entr" presetSubtype="8" fill="hold" grpId="0" nodeType="afterEffect">
                                  <p:stCondLst>
                                    <p:cond delay="0"/>
                                  </p:stCondLst>
                                  <p:childTnLst>
                                    <p:set>
                                      <p:cBhvr>
                                        <p:cTn id="116" dur="1" fill="hold">
                                          <p:stCondLst>
                                            <p:cond delay="0"/>
                                          </p:stCondLst>
                                        </p:cTn>
                                        <p:tgtEl>
                                          <p:spTgt spid="64"/>
                                        </p:tgtEl>
                                        <p:attrNameLst>
                                          <p:attrName>style.visibility</p:attrName>
                                        </p:attrNameLst>
                                      </p:cBhvr>
                                      <p:to>
                                        <p:strVal val="visible"/>
                                      </p:to>
                                    </p:set>
                                    <p:anim calcmode="lin" valueType="num">
                                      <p:cBhvr additive="base">
                                        <p:cTn id="117" dur="500"/>
                                        <p:tgtEl>
                                          <p:spTgt spid="64"/>
                                        </p:tgtEl>
                                        <p:attrNameLst>
                                          <p:attrName>ppt_x</p:attrName>
                                        </p:attrNameLst>
                                      </p:cBhvr>
                                      <p:tavLst>
                                        <p:tav tm="0">
                                          <p:val>
                                            <p:strVal val="#ppt_x-#ppt_w*1.125000"/>
                                          </p:val>
                                        </p:tav>
                                        <p:tav tm="100000">
                                          <p:val>
                                            <p:strVal val="#ppt_x"/>
                                          </p:val>
                                        </p:tav>
                                      </p:tavLst>
                                    </p:anim>
                                    <p:animEffect transition="in" filter="wipe(right)">
                                      <p:cBhvr>
                                        <p:cTn id="118" dur="500"/>
                                        <p:tgtEl>
                                          <p:spTgt spid="64"/>
                                        </p:tgtEl>
                                      </p:cBhvr>
                                    </p:animEffect>
                                  </p:childTnLst>
                                </p:cTn>
                              </p:par>
                            </p:childTnLst>
                          </p:cTn>
                        </p:par>
                        <p:par>
                          <p:cTn id="119" fill="hold">
                            <p:stCondLst>
                              <p:cond delay="11500"/>
                            </p:stCondLst>
                            <p:childTnLst>
                              <p:par>
                                <p:cTn id="120" presetID="12" presetClass="entr" presetSubtype="8" fill="hold" grpId="0" nodeType="afterEffect">
                                  <p:stCondLst>
                                    <p:cond delay="0"/>
                                  </p:stCondLst>
                                  <p:childTnLst>
                                    <p:set>
                                      <p:cBhvr>
                                        <p:cTn id="121" dur="1" fill="hold">
                                          <p:stCondLst>
                                            <p:cond delay="0"/>
                                          </p:stCondLst>
                                        </p:cTn>
                                        <p:tgtEl>
                                          <p:spTgt spid="67"/>
                                        </p:tgtEl>
                                        <p:attrNameLst>
                                          <p:attrName>style.visibility</p:attrName>
                                        </p:attrNameLst>
                                      </p:cBhvr>
                                      <p:to>
                                        <p:strVal val="visible"/>
                                      </p:to>
                                    </p:set>
                                    <p:anim calcmode="lin" valueType="num">
                                      <p:cBhvr additive="base">
                                        <p:cTn id="122" dur="500"/>
                                        <p:tgtEl>
                                          <p:spTgt spid="67"/>
                                        </p:tgtEl>
                                        <p:attrNameLst>
                                          <p:attrName>ppt_x</p:attrName>
                                        </p:attrNameLst>
                                      </p:cBhvr>
                                      <p:tavLst>
                                        <p:tav tm="0">
                                          <p:val>
                                            <p:strVal val="#ppt_x-#ppt_w*1.125000"/>
                                          </p:val>
                                        </p:tav>
                                        <p:tav tm="100000">
                                          <p:val>
                                            <p:strVal val="#ppt_x"/>
                                          </p:val>
                                        </p:tav>
                                      </p:tavLst>
                                    </p:anim>
                                    <p:animEffect transition="in" filter="wipe(right)">
                                      <p:cBhvr>
                                        <p:cTn id="123" dur="500"/>
                                        <p:tgtEl>
                                          <p:spTgt spid="67"/>
                                        </p:tgtEl>
                                      </p:cBhvr>
                                    </p:animEffect>
                                  </p:childTnLst>
                                </p:cTn>
                              </p:par>
                            </p:childTnLst>
                          </p:cTn>
                        </p:par>
                        <p:par>
                          <p:cTn id="124" fill="hold">
                            <p:stCondLst>
                              <p:cond delay="12000"/>
                            </p:stCondLst>
                            <p:childTnLst>
                              <p:par>
                                <p:cTn id="125" presetID="12" presetClass="entr" presetSubtype="8" fill="hold" grpId="0" nodeType="afterEffect">
                                  <p:stCondLst>
                                    <p:cond delay="0"/>
                                  </p:stCondLst>
                                  <p:childTnLst>
                                    <p:set>
                                      <p:cBhvr>
                                        <p:cTn id="126" dur="1" fill="hold">
                                          <p:stCondLst>
                                            <p:cond delay="0"/>
                                          </p:stCondLst>
                                        </p:cTn>
                                        <p:tgtEl>
                                          <p:spTgt spid="70"/>
                                        </p:tgtEl>
                                        <p:attrNameLst>
                                          <p:attrName>style.visibility</p:attrName>
                                        </p:attrNameLst>
                                      </p:cBhvr>
                                      <p:to>
                                        <p:strVal val="visible"/>
                                      </p:to>
                                    </p:set>
                                    <p:anim calcmode="lin" valueType="num">
                                      <p:cBhvr additive="base">
                                        <p:cTn id="127" dur="500"/>
                                        <p:tgtEl>
                                          <p:spTgt spid="70"/>
                                        </p:tgtEl>
                                        <p:attrNameLst>
                                          <p:attrName>ppt_x</p:attrName>
                                        </p:attrNameLst>
                                      </p:cBhvr>
                                      <p:tavLst>
                                        <p:tav tm="0">
                                          <p:val>
                                            <p:strVal val="#ppt_x-#ppt_w*1.125000"/>
                                          </p:val>
                                        </p:tav>
                                        <p:tav tm="100000">
                                          <p:val>
                                            <p:strVal val="#ppt_x"/>
                                          </p:val>
                                        </p:tav>
                                      </p:tavLst>
                                    </p:anim>
                                    <p:animEffect transition="in" filter="wipe(right)">
                                      <p:cBhvr>
                                        <p:cTn id="128" dur="500"/>
                                        <p:tgtEl>
                                          <p:spTgt spid="70"/>
                                        </p:tgtEl>
                                      </p:cBhvr>
                                    </p:animEffect>
                                  </p:childTnLst>
                                </p:cTn>
                              </p:par>
                            </p:childTnLst>
                          </p:cTn>
                        </p:par>
                        <p:par>
                          <p:cTn id="129" fill="hold">
                            <p:stCondLst>
                              <p:cond delay="12500"/>
                            </p:stCondLst>
                            <p:childTnLst>
                              <p:par>
                                <p:cTn id="130" presetID="2" presetClass="entr" presetSubtype="2" decel="100000" fill="hold" grpId="0" nodeType="afterEffect">
                                  <p:stCondLst>
                                    <p:cond delay="0"/>
                                  </p:stCondLst>
                                  <p:childTnLst>
                                    <p:set>
                                      <p:cBhvr>
                                        <p:cTn id="131" dur="1" fill="hold">
                                          <p:stCondLst>
                                            <p:cond delay="0"/>
                                          </p:stCondLst>
                                        </p:cTn>
                                        <p:tgtEl>
                                          <p:spTgt spid="26"/>
                                        </p:tgtEl>
                                        <p:attrNameLst>
                                          <p:attrName>style.visibility</p:attrName>
                                        </p:attrNameLst>
                                      </p:cBhvr>
                                      <p:to>
                                        <p:strVal val="visible"/>
                                      </p:to>
                                    </p:set>
                                    <p:anim calcmode="lin" valueType="num">
                                      <p:cBhvr additive="base">
                                        <p:cTn id="132" dur="1000" fill="hold"/>
                                        <p:tgtEl>
                                          <p:spTgt spid="26"/>
                                        </p:tgtEl>
                                        <p:attrNameLst>
                                          <p:attrName>ppt_x</p:attrName>
                                        </p:attrNameLst>
                                      </p:cBhvr>
                                      <p:tavLst>
                                        <p:tav tm="0">
                                          <p:val>
                                            <p:strVal val="1+#ppt_w/2"/>
                                          </p:val>
                                        </p:tav>
                                        <p:tav tm="100000">
                                          <p:val>
                                            <p:strVal val="#ppt_x"/>
                                          </p:val>
                                        </p:tav>
                                      </p:tavLst>
                                    </p:anim>
                                    <p:anim calcmode="lin" valueType="num">
                                      <p:cBhvr additive="base">
                                        <p:cTn id="133" dur="1000" fill="hold"/>
                                        <p:tgtEl>
                                          <p:spTgt spid="26"/>
                                        </p:tgtEl>
                                        <p:attrNameLst>
                                          <p:attrName>ppt_y</p:attrName>
                                        </p:attrNameLst>
                                      </p:cBhvr>
                                      <p:tavLst>
                                        <p:tav tm="0">
                                          <p:val>
                                            <p:strVal val="#ppt_y"/>
                                          </p:val>
                                        </p:tav>
                                        <p:tav tm="100000">
                                          <p:val>
                                            <p:strVal val="#ppt_y"/>
                                          </p:val>
                                        </p:tav>
                                      </p:tavLst>
                                    </p:anim>
                                  </p:childTnLst>
                                </p:cTn>
                              </p:par>
                            </p:childTnLst>
                          </p:cTn>
                        </p:par>
                        <p:par>
                          <p:cTn id="134" fill="hold">
                            <p:stCondLst>
                              <p:cond delay="13500"/>
                            </p:stCondLst>
                            <p:childTnLst>
                              <p:par>
                                <p:cTn id="135" presetID="22" presetClass="entr" presetSubtype="8" fill="hold" grpId="0"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par>
                          <p:cTn id="138" fill="hold">
                            <p:stCondLst>
                              <p:cond delay="14000"/>
                            </p:stCondLst>
                            <p:childTnLst>
                              <p:par>
                                <p:cTn id="139" presetID="53" presetClass="entr" presetSubtype="16" fill="hold" grpId="0" nodeType="afterEffect">
                                  <p:stCondLst>
                                    <p:cond delay="0"/>
                                  </p:stCondLst>
                                  <p:childTnLst>
                                    <p:set>
                                      <p:cBhvr>
                                        <p:cTn id="140" dur="1" fill="hold">
                                          <p:stCondLst>
                                            <p:cond delay="0"/>
                                          </p:stCondLst>
                                        </p:cTn>
                                        <p:tgtEl>
                                          <p:spTgt spid="2"/>
                                        </p:tgtEl>
                                        <p:attrNameLst>
                                          <p:attrName>style.visibility</p:attrName>
                                        </p:attrNameLst>
                                      </p:cBhvr>
                                      <p:to>
                                        <p:strVal val="visible"/>
                                      </p:to>
                                    </p:set>
                                    <p:anim calcmode="lin" valueType="num">
                                      <p:cBhvr>
                                        <p:cTn id="141" dur="500" fill="hold"/>
                                        <p:tgtEl>
                                          <p:spTgt spid="2"/>
                                        </p:tgtEl>
                                        <p:attrNameLst>
                                          <p:attrName>ppt_w</p:attrName>
                                        </p:attrNameLst>
                                      </p:cBhvr>
                                      <p:tavLst>
                                        <p:tav tm="0">
                                          <p:val>
                                            <p:fltVal val="0"/>
                                          </p:val>
                                        </p:tav>
                                        <p:tav tm="100000">
                                          <p:val>
                                            <p:strVal val="#ppt_w"/>
                                          </p:val>
                                        </p:tav>
                                      </p:tavLst>
                                    </p:anim>
                                    <p:anim calcmode="lin" valueType="num">
                                      <p:cBhvr>
                                        <p:cTn id="142" dur="500" fill="hold"/>
                                        <p:tgtEl>
                                          <p:spTgt spid="2"/>
                                        </p:tgtEl>
                                        <p:attrNameLst>
                                          <p:attrName>ppt_h</p:attrName>
                                        </p:attrNameLst>
                                      </p:cBhvr>
                                      <p:tavLst>
                                        <p:tav tm="0">
                                          <p:val>
                                            <p:fltVal val="0"/>
                                          </p:val>
                                        </p:tav>
                                        <p:tav tm="100000">
                                          <p:val>
                                            <p:strVal val="#ppt_h"/>
                                          </p:val>
                                        </p:tav>
                                      </p:tavLst>
                                    </p:anim>
                                    <p:animEffect transition="in" filter="fade">
                                      <p:cBhvr>
                                        <p:cTn id="143" dur="500"/>
                                        <p:tgtEl>
                                          <p:spTgt spid="2"/>
                                        </p:tgtEl>
                                      </p:cBhvr>
                                    </p:animEffect>
                                  </p:childTnLst>
                                </p:cTn>
                              </p:par>
                            </p:childTnLst>
                          </p:cTn>
                        </p:par>
                        <p:par>
                          <p:cTn id="144" fill="hold">
                            <p:stCondLst>
                              <p:cond delay="14500"/>
                            </p:stCondLst>
                            <p:childTnLst>
                              <p:par>
                                <p:cTn id="145" presetID="2" presetClass="entr" presetSubtype="2" decel="100000" fill="hold" grpId="0" nodeType="afterEffect">
                                  <p:stCondLst>
                                    <p:cond delay="0"/>
                                  </p:stCondLst>
                                  <p:childTnLst>
                                    <p:set>
                                      <p:cBhvr>
                                        <p:cTn id="146" dur="1" fill="hold">
                                          <p:stCondLst>
                                            <p:cond delay="0"/>
                                          </p:stCondLst>
                                        </p:cTn>
                                        <p:tgtEl>
                                          <p:spTgt spid="31"/>
                                        </p:tgtEl>
                                        <p:attrNameLst>
                                          <p:attrName>style.visibility</p:attrName>
                                        </p:attrNameLst>
                                      </p:cBhvr>
                                      <p:to>
                                        <p:strVal val="visible"/>
                                      </p:to>
                                    </p:set>
                                    <p:anim calcmode="lin" valueType="num">
                                      <p:cBhvr additive="base">
                                        <p:cTn id="147" dur="1000" fill="hold"/>
                                        <p:tgtEl>
                                          <p:spTgt spid="31"/>
                                        </p:tgtEl>
                                        <p:attrNameLst>
                                          <p:attrName>ppt_x</p:attrName>
                                        </p:attrNameLst>
                                      </p:cBhvr>
                                      <p:tavLst>
                                        <p:tav tm="0">
                                          <p:val>
                                            <p:strVal val="1+#ppt_w/2"/>
                                          </p:val>
                                        </p:tav>
                                        <p:tav tm="100000">
                                          <p:val>
                                            <p:strVal val="#ppt_x"/>
                                          </p:val>
                                        </p:tav>
                                      </p:tavLst>
                                    </p:anim>
                                    <p:anim calcmode="lin" valueType="num">
                                      <p:cBhvr additive="base">
                                        <p:cTn id="148" dur="1000" fill="hold"/>
                                        <p:tgtEl>
                                          <p:spTgt spid="31"/>
                                        </p:tgtEl>
                                        <p:attrNameLst>
                                          <p:attrName>ppt_y</p:attrName>
                                        </p:attrNameLst>
                                      </p:cBhvr>
                                      <p:tavLst>
                                        <p:tav tm="0">
                                          <p:val>
                                            <p:strVal val="#ppt_y"/>
                                          </p:val>
                                        </p:tav>
                                        <p:tav tm="100000">
                                          <p:val>
                                            <p:strVal val="#ppt_y"/>
                                          </p:val>
                                        </p:tav>
                                      </p:tavLst>
                                    </p:anim>
                                  </p:childTnLst>
                                </p:cTn>
                              </p:par>
                            </p:childTnLst>
                          </p:cTn>
                        </p:par>
                        <p:par>
                          <p:cTn id="149" fill="hold">
                            <p:stCondLst>
                              <p:cond delay="15500"/>
                            </p:stCondLst>
                            <p:childTnLst>
                              <p:par>
                                <p:cTn id="150" presetID="53" presetClass="entr" presetSubtype="16" fill="hold" grpId="0" nodeType="afterEffect">
                                  <p:stCondLst>
                                    <p:cond delay="0"/>
                                  </p:stCondLst>
                                  <p:childTnLst>
                                    <p:set>
                                      <p:cBhvr>
                                        <p:cTn id="151" dur="1" fill="hold">
                                          <p:stCondLst>
                                            <p:cond delay="0"/>
                                          </p:stCondLst>
                                        </p:cTn>
                                        <p:tgtEl>
                                          <p:spTgt spid="6"/>
                                        </p:tgtEl>
                                        <p:attrNameLst>
                                          <p:attrName>style.visibility</p:attrName>
                                        </p:attrNameLst>
                                      </p:cBhvr>
                                      <p:to>
                                        <p:strVal val="visible"/>
                                      </p:to>
                                    </p:set>
                                    <p:anim calcmode="lin" valueType="num">
                                      <p:cBhvr>
                                        <p:cTn id="152" dur="500" fill="hold"/>
                                        <p:tgtEl>
                                          <p:spTgt spid="6"/>
                                        </p:tgtEl>
                                        <p:attrNameLst>
                                          <p:attrName>ppt_w</p:attrName>
                                        </p:attrNameLst>
                                      </p:cBhvr>
                                      <p:tavLst>
                                        <p:tav tm="0">
                                          <p:val>
                                            <p:fltVal val="0"/>
                                          </p:val>
                                        </p:tav>
                                        <p:tav tm="100000">
                                          <p:val>
                                            <p:strVal val="#ppt_w"/>
                                          </p:val>
                                        </p:tav>
                                      </p:tavLst>
                                    </p:anim>
                                    <p:anim calcmode="lin" valueType="num">
                                      <p:cBhvr>
                                        <p:cTn id="153" dur="500" fill="hold"/>
                                        <p:tgtEl>
                                          <p:spTgt spid="6"/>
                                        </p:tgtEl>
                                        <p:attrNameLst>
                                          <p:attrName>ppt_h</p:attrName>
                                        </p:attrNameLst>
                                      </p:cBhvr>
                                      <p:tavLst>
                                        <p:tav tm="0">
                                          <p:val>
                                            <p:fltVal val="0"/>
                                          </p:val>
                                        </p:tav>
                                        <p:tav tm="100000">
                                          <p:val>
                                            <p:strVal val="#ppt_h"/>
                                          </p:val>
                                        </p:tav>
                                      </p:tavLst>
                                    </p:anim>
                                    <p:animEffect transition="in" filter="fade">
                                      <p:cBhvr>
                                        <p:cTn id="154" dur="500"/>
                                        <p:tgtEl>
                                          <p:spTgt spid="6"/>
                                        </p:tgtEl>
                                      </p:cBhvr>
                                    </p:animEffect>
                                  </p:childTnLst>
                                </p:cTn>
                              </p:par>
                            </p:childTnLst>
                          </p:cTn>
                        </p:par>
                        <p:par>
                          <p:cTn id="155" fill="hold">
                            <p:stCondLst>
                              <p:cond delay="16000"/>
                            </p:stCondLst>
                            <p:childTnLst>
                              <p:par>
                                <p:cTn id="156" presetID="53" presetClass="entr" presetSubtype="16" fill="hold" grpId="0" nodeType="afterEffect">
                                  <p:stCondLst>
                                    <p:cond delay="0"/>
                                  </p:stCondLst>
                                  <p:childTnLst>
                                    <p:set>
                                      <p:cBhvr>
                                        <p:cTn id="157" dur="1" fill="hold">
                                          <p:stCondLst>
                                            <p:cond delay="0"/>
                                          </p:stCondLst>
                                        </p:cTn>
                                        <p:tgtEl>
                                          <p:spTgt spid="28"/>
                                        </p:tgtEl>
                                        <p:attrNameLst>
                                          <p:attrName>style.visibility</p:attrName>
                                        </p:attrNameLst>
                                      </p:cBhvr>
                                      <p:to>
                                        <p:strVal val="visible"/>
                                      </p:to>
                                    </p:set>
                                    <p:anim calcmode="lin" valueType="num">
                                      <p:cBhvr>
                                        <p:cTn id="158" dur="500" fill="hold"/>
                                        <p:tgtEl>
                                          <p:spTgt spid="28"/>
                                        </p:tgtEl>
                                        <p:attrNameLst>
                                          <p:attrName>ppt_w</p:attrName>
                                        </p:attrNameLst>
                                      </p:cBhvr>
                                      <p:tavLst>
                                        <p:tav tm="0">
                                          <p:val>
                                            <p:fltVal val="0"/>
                                          </p:val>
                                        </p:tav>
                                        <p:tav tm="100000">
                                          <p:val>
                                            <p:strVal val="#ppt_w"/>
                                          </p:val>
                                        </p:tav>
                                      </p:tavLst>
                                    </p:anim>
                                    <p:anim calcmode="lin" valueType="num">
                                      <p:cBhvr>
                                        <p:cTn id="159" dur="500" fill="hold"/>
                                        <p:tgtEl>
                                          <p:spTgt spid="28"/>
                                        </p:tgtEl>
                                        <p:attrNameLst>
                                          <p:attrName>ppt_h</p:attrName>
                                        </p:attrNameLst>
                                      </p:cBhvr>
                                      <p:tavLst>
                                        <p:tav tm="0">
                                          <p:val>
                                            <p:fltVal val="0"/>
                                          </p:val>
                                        </p:tav>
                                        <p:tav tm="100000">
                                          <p:val>
                                            <p:strVal val="#ppt_h"/>
                                          </p:val>
                                        </p:tav>
                                      </p:tavLst>
                                    </p:anim>
                                    <p:animEffect transition="in" filter="fade">
                                      <p:cBhvr>
                                        <p:cTn id="160" dur="500"/>
                                        <p:tgtEl>
                                          <p:spTgt spid="28"/>
                                        </p:tgtEl>
                                      </p:cBhvr>
                                    </p:animEffect>
                                  </p:childTnLst>
                                </p:cTn>
                              </p:par>
                            </p:childTnLst>
                          </p:cTn>
                        </p:par>
                        <p:par>
                          <p:cTn id="161" fill="hold">
                            <p:stCondLst>
                              <p:cond delay="16500"/>
                            </p:stCondLst>
                            <p:childTnLst>
                              <p:par>
                                <p:cTn id="162" presetID="2" presetClass="entr" presetSubtype="2" decel="100000"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additive="base">
                                        <p:cTn id="164" dur="1000" fill="hold"/>
                                        <p:tgtEl>
                                          <p:spTgt spid="32"/>
                                        </p:tgtEl>
                                        <p:attrNameLst>
                                          <p:attrName>ppt_x</p:attrName>
                                        </p:attrNameLst>
                                      </p:cBhvr>
                                      <p:tavLst>
                                        <p:tav tm="0">
                                          <p:val>
                                            <p:strVal val="1+#ppt_w/2"/>
                                          </p:val>
                                        </p:tav>
                                        <p:tav tm="100000">
                                          <p:val>
                                            <p:strVal val="#ppt_x"/>
                                          </p:val>
                                        </p:tav>
                                      </p:tavLst>
                                    </p:anim>
                                    <p:anim calcmode="lin" valueType="num">
                                      <p:cBhvr additive="base">
                                        <p:cTn id="165" dur="1000" fill="hold"/>
                                        <p:tgtEl>
                                          <p:spTgt spid="32"/>
                                        </p:tgtEl>
                                        <p:attrNameLst>
                                          <p:attrName>ppt_y</p:attrName>
                                        </p:attrNameLst>
                                      </p:cBhvr>
                                      <p:tavLst>
                                        <p:tav tm="0">
                                          <p:val>
                                            <p:strVal val="#ppt_y"/>
                                          </p:val>
                                        </p:tav>
                                        <p:tav tm="100000">
                                          <p:val>
                                            <p:strVal val="#ppt_y"/>
                                          </p:val>
                                        </p:tav>
                                      </p:tavLst>
                                    </p:anim>
                                  </p:childTnLst>
                                </p:cTn>
                              </p:par>
                            </p:childTnLst>
                          </p:cTn>
                        </p:par>
                        <p:par>
                          <p:cTn id="166" fill="hold">
                            <p:stCondLst>
                              <p:cond delay="17500"/>
                            </p:stCondLst>
                            <p:childTnLst>
                              <p:par>
                                <p:cTn id="167" presetID="53" presetClass="entr" presetSubtype="16" fill="hold" grpId="0" nodeType="afterEffect">
                                  <p:stCondLst>
                                    <p:cond delay="0"/>
                                  </p:stCondLst>
                                  <p:childTnLst>
                                    <p:set>
                                      <p:cBhvr>
                                        <p:cTn id="168" dur="1" fill="hold">
                                          <p:stCondLst>
                                            <p:cond delay="0"/>
                                          </p:stCondLst>
                                        </p:cTn>
                                        <p:tgtEl>
                                          <p:spTgt spid="34"/>
                                        </p:tgtEl>
                                        <p:attrNameLst>
                                          <p:attrName>style.visibility</p:attrName>
                                        </p:attrNameLst>
                                      </p:cBhvr>
                                      <p:to>
                                        <p:strVal val="visible"/>
                                      </p:to>
                                    </p:set>
                                    <p:anim calcmode="lin" valueType="num">
                                      <p:cBhvr>
                                        <p:cTn id="169" dur="500" fill="hold"/>
                                        <p:tgtEl>
                                          <p:spTgt spid="34"/>
                                        </p:tgtEl>
                                        <p:attrNameLst>
                                          <p:attrName>ppt_w</p:attrName>
                                        </p:attrNameLst>
                                      </p:cBhvr>
                                      <p:tavLst>
                                        <p:tav tm="0">
                                          <p:val>
                                            <p:fltVal val="0"/>
                                          </p:val>
                                        </p:tav>
                                        <p:tav tm="100000">
                                          <p:val>
                                            <p:strVal val="#ppt_w"/>
                                          </p:val>
                                        </p:tav>
                                      </p:tavLst>
                                    </p:anim>
                                    <p:anim calcmode="lin" valueType="num">
                                      <p:cBhvr>
                                        <p:cTn id="170" dur="500" fill="hold"/>
                                        <p:tgtEl>
                                          <p:spTgt spid="34"/>
                                        </p:tgtEl>
                                        <p:attrNameLst>
                                          <p:attrName>ppt_h</p:attrName>
                                        </p:attrNameLst>
                                      </p:cBhvr>
                                      <p:tavLst>
                                        <p:tav tm="0">
                                          <p:val>
                                            <p:fltVal val="0"/>
                                          </p:val>
                                        </p:tav>
                                        <p:tav tm="100000">
                                          <p:val>
                                            <p:strVal val="#ppt_h"/>
                                          </p:val>
                                        </p:tav>
                                      </p:tavLst>
                                    </p:anim>
                                    <p:animEffect transition="in" filter="fade">
                                      <p:cBhvr>
                                        <p:cTn id="171" dur="500"/>
                                        <p:tgtEl>
                                          <p:spTgt spid="34"/>
                                        </p:tgtEl>
                                      </p:cBhvr>
                                    </p:animEffect>
                                  </p:childTnLst>
                                </p:cTn>
                              </p:par>
                            </p:childTnLst>
                          </p:cTn>
                        </p:par>
                        <p:par>
                          <p:cTn id="172" fill="hold">
                            <p:stCondLst>
                              <p:cond delay="18000"/>
                            </p:stCondLst>
                            <p:childTnLst>
                              <p:par>
                                <p:cTn id="173" presetID="53" presetClass="entr" presetSubtype="16" fill="hold" grpId="0" nodeType="afterEffect">
                                  <p:stCondLst>
                                    <p:cond delay="0"/>
                                  </p:stCondLst>
                                  <p:childTnLst>
                                    <p:set>
                                      <p:cBhvr>
                                        <p:cTn id="174" dur="1" fill="hold">
                                          <p:stCondLst>
                                            <p:cond delay="0"/>
                                          </p:stCondLst>
                                        </p:cTn>
                                        <p:tgtEl>
                                          <p:spTgt spid="29"/>
                                        </p:tgtEl>
                                        <p:attrNameLst>
                                          <p:attrName>style.visibility</p:attrName>
                                        </p:attrNameLst>
                                      </p:cBhvr>
                                      <p:to>
                                        <p:strVal val="visible"/>
                                      </p:to>
                                    </p:set>
                                    <p:anim calcmode="lin" valueType="num">
                                      <p:cBhvr>
                                        <p:cTn id="175" dur="500" fill="hold"/>
                                        <p:tgtEl>
                                          <p:spTgt spid="29"/>
                                        </p:tgtEl>
                                        <p:attrNameLst>
                                          <p:attrName>ppt_w</p:attrName>
                                        </p:attrNameLst>
                                      </p:cBhvr>
                                      <p:tavLst>
                                        <p:tav tm="0">
                                          <p:val>
                                            <p:fltVal val="0"/>
                                          </p:val>
                                        </p:tav>
                                        <p:tav tm="100000">
                                          <p:val>
                                            <p:strVal val="#ppt_w"/>
                                          </p:val>
                                        </p:tav>
                                      </p:tavLst>
                                    </p:anim>
                                    <p:anim calcmode="lin" valueType="num">
                                      <p:cBhvr>
                                        <p:cTn id="176" dur="500" fill="hold"/>
                                        <p:tgtEl>
                                          <p:spTgt spid="29"/>
                                        </p:tgtEl>
                                        <p:attrNameLst>
                                          <p:attrName>ppt_h</p:attrName>
                                        </p:attrNameLst>
                                      </p:cBhvr>
                                      <p:tavLst>
                                        <p:tav tm="0">
                                          <p:val>
                                            <p:fltVal val="0"/>
                                          </p:val>
                                        </p:tav>
                                        <p:tav tm="100000">
                                          <p:val>
                                            <p:strVal val="#ppt_h"/>
                                          </p:val>
                                        </p:tav>
                                      </p:tavLst>
                                    </p:anim>
                                    <p:animEffect transition="in" filter="fade">
                                      <p:cBhvr>
                                        <p:cTn id="177" dur="500"/>
                                        <p:tgtEl>
                                          <p:spTgt spid="29"/>
                                        </p:tgtEl>
                                      </p:cBhvr>
                                    </p:animEffect>
                                  </p:childTnLst>
                                </p:cTn>
                              </p:par>
                            </p:childTnLst>
                          </p:cTn>
                        </p:par>
                        <p:par>
                          <p:cTn id="178" fill="hold">
                            <p:stCondLst>
                              <p:cond delay="18500"/>
                            </p:stCondLst>
                            <p:childTnLst>
                              <p:par>
                                <p:cTn id="179" presetID="2" presetClass="entr" presetSubtype="2" decel="100000" fill="hold" grpId="0" nodeType="afterEffect">
                                  <p:stCondLst>
                                    <p:cond delay="0"/>
                                  </p:stCondLst>
                                  <p:childTnLst>
                                    <p:set>
                                      <p:cBhvr>
                                        <p:cTn id="180" dur="1" fill="hold">
                                          <p:stCondLst>
                                            <p:cond delay="0"/>
                                          </p:stCondLst>
                                        </p:cTn>
                                        <p:tgtEl>
                                          <p:spTgt spid="3"/>
                                        </p:tgtEl>
                                        <p:attrNameLst>
                                          <p:attrName>style.visibility</p:attrName>
                                        </p:attrNameLst>
                                      </p:cBhvr>
                                      <p:to>
                                        <p:strVal val="visible"/>
                                      </p:to>
                                    </p:set>
                                    <p:anim calcmode="lin" valueType="num">
                                      <p:cBhvr additive="base">
                                        <p:cTn id="181" dur="1000" fill="hold"/>
                                        <p:tgtEl>
                                          <p:spTgt spid="3"/>
                                        </p:tgtEl>
                                        <p:attrNameLst>
                                          <p:attrName>ppt_x</p:attrName>
                                        </p:attrNameLst>
                                      </p:cBhvr>
                                      <p:tavLst>
                                        <p:tav tm="0">
                                          <p:val>
                                            <p:strVal val="1+#ppt_w/2"/>
                                          </p:val>
                                        </p:tav>
                                        <p:tav tm="100000">
                                          <p:val>
                                            <p:strVal val="#ppt_x"/>
                                          </p:val>
                                        </p:tav>
                                      </p:tavLst>
                                    </p:anim>
                                    <p:anim calcmode="lin" valueType="num">
                                      <p:cBhvr additive="base">
                                        <p:cTn id="182" dur="1000" fill="hold"/>
                                        <p:tgtEl>
                                          <p:spTgt spid="3"/>
                                        </p:tgtEl>
                                        <p:attrNameLst>
                                          <p:attrName>ppt_y</p:attrName>
                                        </p:attrNameLst>
                                      </p:cBhvr>
                                      <p:tavLst>
                                        <p:tav tm="0">
                                          <p:val>
                                            <p:strVal val="#ppt_y"/>
                                          </p:val>
                                        </p:tav>
                                        <p:tav tm="100000">
                                          <p:val>
                                            <p:strVal val="#ppt_y"/>
                                          </p:val>
                                        </p:tav>
                                      </p:tavLst>
                                    </p:anim>
                                  </p:childTnLst>
                                </p:cTn>
                              </p:par>
                            </p:childTnLst>
                          </p:cTn>
                        </p:par>
                        <p:par>
                          <p:cTn id="183" fill="hold">
                            <p:stCondLst>
                              <p:cond delay="19500"/>
                            </p:stCondLst>
                            <p:childTnLst>
                              <p:par>
                                <p:cTn id="184" presetID="53" presetClass="entr" presetSubtype="16" fill="hold" grpId="0" nodeType="afterEffect">
                                  <p:stCondLst>
                                    <p:cond delay="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500" fill="hold"/>
                                        <p:tgtEl>
                                          <p:spTgt spid="35"/>
                                        </p:tgtEl>
                                        <p:attrNameLst>
                                          <p:attrName>ppt_w</p:attrName>
                                        </p:attrNameLst>
                                      </p:cBhvr>
                                      <p:tavLst>
                                        <p:tav tm="0">
                                          <p:val>
                                            <p:fltVal val="0"/>
                                          </p:val>
                                        </p:tav>
                                        <p:tav tm="100000">
                                          <p:val>
                                            <p:strVal val="#ppt_w"/>
                                          </p:val>
                                        </p:tav>
                                      </p:tavLst>
                                    </p:anim>
                                    <p:anim calcmode="lin" valueType="num">
                                      <p:cBhvr>
                                        <p:cTn id="187" dur="500" fill="hold"/>
                                        <p:tgtEl>
                                          <p:spTgt spid="35"/>
                                        </p:tgtEl>
                                        <p:attrNameLst>
                                          <p:attrName>ppt_h</p:attrName>
                                        </p:attrNameLst>
                                      </p:cBhvr>
                                      <p:tavLst>
                                        <p:tav tm="0">
                                          <p:val>
                                            <p:fltVal val="0"/>
                                          </p:val>
                                        </p:tav>
                                        <p:tav tm="100000">
                                          <p:val>
                                            <p:strVal val="#ppt_h"/>
                                          </p:val>
                                        </p:tav>
                                      </p:tavLst>
                                    </p:anim>
                                    <p:animEffect transition="in" filter="fade">
                                      <p:cBhvr>
                                        <p:cTn id="188" dur="500"/>
                                        <p:tgtEl>
                                          <p:spTgt spid="35"/>
                                        </p:tgtEl>
                                      </p:cBhvr>
                                    </p:animEffect>
                                  </p:childTnLst>
                                </p:cTn>
                              </p:par>
                            </p:childTnLst>
                          </p:cTn>
                        </p:par>
                        <p:par>
                          <p:cTn id="189" fill="hold">
                            <p:stCondLst>
                              <p:cond delay="20000"/>
                            </p:stCondLst>
                            <p:childTnLst>
                              <p:par>
                                <p:cTn id="190" presetID="53" presetClass="entr" presetSubtype="16" fill="hold" grpId="0" nodeType="afterEffect">
                                  <p:stCondLst>
                                    <p:cond delay="0"/>
                                  </p:stCondLst>
                                  <p:childTnLst>
                                    <p:set>
                                      <p:cBhvr>
                                        <p:cTn id="191" dur="1" fill="hold">
                                          <p:stCondLst>
                                            <p:cond delay="0"/>
                                          </p:stCondLst>
                                        </p:cTn>
                                        <p:tgtEl>
                                          <p:spTgt spid="30"/>
                                        </p:tgtEl>
                                        <p:attrNameLst>
                                          <p:attrName>style.visibility</p:attrName>
                                        </p:attrNameLst>
                                      </p:cBhvr>
                                      <p:to>
                                        <p:strVal val="visible"/>
                                      </p:to>
                                    </p:set>
                                    <p:anim calcmode="lin" valueType="num">
                                      <p:cBhvr>
                                        <p:cTn id="192" dur="500" fill="hold"/>
                                        <p:tgtEl>
                                          <p:spTgt spid="30"/>
                                        </p:tgtEl>
                                        <p:attrNameLst>
                                          <p:attrName>ppt_w</p:attrName>
                                        </p:attrNameLst>
                                      </p:cBhvr>
                                      <p:tavLst>
                                        <p:tav tm="0">
                                          <p:val>
                                            <p:fltVal val="0"/>
                                          </p:val>
                                        </p:tav>
                                        <p:tav tm="100000">
                                          <p:val>
                                            <p:strVal val="#ppt_w"/>
                                          </p:val>
                                        </p:tav>
                                      </p:tavLst>
                                    </p:anim>
                                    <p:anim calcmode="lin" valueType="num">
                                      <p:cBhvr>
                                        <p:cTn id="193" dur="500" fill="hold"/>
                                        <p:tgtEl>
                                          <p:spTgt spid="30"/>
                                        </p:tgtEl>
                                        <p:attrNameLst>
                                          <p:attrName>ppt_h</p:attrName>
                                        </p:attrNameLst>
                                      </p:cBhvr>
                                      <p:tavLst>
                                        <p:tav tm="0">
                                          <p:val>
                                            <p:fltVal val="0"/>
                                          </p:val>
                                        </p:tav>
                                        <p:tav tm="100000">
                                          <p:val>
                                            <p:strVal val="#ppt_h"/>
                                          </p:val>
                                        </p:tav>
                                      </p:tavLst>
                                    </p:anim>
                                    <p:animEffect transition="in" filter="fade">
                                      <p:cBhvr>
                                        <p:cTn id="194" dur="500"/>
                                        <p:tgtEl>
                                          <p:spTgt spid="30"/>
                                        </p:tgtEl>
                                      </p:cBhvr>
                                    </p:animEffect>
                                  </p:childTnLst>
                                </p:cTn>
                              </p:par>
                            </p:childTnLst>
                          </p:cTn>
                        </p:par>
                        <p:par>
                          <p:cTn id="195" fill="hold">
                            <p:stCondLst>
                              <p:cond delay="20500"/>
                            </p:stCondLst>
                            <p:childTnLst>
                              <p:par>
                                <p:cTn id="196" presetID="2" presetClass="entr" presetSubtype="2" decel="100000" fill="hold" grpId="0" nodeType="afterEffect">
                                  <p:stCondLst>
                                    <p:cond delay="0"/>
                                  </p:stCondLst>
                                  <p:childTnLst>
                                    <p:set>
                                      <p:cBhvr>
                                        <p:cTn id="197" dur="1" fill="hold">
                                          <p:stCondLst>
                                            <p:cond delay="0"/>
                                          </p:stCondLst>
                                        </p:cTn>
                                        <p:tgtEl>
                                          <p:spTgt spid="33"/>
                                        </p:tgtEl>
                                        <p:attrNameLst>
                                          <p:attrName>style.visibility</p:attrName>
                                        </p:attrNameLst>
                                      </p:cBhvr>
                                      <p:to>
                                        <p:strVal val="visible"/>
                                      </p:to>
                                    </p:set>
                                    <p:anim calcmode="lin" valueType="num">
                                      <p:cBhvr additive="base">
                                        <p:cTn id="198" dur="1000" fill="hold"/>
                                        <p:tgtEl>
                                          <p:spTgt spid="33"/>
                                        </p:tgtEl>
                                        <p:attrNameLst>
                                          <p:attrName>ppt_x</p:attrName>
                                        </p:attrNameLst>
                                      </p:cBhvr>
                                      <p:tavLst>
                                        <p:tav tm="0">
                                          <p:val>
                                            <p:strVal val="1+#ppt_w/2"/>
                                          </p:val>
                                        </p:tav>
                                        <p:tav tm="100000">
                                          <p:val>
                                            <p:strVal val="#ppt_x"/>
                                          </p:val>
                                        </p:tav>
                                      </p:tavLst>
                                    </p:anim>
                                    <p:anim calcmode="lin" valueType="num">
                                      <p:cBhvr additive="base">
                                        <p:cTn id="199" dur="1000" fill="hold"/>
                                        <p:tgtEl>
                                          <p:spTgt spid="33"/>
                                        </p:tgtEl>
                                        <p:attrNameLst>
                                          <p:attrName>ppt_y</p:attrName>
                                        </p:attrNameLst>
                                      </p:cBhvr>
                                      <p:tavLst>
                                        <p:tav tm="0">
                                          <p:val>
                                            <p:strVal val="#ppt_y"/>
                                          </p:val>
                                        </p:tav>
                                        <p:tav tm="100000">
                                          <p:val>
                                            <p:strVal val="#ppt_y"/>
                                          </p:val>
                                        </p:tav>
                                      </p:tavLst>
                                    </p:anim>
                                  </p:childTnLst>
                                </p:cTn>
                              </p:par>
                            </p:childTnLst>
                          </p:cTn>
                        </p:par>
                        <p:par>
                          <p:cTn id="200" fill="hold">
                            <p:stCondLst>
                              <p:cond delay="21500"/>
                            </p:stCondLst>
                            <p:childTnLst>
                              <p:par>
                                <p:cTn id="201" presetID="53" presetClass="entr" presetSubtype="16" fill="hold" grpId="0" nodeType="afterEffect">
                                  <p:stCondLst>
                                    <p:cond delay="0"/>
                                  </p:stCondLst>
                                  <p:childTnLst>
                                    <p:set>
                                      <p:cBhvr>
                                        <p:cTn id="202" dur="1" fill="hold">
                                          <p:stCondLst>
                                            <p:cond delay="0"/>
                                          </p:stCondLst>
                                        </p:cTn>
                                        <p:tgtEl>
                                          <p:spTgt spid="36"/>
                                        </p:tgtEl>
                                        <p:attrNameLst>
                                          <p:attrName>style.visibility</p:attrName>
                                        </p:attrNameLst>
                                      </p:cBhvr>
                                      <p:to>
                                        <p:strVal val="visible"/>
                                      </p:to>
                                    </p:set>
                                    <p:anim calcmode="lin" valueType="num">
                                      <p:cBhvr>
                                        <p:cTn id="203" dur="500" fill="hold"/>
                                        <p:tgtEl>
                                          <p:spTgt spid="36"/>
                                        </p:tgtEl>
                                        <p:attrNameLst>
                                          <p:attrName>ppt_w</p:attrName>
                                        </p:attrNameLst>
                                      </p:cBhvr>
                                      <p:tavLst>
                                        <p:tav tm="0">
                                          <p:val>
                                            <p:fltVal val="0"/>
                                          </p:val>
                                        </p:tav>
                                        <p:tav tm="100000">
                                          <p:val>
                                            <p:strVal val="#ppt_w"/>
                                          </p:val>
                                        </p:tav>
                                      </p:tavLst>
                                    </p:anim>
                                    <p:anim calcmode="lin" valueType="num">
                                      <p:cBhvr>
                                        <p:cTn id="204" dur="500" fill="hold"/>
                                        <p:tgtEl>
                                          <p:spTgt spid="36"/>
                                        </p:tgtEl>
                                        <p:attrNameLst>
                                          <p:attrName>ppt_h</p:attrName>
                                        </p:attrNameLst>
                                      </p:cBhvr>
                                      <p:tavLst>
                                        <p:tav tm="0">
                                          <p:val>
                                            <p:fltVal val="0"/>
                                          </p:val>
                                        </p:tav>
                                        <p:tav tm="100000">
                                          <p:val>
                                            <p:strVal val="#ppt_h"/>
                                          </p:val>
                                        </p:tav>
                                      </p:tavLst>
                                    </p:anim>
                                    <p:animEffect transition="in" filter="fade">
                                      <p:cBhvr>
                                        <p:cTn id="20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 grpId="0" animBg="1"/>
      <p:bldP spid="28" grpId="0" animBg="1"/>
      <p:bldP spid="29" grpId="0" animBg="1"/>
      <p:bldP spid="30" grpId="0" animBg="1"/>
      <p:bldP spid="3" grpId="0"/>
      <p:bldP spid="31" grpId="0"/>
      <p:bldP spid="32" grpId="0"/>
      <p:bldP spid="33" grpId="0"/>
      <p:bldP spid="6" grpId="0"/>
      <p:bldP spid="34" grpId="0"/>
      <p:bldP spid="35" grpId="0"/>
      <p:bldP spid="36" grpId="0"/>
      <p:bldGraphic spid="9" grpId="0">
        <p:bldAsOne/>
      </p:bldGraphic>
      <p:bldP spid="40" grpId="0"/>
      <p:bldP spid="10" grpId="0"/>
      <p:bldP spid="41" grpId="0"/>
      <p:bldP spid="42" grpId="0"/>
      <p:bldP spid="43" grpId="0"/>
      <p:bldP spid="46" grpId="0"/>
      <p:bldP spid="49" grpId="0"/>
      <p:bldP spid="52" grpId="0"/>
      <p:bldP spid="55" grpId="0"/>
      <p:bldP spid="58" grpId="0"/>
      <p:bldP spid="61" grpId="0"/>
      <p:bldP spid="64" grpId="0"/>
      <p:bldP spid="67" grpId="0"/>
      <p:bldP spid="70" grpId="0"/>
      <p:bldP spid="71" grpId="0"/>
      <p:bldP spid="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hidden="1"/>
          <p:cNvPicPr>
            <a:picLocks noChangeAspect="1"/>
          </p:cNvPicPr>
          <p:nvPr/>
        </p:nvPicPr>
        <p:blipFill rotWithShape="1">
          <a:blip r:embed="rId2"/>
          <a:srcRect l="39921" t="47284" r="44761" b="34797"/>
          <a:stretch/>
        </p:blipFill>
        <p:spPr>
          <a:xfrm>
            <a:off x="11224986" y="0"/>
            <a:ext cx="6281964" cy="4133727"/>
          </a:xfrm>
          <a:prstGeom prst="rect">
            <a:avLst/>
          </a:prstGeom>
        </p:spPr>
      </p:pic>
      <p:graphicFrame>
        <p:nvGraphicFramePr>
          <p:cNvPr id="5" name="图表 4"/>
          <p:cNvGraphicFramePr/>
          <p:nvPr>
            <p:extLst>
              <p:ext uri="{D42A27DB-BD31-4B8C-83A1-F6EECF244321}">
                <p14:modId xmlns:p14="http://schemas.microsoft.com/office/powerpoint/2010/main" val="905804565"/>
              </p:ext>
            </p:extLst>
          </p:nvPr>
        </p:nvGraphicFramePr>
        <p:xfrm>
          <a:off x="1783954" y="1895020"/>
          <a:ext cx="8973775" cy="742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3310870" y="3849914"/>
            <a:ext cx="1321645" cy="791937"/>
            <a:chOff x="3310870" y="3849914"/>
            <a:chExt cx="1321645" cy="791937"/>
          </a:xfrm>
        </p:grpSpPr>
        <p:cxnSp>
          <p:nvCxnSpPr>
            <p:cNvPr id="7" name="直接连接符 6"/>
            <p:cNvCxnSpPr/>
            <p:nvPr/>
          </p:nvCxnSpPr>
          <p:spPr>
            <a:xfrm flipH="1" flipV="1">
              <a:off x="3939458" y="3907064"/>
              <a:ext cx="693057" cy="7347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405695" y="3907064"/>
              <a:ext cx="5337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310870" y="3849914"/>
              <a:ext cx="114300"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grpSp>
      <p:sp>
        <p:nvSpPr>
          <p:cNvPr id="16" name="文本框 15"/>
          <p:cNvSpPr txBox="1"/>
          <p:nvPr/>
        </p:nvSpPr>
        <p:spPr>
          <a:xfrm>
            <a:off x="2319581" y="3684298"/>
            <a:ext cx="908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a:ea typeface="思源黑体 CN Light"/>
                <a:cs typeface="+mn-cs"/>
              </a:rPr>
              <a:t>January</a:t>
            </a:r>
            <a:endParaRPr kumimoji="0" lang="zh-CN" altLang="en-US" sz="1800" b="0" i="0" u="none" strike="noStrike" kern="1200" cap="none" spc="0" normalizeH="0" baseline="0" noProof="0" dirty="0">
              <a:ln>
                <a:noFill/>
              </a:ln>
              <a:solidFill>
                <a:srgbClr val="FF0000"/>
              </a:solidFill>
              <a:effectLst/>
              <a:uLnTx/>
              <a:uFillTx/>
              <a:latin typeface="Calibri"/>
              <a:ea typeface="思源黑体 CN Light"/>
              <a:cs typeface="+mn-cs"/>
            </a:endParaRPr>
          </a:p>
        </p:txBody>
      </p:sp>
      <p:grpSp>
        <p:nvGrpSpPr>
          <p:cNvPr id="6" name="组合 5"/>
          <p:cNvGrpSpPr/>
          <p:nvPr/>
        </p:nvGrpSpPr>
        <p:grpSpPr>
          <a:xfrm>
            <a:off x="4217954" y="2819972"/>
            <a:ext cx="1321645" cy="791937"/>
            <a:chOff x="4217954" y="2819972"/>
            <a:chExt cx="1321645" cy="791937"/>
          </a:xfrm>
        </p:grpSpPr>
        <p:cxnSp>
          <p:nvCxnSpPr>
            <p:cNvPr id="20" name="直接连接符 19"/>
            <p:cNvCxnSpPr/>
            <p:nvPr/>
          </p:nvCxnSpPr>
          <p:spPr>
            <a:xfrm flipH="1" flipV="1">
              <a:off x="4846542" y="2877122"/>
              <a:ext cx="693057" cy="734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312779" y="2877122"/>
              <a:ext cx="53376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4217954" y="2819972"/>
              <a:ext cx="114300"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grpSp>
      <p:sp>
        <p:nvSpPr>
          <p:cNvPr id="25" name="文本框 24"/>
          <p:cNvSpPr txBox="1"/>
          <p:nvPr/>
        </p:nvSpPr>
        <p:spPr>
          <a:xfrm>
            <a:off x="3108526" y="2669596"/>
            <a:ext cx="10223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a:ea typeface="思源黑体 CN Light"/>
                <a:cs typeface="+mn-cs"/>
              </a:rPr>
              <a:t>February</a:t>
            </a:r>
            <a:endParaRPr kumimoji="0" lang="zh-CN" altLang="en-US" sz="1800" b="0" i="0" u="none" strike="noStrike" kern="1200" cap="none" spc="0" normalizeH="0" baseline="0" noProof="0" dirty="0">
              <a:ln>
                <a:noFill/>
              </a:ln>
              <a:solidFill>
                <a:srgbClr val="FF0000"/>
              </a:solidFill>
              <a:effectLst/>
              <a:uLnTx/>
              <a:uFillTx/>
              <a:latin typeface="Calibri"/>
              <a:ea typeface="思源黑体 CN Light"/>
              <a:cs typeface="+mn-cs"/>
            </a:endParaRPr>
          </a:p>
        </p:txBody>
      </p:sp>
      <p:grpSp>
        <p:nvGrpSpPr>
          <p:cNvPr id="8" name="组合 7"/>
          <p:cNvGrpSpPr/>
          <p:nvPr/>
        </p:nvGrpSpPr>
        <p:grpSpPr>
          <a:xfrm>
            <a:off x="7909130" y="2819972"/>
            <a:ext cx="1341122" cy="791937"/>
            <a:chOff x="7909130" y="2819972"/>
            <a:chExt cx="1341122" cy="791937"/>
          </a:xfrm>
        </p:grpSpPr>
        <p:cxnSp>
          <p:nvCxnSpPr>
            <p:cNvPr id="29" name="直接连接符 28"/>
            <p:cNvCxnSpPr/>
            <p:nvPr/>
          </p:nvCxnSpPr>
          <p:spPr>
            <a:xfrm flipV="1">
              <a:off x="7909130" y="2877122"/>
              <a:ext cx="693057" cy="734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8602187" y="2877122"/>
              <a:ext cx="53376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9135952" y="2819972"/>
              <a:ext cx="114300"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grpSp>
      <p:sp>
        <p:nvSpPr>
          <p:cNvPr id="32" name="文本框 31"/>
          <p:cNvSpPr txBox="1"/>
          <p:nvPr/>
        </p:nvSpPr>
        <p:spPr>
          <a:xfrm>
            <a:off x="9374619" y="2669596"/>
            <a:ext cx="788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a:ea typeface="思源黑体 CN Light"/>
                <a:cs typeface="+mn-cs"/>
              </a:rPr>
              <a:t>March</a:t>
            </a:r>
            <a:endParaRPr kumimoji="0" lang="zh-CN" altLang="en-US" sz="1800" b="0" i="0" u="none" strike="noStrike" kern="1200" cap="none" spc="0" normalizeH="0" baseline="0" noProof="0" dirty="0">
              <a:ln>
                <a:noFill/>
              </a:ln>
              <a:solidFill>
                <a:srgbClr val="FF0000"/>
              </a:solidFill>
              <a:effectLst/>
              <a:uLnTx/>
              <a:uFillTx/>
              <a:latin typeface="Calibri"/>
              <a:ea typeface="思源黑体 CN Light"/>
              <a:cs typeface="+mn-cs"/>
            </a:endParaRPr>
          </a:p>
        </p:txBody>
      </p:sp>
      <p:sp>
        <p:nvSpPr>
          <p:cNvPr id="33" name="文本框 32"/>
          <p:cNvSpPr txBox="1"/>
          <p:nvPr/>
        </p:nvSpPr>
        <p:spPr>
          <a:xfrm>
            <a:off x="5431998" y="5132424"/>
            <a:ext cx="18453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思源黑体 CN Light"/>
                <a:cs typeface="+mn-cs"/>
              </a:rPr>
              <a:t>部门工作进度表</a:t>
            </a:r>
          </a:p>
        </p:txBody>
      </p:sp>
      <p:sp>
        <p:nvSpPr>
          <p:cNvPr id="34" name="文本框 33"/>
          <p:cNvSpPr txBox="1"/>
          <p:nvPr/>
        </p:nvSpPr>
        <p:spPr>
          <a:xfrm>
            <a:off x="5436294" y="5446263"/>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26" name="文本框 25"/>
          <p:cNvSpPr txBox="1"/>
          <p:nvPr/>
        </p:nvSpPr>
        <p:spPr>
          <a:xfrm>
            <a:off x="352425" y="325865"/>
            <a:ext cx="129073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半环图</a:t>
            </a:r>
          </a:p>
        </p:txBody>
      </p:sp>
      <p:sp>
        <p:nvSpPr>
          <p:cNvPr id="27" name="文本框 26"/>
          <p:cNvSpPr txBox="1"/>
          <p:nvPr/>
        </p:nvSpPr>
        <p:spPr>
          <a:xfrm>
            <a:off x="1643163"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878125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anim calcmode="lin" valueType="num">
                                      <p:cBhvr>
                                        <p:cTn id="56" dur="1000" fill="hold"/>
                                        <p:tgtEl>
                                          <p:spTgt spid="32"/>
                                        </p:tgtEl>
                                        <p:attrNameLst>
                                          <p:attrName>ppt_x</p:attrName>
                                        </p:attrNameLst>
                                      </p:cBhvr>
                                      <p:tavLst>
                                        <p:tav tm="0">
                                          <p:val>
                                            <p:strVal val="#ppt_x"/>
                                          </p:val>
                                        </p:tav>
                                        <p:tav tm="100000">
                                          <p:val>
                                            <p:strVal val="#ppt_x"/>
                                          </p:val>
                                        </p:tav>
                                      </p:tavLst>
                                    </p:anim>
                                    <p:anim calcmode="lin" valueType="num">
                                      <p:cBhvr>
                                        <p:cTn id="5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6" grpId="0"/>
      <p:bldP spid="25" grpId="0"/>
      <p:bldP spid="32" grpId="0"/>
      <p:bldP spid="33" grpId="0"/>
      <p:bldP spid="34"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91A2C"/>
        </a:solidFill>
        <a:effectLst/>
      </p:bgPr>
    </p:bg>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3508984933"/>
              </p:ext>
            </p:extLst>
          </p:nvPr>
        </p:nvGraphicFramePr>
        <p:xfrm>
          <a:off x="609600" y="2900358"/>
          <a:ext cx="3026735" cy="307419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a:off x="4171507" y="2582979"/>
            <a:ext cx="0" cy="3262467"/>
          </a:xfrm>
          <a:prstGeom prst="line">
            <a:avLst/>
          </a:prstGeom>
          <a:ln>
            <a:solidFill>
              <a:srgbClr val="E7D388">
                <a:alpha val="29000"/>
              </a:srgb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p:nvPr>
            <p:extLst>
              <p:ext uri="{D42A27DB-BD31-4B8C-83A1-F6EECF244321}">
                <p14:modId xmlns:p14="http://schemas.microsoft.com/office/powerpoint/2010/main" val="4069632055"/>
              </p:ext>
            </p:extLst>
          </p:nvPr>
        </p:nvGraphicFramePr>
        <p:xfrm>
          <a:off x="4629559" y="2379846"/>
          <a:ext cx="6930381" cy="3465600"/>
        </p:xfrm>
        <a:graphic>
          <a:graphicData uri="http://schemas.openxmlformats.org/drawingml/2006/chart">
            <c:chart xmlns:c="http://schemas.openxmlformats.org/drawingml/2006/chart" xmlns:r="http://schemas.openxmlformats.org/officeDocument/2006/relationships" r:id="rId3"/>
          </a:graphicData>
        </a:graphic>
      </p:graphicFrame>
      <p:sp>
        <p:nvSpPr>
          <p:cNvPr id="19" name="矩形 18"/>
          <p:cNvSpPr/>
          <p:nvPr/>
        </p:nvSpPr>
        <p:spPr>
          <a:xfrm>
            <a:off x="5303912" y="790338"/>
            <a:ext cx="1453429" cy="2051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33" b="0" i="0" u="none" strike="noStrike" kern="1200" cap="none" spc="0" normalizeH="0" baseline="0" noProof="0" dirty="0">
                <a:ln>
                  <a:noFill/>
                </a:ln>
                <a:solidFill>
                  <a:prstClr val="white">
                    <a:lumMod val="85000"/>
                  </a:prstClr>
                </a:solidFill>
                <a:effectLst/>
                <a:uLnTx/>
                <a:uFillTx/>
                <a:latin typeface="Microsoft YaHei"/>
                <a:ea typeface="Microsoft YaHei"/>
                <a:cs typeface="+mn-ea"/>
                <a:sym typeface="+mn-lt"/>
              </a:rPr>
              <a:t>Operation Data</a:t>
            </a:r>
          </a:p>
        </p:txBody>
      </p:sp>
      <p:sp>
        <p:nvSpPr>
          <p:cNvPr id="22" name="文本框 21"/>
          <p:cNvSpPr txBox="1"/>
          <p:nvPr/>
        </p:nvSpPr>
        <p:spPr>
          <a:xfrm>
            <a:off x="4718459" y="342020"/>
            <a:ext cx="2624334" cy="461345"/>
          </a:xfrm>
          <a:prstGeom prst="rect">
            <a:avLst/>
          </a:prstGeom>
          <a:noFill/>
        </p:spPr>
        <p:txBody>
          <a:bodyPr wrap="square">
            <a:spAutoFit/>
          </a:bodyPr>
          <a:lstStyle>
            <a:defPPr>
              <a:defRPr lang="en-US"/>
            </a:defPPr>
            <a:lvl1pPr>
              <a:lnSpc>
                <a:spcPct val="100000"/>
              </a:lnSpc>
              <a:defRPr sz="2398" b="1">
                <a:solidFill>
                  <a:schemeClr val="bg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98" b="1" i="0" u="none" strike="noStrike" kern="1200" cap="none" spc="0" normalizeH="0" baseline="0" noProof="0" dirty="0">
                <a:ln>
                  <a:noFill/>
                </a:ln>
                <a:solidFill>
                  <a:prstClr val="white"/>
                </a:solidFill>
                <a:effectLst/>
                <a:uLnTx/>
                <a:uFillTx/>
                <a:latin typeface="Microsoft YaHei"/>
                <a:ea typeface="Microsoft YaHei"/>
                <a:sym typeface="+mn-lt"/>
              </a:rPr>
              <a:t>XXXX</a:t>
            </a:r>
            <a:r>
              <a:rPr kumimoji="0" lang="zh-CN" altLang="en-US" sz="2398" b="1" i="0" u="none" strike="noStrike" kern="1200" cap="none" spc="0" normalizeH="0" baseline="0" noProof="0" dirty="0">
                <a:ln>
                  <a:noFill/>
                </a:ln>
                <a:solidFill>
                  <a:prstClr val="white"/>
                </a:solidFill>
                <a:effectLst/>
                <a:uLnTx/>
                <a:uFillTx/>
                <a:latin typeface="Microsoft YaHei"/>
                <a:ea typeface="Microsoft YaHei"/>
                <a:sym typeface="+mn-lt"/>
              </a:rPr>
              <a:t>数据</a:t>
            </a:r>
          </a:p>
        </p:txBody>
      </p:sp>
      <p:sp>
        <p:nvSpPr>
          <p:cNvPr id="18" name="文本框 17"/>
          <p:cNvSpPr txBox="1"/>
          <p:nvPr/>
        </p:nvSpPr>
        <p:spPr>
          <a:xfrm>
            <a:off x="1425646" y="1422571"/>
            <a:ext cx="1819660" cy="646331"/>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数据</a:t>
            </a:r>
            <a:endParaRPr kumimoji="0" lang="zh-CN" altLang="en-US" sz="36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0" name="文本框 19"/>
          <p:cNvSpPr txBox="1"/>
          <p:nvPr/>
        </p:nvSpPr>
        <p:spPr>
          <a:xfrm>
            <a:off x="1723180" y="1953935"/>
            <a:ext cx="1224592" cy="369332"/>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(Daily Active 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右键“编辑数据”</a:t>
            </a:r>
            <a:endParaRPr kumimoji="0" lang="zh-CN" altLang="en-US" sz="10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endParaRPr>
          </a:p>
        </p:txBody>
      </p:sp>
      <p:grpSp>
        <p:nvGrpSpPr>
          <p:cNvPr id="21" name="Group 299"/>
          <p:cNvGrpSpPr/>
          <p:nvPr/>
        </p:nvGrpSpPr>
        <p:grpSpPr>
          <a:xfrm>
            <a:off x="1291559" y="1552585"/>
            <a:ext cx="140860" cy="358278"/>
            <a:chOff x="6141009" y="3540977"/>
            <a:chExt cx="85046" cy="216315"/>
          </a:xfrm>
          <a:solidFill>
            <a:schemeClr val="bg1"/>
          </a:solidFill>
        </p:grpSpPr>
        <p:sp>
          <p:nvSpPr>
            <p:cNvPr id="29"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0"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sp>
        <p:nvSpPr>
          <p:cNvPr id="31" name="文本框 30"/>
          <p:cNvSpPr txBox="1"/>
          <p:nvPr/>
        </p:nvSpPr>
        <p:spPr>
          <a:xfrm>
            <a:off x="845669" y="1918181"/>
            <a:ext cx="104434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7D388"/>
                </a:solidFill>
                <a:effectLst/>
                <a:uLnTx/>
                <a:uFillTx/>
                <a:latin typeface="微软雅黑" panose="020B0503020204020204" pitchFamily="34" charset="-122"/>
                <a:ea typeface="微软雅黑" panose="020B0503020204020204" pitchFamily="34" charset="-122"/>
                <a:cs typeface="+mn-cs"/>
              </a:rPr>
              <a:t>DAU</a:t>
            </a:r>
            <a:endParaRPr kumimoji="0" lang="zh-CN" altLang="en-US" sz="2400" b="1" i="0" u="none" strike="noStrike" kern="1200" cap="none" spc="0" normalizeH="0" baseline="0" noProof="0" dirty="0">
              <a:ln>
                <a:noFill/>
              </a:ln>
              <a:solidFill>
                <a:srgbClr val="E7D388"/>
              </a:solidFill>
              <a:effectLst/>
              <a:uLnTx/>
              <a:uFillTx/>
              <a:latin typeface="Microsoft YaHei"/>
              <a:ea typeface="Microsoft YaHei"/>
              <a:cs typeface="+mn-ea"/>
              <a:sym typeface="+mn-lt"/>
            </a:endParaRPr>
          </a:p>
        </p:txBody>
      </p:sp>
      <p:sp>
        <p:nvSpPr>
          <p:cNvPr id="32" name="文本框 31"/>
          <p:cNvSpPr txBox="1"/>
          <p:nvPr/>
        </p:nvSpPr>
        <p:spPr>
          <a:xfrm>
            <a:off x="9583182" y="1422571"/>
            <a:ext cx="1819660" cy="646331"/>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lt"/>
              </a:rPr>
              <a:t>数据</a:t>
            </a:r>
            <a:endParaRPr kumimoji="0" lang="zh-CN" altLang="en-US" sz="36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3" name="文本框 32"/>
          <p:cNvSpPr txBox="1"/>
          <p:nvPr/>
        </p:nvSpPr>
        <p:spPr>
          <a:xfrm>
            <a:off x="9880716" y="1953935"/>
            <a:ext cx="1224592" cy="353943"/>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(Monthly Active 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sym typeface="+mn-lt"/>
              </a:rPr>
              <a:t>右键“编辑数据”</a:t>
            </a:r>
            <a:endParaRPr kumimoji="0" lang="zh-CN" altLang="en-US" sz="1000" b="1" i="0" u="none" strike="noStrike" kern="1200" cap="none" spc="0" normalizeH="0" baseline="0" noProof="0" dirty="0">
              <a:ln>
                <a:noFill/>
              </a:ln>
              <a:solidFill>
                <a:prstClr val="white">
                  <a:lumMod val="95000"/>
                </a:prstClr>
              </a:solidFill>
              <a:effectLst/>
              <a:uLnTx/>
              <a:uFillTx/>
              <a:latin typeface="Microsoft YaHei"/>
              <a:ea typeface="Microsoft YaHei"/>
              <a:cs typeface="+mn-ea"/>
              <a:sym typeface="+mn-lt"/>
            </a:endParaRPr>
          </a:p>
        </p:txBody>
      </p:sp>
      <p:grpSp>
        <p:nvGrpSpPr>
          <p:cNvPr id="34" name="Group 299"/>
          <p:cNvGrpSpPr/>
          <p:nvPr/>
        </p:nvGrpSpPr>
        <p:grpSpPr>
          <a:xfrm>
            <a:off x="9449095" y="1552585"/>
            <a:ext cx="140860" cy="358278"/>
            <a:chOff x="6141009" y="3540977"/>
            <a:chExt cx="85046" cy="216315"/>
          </a:xfrm>
          <a:solidFill>
            <a:schemeClr val="bg1"/>
          </a:solidFill>
        </p:grpSpPr>
        <p:sp>
          <p:nvSpPr>
            <p:cNvPr id="35"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6"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sp>
        <p:nvSpPr>
          <p:cNvPr id="37" name="文本框 36"/>
          <p:cNvSpPr txBox="1"/>
          <p:nvPr/>
        </p:nvSpPr>
        <p:spPr>
          <a:xfrm>
            <a:off x="9003205" y="1918181"/>
            <a:ext cx="1044344" cy="46166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7D388"/>
                </a:solidFill>
                <a:effectLst/>
                <a:uLnTx/>
                <a:uFillTx/>
                <a:latin typeface="微软雅黑" panose="020B0503020204020204" pitchFamily="34" charset="-122"/>
                <a:ea typeface="微软雅黑" panose="020B0503020204020204" pitchFamily="34" charset="-122"/>
                <a:cs typeface="+mn-cs"/>
              </a:rPr>
              <a:t>MAU</a:t>
            </a:r>
            <a:endParaRPr kumimoji="0" lang="zh-CN" altLang="en-US" sz="2400" b="1" i="0" u="none" strike="noStrike" kern="1200" cap="none" spc="0" normalizeH="0" baseline="0" noProof="0" dirty="0">
              <a:ln>
                <a:noFill/>
              </a:ln>
              <a:solidFill>
                <a:srgbClr val="E7D388"/>
              </a:solidFill>
              <a:effectLst/>
              <a:uLnTx/>
              <a:uFillTx/>
              <a:latin typeface="Microsoft YaHei"/>
              <a:ea typeface="Microsoft YaHei"/>
              <a:cs typeface="+mn-ea"/>
              <a:sym typeface="+mn-lt"/>
            </a:endParaRPr>
          </a:p>
        </p:txBody>
      </p:sp>
    </p:spTree>
    <p:extLst>
      <p:ext uri="{BB962C8B-B14F-4D97-AF65-F5344CB8AC3E}">
        <p14:creationId xmlns:p14="http://schemas.microsoft.com/office/powerpoint/2010/main" val="468030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8"/>
                                        </p:tgtEl>
                                      </p:cBhvr>
                                    </p:animEffect>
                                    <p:animScale>
                                      <p:cBhvr>
                                        <p:cTn id="15" dur="250" autoRev="1" fill="hold"/>
                                        <p:tgtEl>
                                          <p:spTgt spid="18"/>
                                        </p:tgtEl>
                                      </p:cBhvr>
                                      <p:by x="105000" y="105000"/>
                                    </p:animScale>
                                  </p:childTnLst>
                                </p:cTn>
                              </p:par>
                            </p:childTnLst>
                          </p:cTn>
                        </p:par>
                        <p:par>
                          <p:cTn id="16" fill="hold">
                            <p:stCondLst>
                              <p:cond delay="10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0"/>
                                        </p:tgtEl>
                                        <p:attrNameLst>
                                          <p:attrName>ppt_y</p:attrName>
                                        </p:attrNameLst>
                                      </p:cBhvr>
                                      <p:tavLst>
                                        <p:tav tm="0">
                                          <p:val>
                                            <p:strVal val="#ppt_y"/>
                                          </p:val>
                                        </p:tav>
                                        <p:tav tm="100000">
                                          <p:val>
                                            <p:strVal val="#ppt_y"/>
                                          </p:val>
                                        </p:tav>
                                      </p:tavLst>
                                    </p:anim>
                                    <p:anim calcmode="lin" valueType="num">
                                      <p:cBhvr>
                                        <p:cTn id="21"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0"/>
                                        </p:tgtEl>
                                      </p:cBhvr>
                                    </p:animEffect>
                                  </p:childTnLst>
                                </p:cTn>
                              </p:par>
                            </p:childTnLst>
                          </p:cTn>
                        </p:par>
                        <p:par>
                          <p:cTn id="24" fill="hold">
                            <p:stCondLst>
                              <p:cond delay="27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20"/>
                                        </p:tgtEl>
                                      </p:cBhvr>
                                    </p:animEffect>
                                    <p:animScale>
                                      <p:cBhvr>
                                        <p:cTn id="27" dur="250" autoRev="1" fill="hold"/>
                                        <p:tgtEl>
                                          <p:spTgt spid="20"/>
                                        </p:tgtEl>
                                      </p:cBhvr>
                                      <p:by x="105000" y="105000"/>
                                    </p:animScale>
                                  </p:childTnLst>
                                </p:cTn>
                              </p:par>
                            </p:childTnLst>
                          </p:cTn>
                        </p:par>
                        <p:par>
                          <p:cTn id="28" fill="hold">
                            <p:stCondLst>
                              <p:cond delay="32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1"/>
                                        </p:tgtEl>
                                        <p:attrNameLst>
                                          <p:attrName>ppt_y</p:attrName>
                                        </p:attrNameLst>
                                      </p:cBhvr>
                                      <p:tavLst>
                                        <p:tav tm="0">
                                          <p:val>
                                            <p:strVal val="#ppt_y"/>
                                          </p:val>
                                        </p:tav>
                                        <p:tav tm="100000">
                                          <p:val>
                                            <p:strVal val="#ppt_y"/>
                                          </p:val>
                                        </p:tav>
                                      </p:tavLst>
                                    </p:anim>
                                    <p:anim calcmode="lin" valueType="num">
                                      <p:cBhvr>
                                        <p:cTn id="3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1"/>
                                        </p:tgtEl>
                                      </p:cBhvr>
                                    </p:animEffect>
                                  </p:childTnLst>
                                </p:cTn>
                              </p:par>
                            </p:childTnLst>
                          </p:cTn>
                        </p:par>
                        <p:par>
                          <p:cTn id="36" fill="hold">
                            <p:stCondLst>
                              <p:cond delay="385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31"/>
                                        </p:tgtEl>
                                      </p:cBhvr>
                                    </p:animEffect>
                                    <p:animScale>
                                      <p:cBhvr>
                                        <p:cTn id="39" dur="250" autoRev="1" fill="hold"/>
                                        <p:tgtEl>
                                          <p:spTgt spid="31"/>
                                        </p:tgtEl>
                                      </p:cBhvr>
                                      <p:by x="105000" y="105000"/>
                                    </p:animScale>
                                  </p:childTnLst>
                                </p:cTn>
                              </p:par>
                            </p:childTnLst>
                          </p:cTn>
                        </p:par>
                        <p:par>
                          <p:cTn id="40" fill="hold">
                            <p:stCondLst>
                              <p:cond delay="43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2"/>
                                        </p:tgtEl>
                                        <p:attrNameLst>
                                          <p:attrName>ppt_y</p:attrName>
                                        </p:attrNameLst>
                                      </p:cBhvr>
                                      <p:tavLst>
                                        <p:tav tm="0">
                                          <p:val>
                                            <p:strVal val="#ppt_y"/>
                                          </p:val>
                                        </p:tav>
                                        <p:tav tm="100000">
                                          <p:val>
                                            <p:strVal val="#ppt_y"/>
                                          </p:val>
                                        </p:tav>
                                      </p:tavLst>
                                    </p:anim>
                                    <p:anim calcmode="lin" valueType="num">
                                      <p:cBhvr>
                                        <p:cTn id="4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2"/>
                                        </p:tgtEl>
                                      </p:cBhvr>
                                    </p:animEffect>
                                  </p:childTnLst>
                                </p:cTn>
                              </p:par>
                            </p:childTnLst>
                          </p:cTn>
                        </p:par>
                        <p:par>
                          <p:cTn id="48" fill="hold">
                            <p:stCondLst>
                              <p:cond delay="4900"/>
                            </p:stCondLst>
                            <p:childTnLst>
                              <p:par>
                                <p:cTn id="49" presetID="26" presetClass="emph" presetSubtype="0" fill="hold" grpId="1" nodeType="afterEffect">
                                  <p:stCondLst>
                                    <p:cond delay="0"/>
                                  </p:stCondLst>
                                  <p:iterate type="lt">
                                    <p:tmPct val="0"/>
                                  </p:iterate>
                                  <p:childTnLst>
                                    <p:animEffect transition="out" filter="fade">
                                      <p:cBhvr>
                                        <p:cTn id="50" dur="500" tmFilter="0, 0; .2, .5; .8, .5; 1, 0"/>
                                        <p:tgtEl>
                                          <p:spTgt spid="32"/>
                                        </p:tgtEl>
                                      </p:cBhvr>
                                    </p:animEffect>
                                    <p:animScale>
                                      <p:cBhvr>
                                        <p:cTn id="51" dur="250" autoRev="1" fill="hold"/>
                                        <p:tgtEl>
                                          <p:spTgt spid="32"/>
                                        </p:tgtEl>
                                      </p:cBhvr>
                                      <p:by x="105000" y="105000"/>
                                    </p:animScale>
                                  </p:childTnLst>
                                </p:cTn>
                              </p:par>
                            </p:childTnLst>
                          </p:cTn>
                        </p:par>
                        <p:par>
                          <p:cTn id="52" fill="hold">
                            <p:stCondLst>
                              <p:cond delay="54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33"/>
                                        </p:tgtEl>
                                        <p:attrNameLst>
                                          <p:attrName>ppt_y</p:attrName>
                                        </p:attrNameLst>
                                      </p:cBhvr>
                                      <p:tavLst>
                                        <p:tav tm="0">
                                          <p:val>
                                            <p:strVal val="#ppt_y"/>
                                          </p:val>
                                        </p:tav>
                                        <p:tav tm="100000">
                                          <p:val>
                                            <p:strVal val="#ppt_y"/>
                                          </p:val>
                                        </p:tav>
                                      </p:tavLst>
                                    </p:anim>
                                    <p:anim calcmode="lin" valueType="num">
                                      <p:cBhvr>
                                        <p:cTn id="57"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33"/>
                                        </p:tgtEl>
                                      </p:cBhvr>
                                    </p:animEffect>
                                  </p:childTnLst>
                                </p:cTn>
                              </p:par>
                            </p:childTnLst>
                          </p:cTn>
                        </p:par>
                        <p:par>
                          <p:cTn id="60" fill="hold">
                            <p:stCondLst>
                              <p:cond delay="7200"/>
                            </p:stCondLst>
                            <p:childTnLst>
                              <p:par>
                                <p:cTn id="61" presetID="26" presetClass="emph" presetSubtype="0" fill="hold" grpId="1" nodeType="afterEffect">
                                  <p:stCondLst>
                                    <p:cond delay="0"/>
                                  </p:stCondLst>
                                  <p:iterate type="lt">
                                    <p:tmPct val="0"/>
                                  </p:iterate>
                                  <p:childTnLst>
                                    <p:animEffect transition="out" filter="fade">
                                      <p:cBhvr>
                                        <p:cTn id="62" dur="500" tmFilter="0, 0; .2, .5; .8, .5; 1, 0"/>
                                        <p:tgtEl>
                                          <p:spTgt spid="33"/>
                                        </p:tgtEl>
                                      </p:cBhvr>
                                    </p:animEffect>
                                    <p:animScale>
                                      <p:cBhvr>
                                        <p:cTn id="63" dur="250" autoRev="1" fill="hold"/>
                                        <p:tgtEl>
                                          <p:spTgt spid="33"/>
                                        </p:tgtEl>
                                      </p:cBhvr>
                                      <p:by x="105000" y="105000"/>
                                    </p:animScale>
                                  </p:childTnLst>
                                </p:cTn>
                              </p:par>
                            </p:childTnLst>
                          </p:cTn>
                        </p:par>
                        <p:par>
                          <p:cTn id="64" fill="hold">
                            <p:stCondLst>
                              <p:cond delay="77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37"/>
                                        </p:tgtEl>
                                        <p:attrNameLst>
                                          <p:attrName>ppt_y</p:attrName>
                                        </p:attrNameLst>
                                      </p:cBhvr>
                                      <p:tavLst>
                                        <p:tav tm="0">
                                          <p:val>
                                            <p:strVal val="#ppt_y"/>
                                          </p:val>
                                        </p:tav>
                                        <p:tav tm="100000">
                                          <p:val>
                                            <p:strVal val="#ppt_y"/>
                                          </p:val>
                                        </p:tav>
                                      </p:tavLst>
                                    </p:anim>
                                    <p:anim calcmode="lin" valueType="num">
                                      <p:cBhvr>
                                        <p:cTn id="6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37"/>
                                        </p:tgtEl>
                                      </p:cBhvr>
                                    </p:animEffect>
                                  </p:childTnLst>
                                </p:cTn>
                              </p:par>
                            </p:childTnLst>
                          </p:cTn>
                        </p:par>
                        <p:par>
                          <p:cTn id="72" fill="hold">
                            <p:stCondLst>
                              <p:cond delay="8300"/>
                            </p:stCondLst>
                            <p:childTnLst>
                              <p:par>
                                <p:cTn id="73" presetID="26" presetClass="emph" presetSubtype="0" fill="hold" grpId="1" nodeType="afterEffect">
                                  <p:stCondLst>
                                    <p:cond delay="0"/>
                                  </p:stCondLst>
                                  <p:iterate type="lt">
                                    <p:tmPct val="0"/>
                                  </p:iterate>
                                  <p:childTnLst>
                                    <p:animEffect transition="out" filter="fade">
                                      <p:cBhvr>
                                        <p:cTn id="74" dur="500" tmFilter="0, 0; .2, .5; .8, .5; 1, 0"/>
                                        <p:tgtEl>
                                          <p:spTgt spid="37"/>
                                        </p:tgtEl>
                                      </p:cBhvr>
                                    </p:animEffect>
                                    <p:animScale>
                                      <p:cBhvr>
                                        <p:cTn id="7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31" grpId="0"/>
      <p:bldP spid="31" grpId="1"/>
      <p:bldP spid="32" grpId="0"/>
      <p:bldP spid="32" grpId="1"/>
      <p:bldP spid="33" grpId="0"/>
      <p:bldP spid="33" grpId="1"/>
      <p:bldP spid="37" grpId="0"/>
      <p:bldP spid="37"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l="-313" t="13275" r="-104"/>
          <a:stretch>
            <a:fillRect/>
          </a:stretch>
        </p:blipFill>
        <p:spPr>
          <a:xfrm>
            <a:off x="-50165" y="0"/>
            <a:ext cx="12242165" cy="6857365"/>
          </a:xfrm>
          <a:prstGeom prst="rect">
            <a:avLst/>
          </a:prstGeom>
        </p:spPr>
      </p:pic>
      <p:sp>
        <p:nvSpPr>
          <p:cNvPr id="13" name="矩形 12"/>
          <p:cNvSpPr/>
          <p:nvPr/>
        </p:nvSpPr>
        <p:spPr>
          <a:xfrm>
            <a:off x="0" y="-635"/>
            <a:ext cx="12191365" cy="6858000"/>
          </a:xfrm>
          <a:prstGeom prst="rect">
            <a:avLst/>
          </a:prstGeom>
          <a:gradFill>
            <a:gsLst>
              <a:gs pos="0">
                <a:srgbClr val="6A79A0">
                  <a:lumMod val="75000"/>
                  <a:alpha val="54000"/>
                </a:srgbClr>
              </a:gs>
              <a:gs pos="90000">
                <a:srgbClr val="69789F">
                  <a:lumMod val="50000"/>
                  <a:alpha val="7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 name="矩形 2"/>
          <p:cNvSpPr/>
          <p:nvPr/>
        </p:nvSpPr>
        <p:spPr>
          <a:xfrm>
            <a:off x="3124835" y="-635"/>
            <a:ext cx="9016365" cy="6858000"/>
          </a:xfrm>
          <a:prstGeom prst="rect">
            <a:avLst/>
          </a:prstGeom>
          <a:gradFill>
            <a:gsLst>
              <a:gs pos="0">
                <a:srgbClr val="6A79A0">
                  <a:lumMod val="75000"/>
                  <a:alpha val="62000"/>
                </a:srgbClr>
              </a:gs>
              <a:gs pos="90000">
                <a:srgbClr val="69789F">
                  <a:lumMod val="50000"/>
                  <a:alpha val="4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流程图: 终止 20"/>
          <p:cNvSpPr/>
          <p:nvPr/>
        </p:nvSpPr>
        <p:spPr>
          <a:xfrm>
            <a:off x="499913" y="427036"/>
            <a:ext cx="558800" cy="342900"/>
          </a:xfrm>
          <a:prstGeom prst="flowChartTerminator">
            <a:avLst/>
          </a:prstGeom>
          <a:gradFill>
            <a:gsLst>
              <a:gs pos="0">
                <a:srgbClr val="FFFF00"/>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468498" y="944898"/>
            <a:ext cx="2088395" cy="39878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POWERPOINT</a:t>
            </a:r>
          </a:p>
        </p:txBody>
      </p:sp>
      <p:sp>
        <p:nvSpPr>
          <p:cNvPr id="5" name="文本框 4"/>
          <p:cNvSpPr txBox="1"/>
          <p:nvPr/>
        </p:nvSpPr>
        <p:spPr>
          <a:xfrm>
            <a:off x="1097407" y="3440943"/>
            <a:ext cx="1502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数据二标题</a:t>
            </a:r>
          </a:p>
        </p:txBody>
      </p:sp>
      <p:sp>
        <p:nvSpPr>
          <p:cNvPr id="8" name="文本框 7"/>
          <p:cNvSpPr txBox="1"/>
          <p:nvPr/>
        </p:nvSpPr>
        <p:spPr>
          <a:xfrm>
            <a:off x="1097407" y="4447747"/>
            <a:ext cx="17438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数据三标题</a:t>
            </a:r>
          </a:p>
        </p:txBody>
      </p:sp>
      <p:sp>
        <p:nvSpPr>
          <p:cNvPr id="9" name="文本框 8"/>
          <p:cNvSpPr txBox="1"/>
          <p:nvPr/>
        </p:nvSpPr>
        <p:spPr>
          <a:xfrm>
            <a:off x="1097407" y="5546885"/>
            <a:ext cx="1502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数据四标题</a:t>
            </a:r>
          </a:p>
        </p:txBody>
      </p:sp>
      <p:sp>
        <p:nvSpPr>
          <p:cNvPr id="10" name="文本框 9"/>
          <p:cNvSpPr txBox="1"/>
          <p:nvPr/>
        </p:nvSpPr>
        <p:spPr>
          <a:xfrm>
            <a:off x="1097407" y="2387972"/>
            <a:ext cx="1502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数据一标题</a:t>
            </a:r>
          </a:p>
        </p:txBody>
      </p:sp>
      <p:pic>
        <p:nvPicPr>
          <p:cNvPr id="11" name="图片 10"/>
          <p:cNvPicPr>
            <a:picLocks noChangeAspect="1"/>
          </p:cNvPicPr>
          <p:nvPr/>
        </p:nvPicPr>
        <p:blipFill>
          <a:blip r:embed="rId4"/>
          <a:stretch>
            <a:fillRect/>
          </a:stretch>
        </p:blipFill>
        <p:spPr>
          <a:xfrm>
            <a:off x="518163" y="2353163"/>
            <a:ext cx="438950" cy="438950"/>
          </a:xfrm>
          <a:prstGeom prst="rect">
            <a:avLst/>
          </a:prstGeom>
        </p:spPr>
      </p:pic>
      <p:pic>
        <p:nvPicPr>
          <p:cNvPr id="12" name="图片 11"/>
          <p:cNvPicPr>
            <a:picLocks noChangeAspect="1"/>
          </p:cNvPicPr>
          <p:nvPr/>
        </p:nvPicPr>
        <p:blipFill>
          <a:blip r:embed="rId5"/>
          <a:stretch>
            <a:fillRect/>
          </a:stretch>
        </p:blipFill>
        <p:spPr>
          <a:xfrm>
            <a:off x="498606" y="3353684"/>
            <a:ext cx="457240" cy="426757"/>
          </a:xfrm>
          <a:prstGeom prst="rect">
            <a:avLst/>
          </a:prstGeom>
        </p:spPr>
      </p:pic>
      <p:pic>
        <p:nvPicPr>
          <p:cNvPr id="14" name="图片 13"/>
          <p:cNvPicPr>
            <a:picLocks noChangeAspect="1"/>
          </p:cNvPicPr>
          <p:nvPr/>
        </p:nvPicPr>
        <p:blipFill>
          <a:blip r:embed="rId6"/>
          <a:stretch>
            <a:fillRect/>
          </a:stretch>
        </p:blipFill>
        <p:spPr>
          <a:xfrm>
            <a:off x="439494" y="4437794"/>
            <a:ext cx="493819" cy="420660"/>
          </a:xfrm>
          <a:prstGeom prst="rect">
            <a:avLst/>
          </a:prstGeom>
        </p:spPr>
      </p:pic>
      <p:pic>
        <p:nvPicPr>
          <p:cNvPr id="15" name="图片 14"/>
          <p:cNvPicPr>
            <a:picLocks noChangeAspect="1"/>
          </p:cNvPicPr>
          <p:nvPr/>
        </p:nvPicPr>
        <p:blipFill>
          <a:blip r:embed="rId7"/>
          <a:stretch>
            <a:fillRect/>
          </a:stretch>
        </p:blipFill>
        <p:spPr>
          <a:xfrm>
            <a:off x="498606" y="5455094"/>
            <a:ext cx="432854" cy="426757"/>
          </a:xfrm>
          <a:prstGeom prst="rect">
            <a:avLst/>
          </a:prstGeom>
        </p:spPr>
      </p:pic>
      <p:graphicFrame>
        <p:nvGraphicFramePr>
          <p:cNvPr id="46" name="图表 45"/>
          <p:cNvGraphicFramePr/>
          <p:nvPr>
            <p:extLst>
              <p:ext uri="{D42A27DB-BD31-4B8C-83A1-F6EECF244321}">
                <p14:modId xmlns:p14="http://schemas.microsoft.com/office/powerpoint/2010/main" val="4100332689"/>
              </p:ext>
            </p:extLst>
          </p:nvPr>
        </p:nvGraphicFramePr>
        <p:xfrm>
          <a:off x="3961159" y="896585"/>
          <a:ext cx="8230841" cy="5088715"/>
        </p:xfrm>
        <a:graphic>
          <a:graphicData uri="http://schemas.openxmlformats.org/drawingml/2006/chart">
            <c:chart xmlns:c="http://schemas.openxmlformats.org/drawingml/2006/chart" xmlns:r="http://schemas.openxmlformats.org/officeDocument/2006/relationships" r:id="rId8"/>
          </a:graphicData>
        </a:graphic>
      </p:graphicFrame>
      <p:sp>
        <p:nvSpPr>
          <p:cNvPr id="47" name="任意多边形 16"/>
          <p:cNvSpPr/>
          <p:nvPr/>
        </p:nvSpPr>
        <p:spPr>
          <a:xfrm>
            <a:off x="9051526" y="1657491"/>
            <a:ext cx="2291152" cy="265293"/>
          </a:xfrm>
          <a:custGeom>
            <a:avLst/>
            <a:gdLst>
              <a:gd name="connsiteX0" fmla="*/ 0 w 1720312"/>
              <a:gd name="connsiteY0" fmla="*/ 278970 h 278970"/>
              <a:gd name="connsiteX1" fmla="*/ 278970 w 1720312"/>
              <a:gd name="connsiteY1" fmla="*/ 0 h 278970"/>
              <a:gd name="connsiteX2" fmla="*/ 1720312 w 1720312"/>
              <a:gd name="connsiteY2" fmla="*/ 0 h 278970"/>
            </a:gdLst>
            <a:ahLst/>
            <a:cxnLst>
              <a:cxn ang="0">
                <a:pos x="connsiteX0" y="connsiteY0"/>
              </a:cxn>
              <a:cxn ang="0">
                <a:pos x="connsiteX1" y="connsiteY1"/>
              </a:cxn>
              <a:cxn ang="0">
                <a:pos x="connsiteX2" y="connsiteY2"/>
              </a:cxn>
            </a:cxnLst>
            <a:rect l="l" t="t" r="r" b="b"/>
            <a:pathLst>
              <a:path w="1720312" h="278970">
                <a:moveTo>
                  <a:pt x="0" y="278970"/>
                </a:moveTo>
                <a:lnTo>
                  <a:pt x="278970" y="0"/>
                </a:lnTo>
                <a:lnTo>
                  <a:pt x="1720312"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8" name="任意多边形 16"/>
          <p:cNvSpPr/>
          <p:nvPr/>
        </p:nvSpPr>
        <p:spPr>
          <a:xfrm rot="10800000">
            <a:off x="9055534" y="4545932"/>
            <a:ext cx="2291152" cy="265293"/>
          </a:xfrm>
          <a:custGeom>
            <a:avLst/>
            <a:gdLst>
              <a:gd name="connsiteX0" fmla="*/ 0 w 1720312"/>
              <a:gd name="connsiteY0" fmla="*/ 278970 h 278970"/>
              <a:gd name="connsiteX1" fmla="*/ 278970 w 1720312"/>
              <a:gd name="connsiteY1" fmla="*/ 0 h 278970"/>
              <a:gd name="connsiteX2" fmla="*/ 1720312 w 1720312"/>
              <a:gd name="connsiteY2" fmla="*/ 0 h 278970"/>
            </a:gdLst>
            <a:ahLst/>
            <a:cxnLst>
              <a:cxn ang="0">
                <a:pos x="connsiteX0" y="connsiteY0"/>
              </a:cxn>
              <a:cxn ang="0">
                <a:pos x="connsiteX1" y="connsiteY1"/>
              </a:cxn>
              <a:cxn ang="0">
                <a:pos x="connsiteX2" y="connsiteY2"/>
              </a:cxn>
            </a:cxnLst>
            <a:rect l="l" t="t" r="r" b="b"/>
            <a:pathLst>
              <a:path w="1720312" h="278970">
                <a:moveTo>
                  <a:pt x="0" y="278970"/>
                </a:moveTo>
                <a:lnTo>
                  <a:pt x="278970" y="0"/>
                </a:lnTo>
                <a:lnTo>
                  <a:pt x="1720312"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任意多边形 16"/>
          <p:cNvSpPr/>
          <p:nvPr/>
        </p:nvSpPr>
        <p:spPr>
          <a:xfrm flipH="1">
            <a:off x="3961159" y="1657491"/>
            <a:ext cx="2291152" cy="265293"/>
          </a:xfrm>
          <a:custGeom>
            <a:avLst/>
            <a:gdLst>
              <a:gd name="connsiteX0" fmla="*/ 0 w 1720312"/>
              <a:gd name="connsiteY0" fmla="*/ 278970 h 278970"/>
              <a:gd name="connsiteX1" fmla="*/ 278970 w 1720312"/>
              <a:gd name="connsiteY1" fmla="*/ 0 h 278970"/>
              <a:gd name="connsiteX2" fmla="*/ 1720312 w 1720312"/>
              <a:gd name="connsiteY2" fmla="*/ 0 h 278970"/>
            </a:gdLst>
            <a:ahLst/>
            <a:cxnLst>
              <a:cxn ang="0">
                <a:pos x="connsiteX0" y="connsiteY0"/>
              </a:cxn>
              <a:cxn ang="0">
                <a:pos x="connsiteX1" y="connsiteY1"/>
              </a:cxn>
              <a:cxn ang="0">
                <a:pos x="connsiteX2" y="connsiteY2"/>
              </a:cxn>
            </a:cxnLst>
            <a:rect l="l" t="t" r="r" b="b"/>
            <a:pathLst>
              <a:path w="1720312" h="278970">
                <a:moveTo>
                  <a:pt x="0" y="278970"/>
                </a:moveTo>
                <a:lnTo>
                  <a:pt x="278970" y="0"/>
                </a:lnTo>
                <a:lnTo>
                  <a:pt x="1720312"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4" name="任意多边形 16"/>
          <p:cNvSpPr/>
          <p:nvPr/>
        </p:nvSpPr>
        <p:spPr>
          <a:xfrm rot="10800000" flipH="1">
            <a:off x="4119808" y="4528149"/>
            <a:ext cx="2291152" cy="265293"/>
          </a:xfrm>
          <a:custGeom>
            <a:avLst/>
            <a:gdLst>
              <a:gd name="connsiteX0" fmla="*/ 0 w 1720312"/>
              <a:gd name="connsiteY0" fmla="*/ 278970 h 278970"/>
              <a:gd name="connsiteX1" fmla="*/ 278970 w 1720312"/>
              <a:gd name="connsiteY1" fmla="*/ 0 h 278970"/>
              <a:gd name="connsiteX2" fmla="*/ 1720312 w 1720312"/>
              <a:gd name="connsiteY2" fmla="*/ 0 h 278970"/>
            </a:gdLst>
            <a:ahLst/>
            <a:cxnLst>
              <a:cxn ang="0">
                <a:pos x="connsiteX0" y="connsiteY0"/>
              </a:cxn>
              <a:cxn ang="0">
                <a:pos x="connsiteX1" y="connsiteY1"/>
              </a:cxn>
              <a:cxn ang="0">
                <a:pos x="connsiteX2" y="connsiteY2"/>
              </a:cxn>
            </a:cxnLst>
            <a:rect l="l" t="t" r="r" b="b"/>
            <a:pathLst>
              <a:path w="1720312" h="278970">
                <a:moveTo>
                  <a:pt x="0" y="278970"/>
                </a:moveTo>
                <a:lnTo>
                  <a:pt x="278970" y="0"/>
                </a:lnTo>
                <a:lnTo>
                  <a:pt x="1720312"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文本框 55"/>
          <p:cNvSpPr txBox="1"/>
          <p:nvPr/>
        </p:nvSpPr>
        <p:spPr>
          <a:xfrm>
            <a:off x="9840348" y="1169152"/>
            <a:ext cx="150233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请输入文字</a:t>
            </a:r>
          </a:p>
        </p:txBody>
      </p:sp>
      <p:sp>
        <p:nvSpPr>
          <p:cNvPr id="58" name="文本框 57"/>
          <p:cNvSpPr txBox="1"/>
          <p:nvPr/>
        </p:nvSpPr>
        <p:spPr>
          <a:xfrm>
            <a:off x="9817170" y="5319516"/>
            <a:ext cx="150233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请输入文字</a:t>
            </a:r>
          </a:p>
        </p:txBody>
      </p:sp>
      <p:sp>
        <p:nvSpPr>
          <p:cNvPr id="75" name="文本框 74"/>
          <p:cNvSpPr txBox="1"/>
          <p:nvPr/>
        </p:nvSpPr>
        <p:spPr>
          <a:xfrm>
            <a:off x="3845948" y="1173560"/>
            <a:ext cx="150233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请输入文字</a:t>
            </a:r>
          </a:p>
        </p:txBody>
      </p:sp>
      <p:sp>
        <p:nvSpPr>
          <p:cNvPr id="77" name="文本框 76"/>
          <p:cNvSpPr txBox="1"/>
          <p:nvPr/>
        </p:nvSpPr>
        <p:spPr>
          <a:xfrm>
            <a:off x="4315726" y="5315195"/>
            <a:ext cx="1502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请输入文字</a:t>
            </a:r>
          </a:p>
        </p:txBody>
      </p:sp>
      <p:sp>
        <p:nvSpPr>
          <p:cNvPr id="16" name="流程图: 终止 15"/>
          <p:cNvSpPr/>
          <p:nvPr/>
        </p:nvSpPr>
        <p:spPr>
          <a:xfrm>
            <a:off x="513248" y="427036"/>
            <a:ext cx="558800" cy="342900"/>
          </a:xfrm>
          <a:prstGeom prst="flowChartTerminator">
            <a:avLst/>
          </a:prstGeom>
          <a:gradFill>
            <a:gsLst>
              <a:gs pos="0">
                <a:schemeClr val="accent4"/>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cean-3605547_1920"/>
          <p:cNvPicPr>
            <a:picLocks noChangeAspect="1"/>
          </p:cNvPicPr>
          <p:nvPr/>
        </p:nvPicPr>
        <p:blipFill>
          <a:blip r:embed="rId4"/>
          <a:srcRect l="82" t="12353" r="46"/>
          <a:stretch>
            <a:fillRect/>
          </a:stretch>
        </p:blipFill>
        <p:spPr>
          <a:xfrm>
            <a:off x="0" y="0"/>
            <a:ext cx="12192635" cy="6857365"/>
          </a:xfrm>
          <a:prstGeom prst="rect">
            <a:avLst/>
          </a:prstGeom>
        </p:spPr>
      </p:pic>
      <p:pic>
        <p:nvPicPr>
          <p:cNvPr id="7" name="图片 6"/>
          <p:cNvPicPr>
            <a:picLocks noChangeAspect="1"/>
          </p:cNvPicPr>
          <p:nvPr/>
        </p:nvPicPr>
        <p:blipFill>
          <a:blip r:embed="rId5"/>
          <a:srcRect l="165" t="13151" r="419"/>
          <a:stretch>
            <a:fillRect/>
          </a:stretch>
        </p:blipFill>
        <p:spPr>
          <a:xfrm>
            <a:off x="0" y="37465"/>
            <a:ext cx="12191365" cy="6782435"/>
          </a:xfrm>
          <a:prstGeom prst="rect">
            <a:avLst/>
          </a:prstGeom>
        </p:spPr>
      </p:pic>
      <p:sp>
        <p:nvSpPr>
          <p:cNvPr id="5" name="矩形 4"/>
          <p:cNvSpPr/>
          <p:nvPr/>
        </p:nvSpPr>
        <p:spPr>
          <a:xfrm>
            <a:off x="534035" y="0"/>
            <a:ext cx="11049000" cy="684657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矩形 7"/>
          <p:cNvSpPr/>
          <p:nvPr/>
        </p:nvSpPr>
        <p:spPr>
          <a:xfrm>
            <a:off x="534035" y="0"/>
            <a:ext cx="11049000" cy="6846570"/>
          </a:xfrm>
          <a:prstGeom prst="rect">
            <a:avLst/>
          </a:prstGeom>
          <a:gradFill>
            <a:gsLst>
              <a:gs pos="0">
                <a:srgbClr val="6A79A0">
                  <a:lumMod val="75000"/>
                  <a:alpha val="62000"/>
                </a:srgbClr>
              </a:gs>
              <a:gs pos="90000">
                <a:srgbClr val="69789F">
                  <a:lumMod val="50000"/>
                  <a:alpha val="4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1" name="流程图: 终止 20"/>
          <p:cNvSpPr/>
          <p:nvPr/>
        </p:nvSpPr>
        <p:spPr>
          <a:xfrm>
            <a:off x="891540" y="739140"/>
            <a:ext cx="558800" cy="165100"/>
          </a:xfrm>
          <a:prstGeom prst="flowChartTerminator">
            <a:avLst/>
          </a:prstGeom>
          <a:gradFill>
            <a:gsLst>
              <a:gs pos="0">
                <a:schemeClr val="accent4"/>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文本框 21"/>
          <p:cNvSpPr txBox="1"/>
          <p:nvPr/>
        </p:nvSpPr>
        <p:spPr>
          <a:xfrm>
            <a:off x="871088" y="1059833"/>
            <a:ext cx="2088395" cy="39878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a:ea typeface="微软雅黑"/>
                <a:cs typeface="+mn-cs"/>
              </a:rPr>
              <a:t>POWERPOINT</a:t>
            </a:r>
          </a:p>
        </p:txBody>
      </p:sp>
      <p:sp>
        <p:nvSpPr>
          <p:cNvPr id="2" name="文本框 1"/>
          <p:cNvSpPr txBox="1"/>
          <p:nvPr/>
        </p:nvSpPr>
        <p:spPr>
          <a:xfrm>
            <a:off x="806450" y="1468755"/>
            <a:ext cx="10367645" cy="7372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rPr>
              <a:t>请在此输入文案请在此输入文案请在此输入文案请在此输入文案</a:t>
            </a: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sym typeface="+mn-ea"/>
              </a:rPr>
              <a:t>请在此输入文案请在此输入文案请在此输入文案请在此输入文案</a:t>
            </a: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rPr>
              <a:t>。</a:t>
            </a:r>
          </a:p>
        </p:txBody>
      </p:sp>
      <p:graphicFrame>
        <p:nvGraphicFramePr>
          <p:cNvPr id="3" name="PA-Chart 8"/>
          <p:cNvGraphicFramePr/>
          <p:nvPr>
            <p:custDataLst>
              <p:tags r:id="rId2"/>
            </p:custDataLst>
            <p:extLst>
              <p:ext uri="{D42A27DB-BD31-4B8C-83A1-F6EECF244321}">
                <p14:modId xmlns:p14="http://schemas.microsoft.com/office/powerpoint/2010/main" val="3214386676"/>
              </p:ext>
            </p:extLst>
          </p:nvPr>
        </p:nvGraphicFramePr>
        <p:xfrm>
          <a:off x="892175" y="2311400"/>
          <a:ext cx="10204450" cy="4104005"/>
        </p:xfrm>
        <a:graphic>
          <a:graphicData uri="http://schemas.openxmlformats.org/drawingml/2006/chart">
            <c:chart xmlns:c="http://schemas.openxmlformats.org/drawingml/2006/chart" xmlns:r="http://schemas.openxmlformats.org/officeDocument/2006/relationships" r:id="rId6"/>
          </a:graphicData>
        </a:graphic>
      </p:graphicFrame>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cean-3605547_1920"/>
          <p:cNvPicPr>
            <a:picLocks noChangeAspect="1"/>
          </p:cNvPicPr>
          <p:nvPr/>
        </p:nvPicPr>
        <p:blipFill>
          <a:blip r:embed="rId3"/>
          <a:srcRect l="82" t="12353" r="46"/>
          <a:stretch>
            <a:fillRect/>
          </a:stretch>
        </p:blipFill>
        <p:spPr>
          <a:xfrm>
            <a:off x="0" y="0"/>
            <a:ext cx="12192635" cy="6857365"/>
          </a:xfrm>
          <a:prstGeom prst="rect">
            <a:avLst/>
          </a:prstGeom>
        </p:spPr>
      </p:pic>
      <p:pic>
        <p:nvPicPr>
          <p:cNvPr id="7" name="图片 6"/>
          <p:cNvPicPr>
            <a:picLocks noChangeAspect="1"/>
          </p:cNvPicPr>
          <p:nvPr/>
        </p:nvPicPr>
        <p:blipFill>
          <a:blip r:embed="rId4"/>
          <a:srcRect l="165" t="13151" r="419"/>
          <a:stretch>
            <a:fillRect/>
          </a:stretch>
        </p:blipFill>
        <p:spPr>
          <a:xfrm>
            <a:off x="0" y="37465"/>
            <a:ext cx="12191365" cy="6782435"/>
          </a:xfrm>
          <a:prstGeom prst="rect">
            <a:avLst/>
          </a:prstGeom>
        </p:spPr>
      </p:pic>
      <p:sp>
        <p:nvSpPr>
          <p:cNvPr id="8" name="矩形 7"/>
          <p:cNvSpPr/>
          <p:nvPr/>
        </p:nvSpPr>
        <p:spPr>
          <a:xfrm>
            <a:off x="0" y="37465"/>
            <a:ext cx="12193270" cy="6846570"/>
          </a:xfrm>
          <a:prstGeom prst="rect">
            <a:avLst/>
          </a:prstGeom>
          <a:gradFill>
            <a:gsLst>
              <a:gs pos="0">
                <a:srgbClr val="6A79A0">
                  <a:lumMod val="75000"/>
                  <a:alpha val="62000"/>
                </a:srgbClr>
              </a:gs>
              <a:gs pos="90000">
                <a:srgbClr val="69789F">
                  <a:lumMod val="50000"/>
                  <a:alpha val="4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graphicFrame>
        <p:nvGraphicFramePr>
          <p:cNvPr id="2" name="图表 1"/>
          <p:cNvGraphicFramePr/>
          <p:nvPr>
            <p:extLst>
              <p:ext uri="{D42A27DB-BD31-4B8C-83A1-F6EECF244321}">
                <p14:modId xmlns:p14="http://schemas.microsoft.com/office/powerpoint/2010/main" val="1327327513"/>
              </p:ext>
            </p:extLst>
          </p:nvPr>
        </p:nvGraphicFramePr>
        <p:xfrm>
          <a:off x="0" y="1983105"/>
          <a:ext cx="12192635" cy="5165090"/>
        </p:xfrm>
        <a:graphic>
          <a:graphicData uri="http://schemas.openxmlformats.org/drawingml/2006/chart">
            <c:chart xmlns:c="http://schemas.openxmlformats.org/drawingml/2006/chart" xmlns:r="http://schemas.openxmlformats.org/officeDocument/2006/relationships" r:id="rId5"/>
          </a:graphicData>
        </a:graphic>
      </p:graphicFrame>
      <p:sp>
        <p:nvSpPr>
          <p:cNvPr id="21" name="流程图: 终止 20"/>
          <p:cNvSpPr/>
          <p:nvPr/>
        </p:nvSpPr>
        <p:spPr>
          <a:xfrm>
            <a:off x="742950" y="459740"/>
            <a:ext cx="558800" cy="190500"/>
          </a:xfrm>
          <a:prstGeom prst="flowChartTerminator">
            <a:avLst/>
          </a:prstGeom>
          <a:gradFill>
            <a:gsLst>
              <a:gs pos="0">
                <a:schemeClr val="accent4"/>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文本框 21"/>
          <p:cNvSpPr txBox="1"/>
          <p:nvPr/>
        </p:nvSpPr>
        <p:spPr>
          <a:xfrm>
            <a:off x="711703" y="825518"/>
            <a:ext cx="2088395" cy="39878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a:ea typeface="微软雅黑"/>
                <a:cs typeface="+mn-cs"/>
              </a:rPr>
              <a:t>POWERPOINT</a:t>
            </a:r>
          </a:p>
        </p:txBody>
      </p:sp>
      <p:sp>
        <p:nvSpPr>
          <p:cNvPr id="23" name="文本框 22"/>
          <p:cNvSpPr txBox="1"/>
          <p:nvPr/>
        </p:nvSpPr>
        <p:spPr>
          <a:xfrm>
            <a:off x="711835" y="1344295"/>
            <a:ext cx="10367645" cy="7372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rPr>
              <a:t>请在此输入文案请在此输入文案请在此输入文案请在此输入文案</a:t>
            </a: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sym typeface="+mn-ea"/>
              </a:rPr>
              <a:t>请在此输入文案请在此输入文案请在此输入文案请在此输入文案请在此输入文案。</a:t>
            </a:r>
            <a:endPar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cean-3605547_1920"/>
          <p:cNvPicPr>
            <a:picLocks noChangeAspect="1"/>
          </p:cNvPicPr>
          <p:nvPr/>
        </p:nvPicPr>
        <p:blipFill>
          <a:blip r:embed="rId3"/>
          <a:srcRect l="82" t="12353" r="46"/>
          <a:stretch>
            <a:fillRect/>
          </a:stretch>
        </p:blipFill>
        <p:spPr>
          <a:xfrm>
            <a:off x="0" y="0"/>
            <a:ext cx="12192635" cy="6857365"/>
          </a:xfrm>
          <a:prstGeom prst="rect">
            <a:avLst/>
          </a:prstGeom>
        </p:spPr>
      </p:pic>
      <p:pic>
        <p:nvPicPr>
          <p:cNvPr id="7" name="图片 6"/>
          <p:cNvPicPr>
            <a:picLocks noChangeAspect="1"/>
          </p:cNvPicPr>
          <p:nvPr/>
        </p:nvPicPr>
        <p:blipFill>
          <a:blip r:embed="rId4"/>
          <a:srcRect l="165" t="13151" r="419"/>
          <a:stretch>
            <a:fillRect/>
          </a:stretch>
        </p:blipFill>
        <p:spPr>
          <a:xfrm>
            <a:off x="0" y="37465"/>
            <a:ext cx="12191365" cy="6782435"/>
          </a:xfrm>
          <a:prstGeom prst="rect">
            <a:avLst/>
          </a:prstGeom>
        </p:spPr>
      </p:pic>
      <p:sp>
        <p:nvSpPr>
          <p:cNvPr id="8" name="矩形 7"/>
          <p:cNvSpPr/>
          <p:nvPr/>
        </p:nvSpPr>
        <p:spPr>
          <a:xfrm>
            <a:off x="0" y="37465"/>
            <a:ext cx="12193270" cy="6846570"/>
          </a:xfrm>
          <a:prstGeom prst="rect">
            <a:avLst/>
          </a:prstGeom>
          <a:gradFill>
            <a:gsLst>
              <a:gs pos="0">
                <a:srgbClr val="6A79A0">
                  <a:lumMod val="75000"/>
                  <a:alpha val="62000"/>
                </a:srgbClr>
              </a:gs>
              <a:gs pos="90000">
                <a:srgbClr val="69789F">
                  <a:lumMod val="50000"/>
                  <a:alpha val="4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1" name="流程图: 终止 20"/>
          <p:cNvSpPr/>
          <p:nvPr/>
        </p:nvSpPr>
        <p:spPr>
          <a:xfrm>
            <a:off x="742950" y="459740"/>
            <a:ext cx="558800" cy="190500"/>
          </a:xfrm>
          <a:prstGeom prst="flowChartTerminator">
            <a:avLst/>
          </a:prstGeom>
          <a:gradFill>
            <a:gsLst>
              <a:gs pos="0">
                <a:schemeClr val="accent4"/>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2" name="文本框 21"/>
          <p:cNvSpPr txBox="1"/>
          <p:nvPr/>
        </p:nvSpPr>
        <p:spPr>
          <a:xfrm>
            <a:off x="711703" y="825518"/>
            <a:ext cx="2088395" cy="39878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a:ea typeface="微软雅黑"/>
                <a:cs typeface="+mn-cs"/>
              </a:rPr>
              <a:t>POWERPOINT</a:t>
            </a:r>
          </a:p>
        </p:txBody>
      </p:sp>
      <p:sp>
        <p:nvSpPr>
          <p:cNvPr id="23" name="文本框 22"/>
          <p:cNvSpPr txBox="1"/>
          <p:nvPr/>
        </p:nvSpPr>
        <p:spPr>
          <a:xfrm>
            <a:off x="711835" y="1344295"/>
            <a:ext cx="10582910" cy="73723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rPr>
              <a:t>请在此输入文案请在此输入文案请在此输入文案请在此输入文案</a:t>
            </a:r>
            <a:r>
              <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sym typeface="+mn-ea"/>
              </a:rPr>
              <a:t>请在此输入文案请在此输入文案请在此输入文案请在此输入文案请在此输入文案。</a:t>
            </a:r>
            <a:endParaRPr kumimoji="0" lang="zh-CN" altLang="en-US" sz="1400" b="0" i="0" u="none" strike="noStrike" kern="1200" cap="none" spc="200" normalizeH="0" baseline="0" noProof="0" dirty="0">
              <a:ln>
                <a:noFill/>
              </a:ln>
              <a:solidFill>
                <a:srgbClr val="FFFFFF">
                  <a:alpha val="83000"/>
                </a:srgbClr>
              </a:solidFill>
              <a:effectLst/>
              <a:uLnTx/>
              <a:uFillTx/>
              <a:latin typeface="微软雅黑 Light" panose="020B0502040204020203" charset="-122"/>
              <a:ea typeface="微软雅黑 Light" panose="020B0502040204020203" charset="-122"/>
              <a:cs typeface="+mn-cs"/>
            </a:endParaRPr>
          </a:p>
        </p:txBody>
      </p:sp>
      <p:graphicFrame>
        <p:nvGraphicFramePr>
          <p:cNvPr id="3" name="图表 2"/>
          <p:cNvGraphicFramePr/>
          <p:nvPr>
            <p:extLst>
              <p:ext uri="{D42A27DB-BD31-4B8C-83A1-F6EECF244321}">
                <p14:modId xmlns:p14="http://schemas.microsoft.com/office/powerpoint/2010/main" val="3560145931"/>
              </p:ext>
            </p:extLst>
          </p:nvPr>
        </p:nvGraphicFramePr>
        <p:xfrm>
          <a:off x="742950" y="1955165"/>
          <a:ext cx="10551160" cy="4477385"/>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C55819A2-0275-4A5F-A978-32A9E7171ADB}"/>
              </a:ext>
            </a:extLst>
          </p:cNvPr>
          <p:cNvGraphicFramePr/>
          <p:nvPr>
            <p:extLst>
              <p:ext uri="{D42A27DB-BD31-4B8C-83A1-F6EECF244321}">
                <p14:modId xmlns:p14="http://schemas.microsoft.com/office/powerpoint/2010/main" val="2357029645"/>
              </p:ext>
            </p:extLst>
          </p:nvPr>
        </p:nvGraphicFramePr>
        <p:xfrm>
          <a:off x="5408074" y="2087881"/>
          <a:ext cx="6164801" cy="4109868"/>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E94363DB-25E9-4BDE-BB0D-CD9A9AFB0292}"/>
              </a:ext>
            </a:extLst>
          </p:cNvPr>
          <p:cNvSpPr txBox="1"/>
          <p:nvPr/>
        </p:nvSpPr>
        <p:spPr>
          <a:xfrm>
            <a:off x="258445" y="246882"/>
            <a:ext cx="115824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1C1B3D"/>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srgbClr val="1C1B3D"/>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1F2A674A-F580-4B6F-BA23-6187854B0FDC}"/>
              </a:ext>
            </a:extLst>
          </p:cNvPr>
          <p:cNvSpPr/>
          <p:nvPr/>
        </p:nvSpPr>
        <p:spPr>
          <a:xfrm>
            <a:off x="741998" y="1351700"/>
            <a:ext cx="1406524" cy="61163"/>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B34FADFA-1F79-4264-902E-2A2AB002BFB8}"/>
              </a:ext>
            </a:extLst>
          </p:cNvPr>
          <p:cNvSpPr txBox="1"/>
          <p:nvPr/>
        </p:nvSpPr>
        <p:spPr>
          <a:xfrm>
            <a:off x="634682" y="839897"/>
            <a:ext cx="37435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人群基础属性调查</a:t>
            </a:r>
          </a:p>
        </p:txBody>
      </p:sp>
      <p:sp>
        <p:nvSpPr>
          <p:cNvPr id="8" name="矩形: 圆角 7">
            <a:extLst>
              <a:ext uri="{FF2B5EF4-FFF2-40B4-BE49-F238E27FC236}">
                <a16:creationId xmlns:a16="http://schemas.microsoft.com/office/drawing/2014/main" id="{99FAA9FF-3E12-4AAE-AB96-9B03FEAC95E0}"/>
              </a:ext>
            </a:extLst>
          </p:cNvPr>
          <p:cNvSpPr/>
          <p:nvPr/>
        </p:nvSpPr>
        <p:spPr>
          <a:xfrm rot="2983704">
            <a:off x="10255041" y="1182475"/>
            <a:ext cx="523220" cy="523220"/>
          </a:xfrm>
          <a:prstGeom prst="roundRect">
            <a:avLst>
              <a:gd name="adj" fmla="val 34143"/>
            </a:avLst>
          </a:prstGeom>
          <a:gradFill flip="none" rotWithShape="1">
            <a:gsLst>
              <a:gs pos="0">
                <a:schemeClr val="accent1"/>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矩形: 圆角 8">
            <a:extLst>
              <a:ext uri="{FF2B5EF4-FFF2-40B4-BE49-F238E27FC236}">
                <a16:creationId xmlns:a16="http://schemas.microsoft.com/office/drawing/2014/main" id="{C0687C18-4399-4C6A-9874-4BF0C08518ED}"/>
              </a:ext>
            </a:extLst>
          </p:cNvPr>
          <p:cNvSpPr/>
          <p:nvPr/>
        </p:nvSpPr>
        <p:spPr>
          <a:xfrm rot="2983704">
            <a:off x="8893723" y="1625139"/>
            <a:ext cx="177949" cy="177949"/>
          </a:xfrm>
          <a:prstGeom prst="roundRect">
            <a:avLst>
              <a:gd name="adj" fmla="val 0"/>
            </a:avLst>
          </a:prstGeom>
          <a:gradFill flip="none" rotWithShape="1">
            <a:gsLst>
              <a:gs pos="0">
                <a:schemeClr val="accent4"/>
              </a:gs>
              <a:gs pos="100000">
                <a:schemeClr val="accent5"/>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5BD93FD6-B7FA-43FA-9E63-D0B6C18211FF}"/>
              </a:ext>
            </a:extLst>
          </p:cNvPr>
          <p:cNvSpPr txBox="1"/>
          <p:nvPr/>
        </p:nvSpPr>
        <p:spPr>
          <a:xfrm>
            <a:off x="1307770" y="2257319"/>
            <a:ext cx="37435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rPr>
              <a:t>兴趣人群年龄渗透率</a:t>
            </a:r>
          </a:p>
        </p:txBody>
      </p:sp>
      <p:sp>
        <p:nvSpPr>
          <p:cNvPr id="2" name="矩形 1">
            <a:extLst>
              <a:ext uri="{FF2B5EF4-FFF2-40B4-BE49-F238E27FC236}">
                <a16:creationId xmlns:a16="http://schemas.microsoft.com/office/drawing/2014/main" id="{0E7FEB38-D36B-4B71-BEC4-B45044D291D3}"/>
              </a:ext>
            </a:extLst>
          </p:cNvPr>
          <p:cNvSpPr/>
          <p:nvPr/>
        </p:nvSpPr>
        <p:spPr>
          <a:xfrm>
            <a:off x="1307770" y="2621514"/>
            <a:ext cx="3743597" cy="905248"/>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点击此处添加正文，文字是您思想的提炼，为了演示发布的良好效果，请言简意赅的阐述您的观点</a:t>
            </a:r>
          </a:p>
        </p:txBody>
      </p:sp>
      <p:grpSp>
        <p:nvGrpSpPr>
          <p:cNvPr id="13" name="组合 12">
            <a:extLst>
              <a:ext uri="{FF2B5EF4-FFF2-40B4-BE49-F238E27FC236}">
                <a16:creationId xmlns:a16="http://schemas.microsoft.com/office/drawing/2014/main" id="{70C803C0-4312-4DC5-B7A6-870616EB2B53}"/>
              </a:ext>
            </a:extLst>
          </p:cNvPr>
          <p:cNvGrpSpPr/>
          <p:nvPr/>
        </p:nvGrpSpPr>
        <p:grpSpPr>
          <a:xfrm>
            <a:off x="791715" y="2229666"/>
            <a:ext cx="424637" cy="424637"/>
            <a:chOff x="955603" y="2284638"/>
            <a:chExt cx="352483" cy="352483"/>
          </a:xfrm>
        </p:grpSpPr>
        <p:sp>
          <p:nvSpPr>
            <p:cNvPr id="12" name="矩形: 圆角 11">
              <a:extLst>
                <a:ext uri="{FF2B5EF4-FFF2-40B4-BE49-F238E27FC236}">
                  <a16:creationId xmlns:a16="http://schemas.microsoft.com/office/drawing/2014/main" id="{419BF1B0-AE15-40A9-957B-FFE83EFCE5D3}"/>
                </a:ext>
              </a:extLst>
            </p:cNvPr>
            <p:cNvSpPr/>
            <p:nvPr/>
          </p:nvSpPr>
          <p:spPr>
            <a:xfrm rot="2983704">
              <a:off x="955603" y="2284638"/>
              <a:ext cx="352483" cy="352483"/>
            </a:xfrm>
            <a:prstGeom prst="roundRect">
              <a:avLst>
                <a:gd name="adj" fmla="val 17784"/>
              </a:avLst>
            </a:prstGeom>
            <a:gradFill flip="none" rotWithShape="1">
              <a:gsLst>
                <a:gs pos="0">
                  <a:schemeClr val="accent1"/>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形状 37">
              <a:extLst>
                <a:ext uri="{FF2B5EF4-FFF2-40B4-BE49-F238E27FC236}">
                  <a16:creationId xmlns:a16="http://schemas.microsoft.com/office/drawing/2014/main" id="{ED7011CA-5DE7-4C24-90C7-39542E532823}"/>
                </a:ext>
              </a:extLst>
            </p:cNvPr>
            <p:cNvSpPr/>
            <p:nvPr/>
          </p:nvSpPr>
          <p:spPr>
            <a:xfrm>
              <a:off x="1057171" y="2386194"/>
              <a:ext cx="149347" cy="149371"/>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solidFill>
              <a:schemeClr val="bg1"/>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22222"/>
                </a:solidFill>
                <a:effectLst/>
                <a:uLnTx/>
                <a:uFillTx/>
                <a:latin typeface="Arial"/>
                <a:ea typeface="微软雅黑"/>
                <a:cs typeface="+mn-cs"/>
              </a:endParaRPr>
            </a:p>
          </p:txBody>
        </p:sp>
      </p:grpSp>
      <p:sp>
        <p:nvSpPr>
          <p:cNvPr id="14" name="文本框 13">
            <a:extLst>
              <a:ext uri="{FF2B5EF4-FFF2-40B4-BE49-F238E27FC236}">
                <a16:creationId xmlns:a16="http://schemas.microsoft.com/office/drawing/2014/main" id="{AFEDCC2C-028D-4126-94F6-C8D37CE6D7C9}"/>
              </a:ext>
            </a:extLst>
          </p:cNvPr>
          <p:cNvSpPr txBox="1"/>
          <p:nvPr/>
        </p:nvSpPr>
        <p:spPr>
          <a:xfrm>
            <a:off x="1307770" y="4275838"/>
            <a:ext cx="37435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rPr>
              <a:t>保险兴趣人群年龄渗透率</a:t>
            </a:r>
          </a:p>
        </p:txBody>
      </p:sp>
      <p:sp>
        <p:nvSpPr>
          <p:cNvPr id="15" name="矩形 14">
            <a:extLst>
              <a:ext uri="{FF2B5EF4-FFF2-40B4-BE49-F238E27FC236}">
                <a16:creationId xmlns:a16="http://schemas.microsoft.com/office/drawing/2014/main" id="{68DF2097-A9F2-4236-B23E-80B70E25AB7B}"/>
              </a:ext>
            </a:extLst>
          </p:cNvPr>
          <p:cNvSpPr/>
          <p:nvPr/>
        </p:nvSpPr>
        <p:spPr>
          <a:xfrm>
            <a:off x="1307770" y="4640033"/>
            <a:ext cx="3743597" cy="905248"/>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点击此处添加正文，文字是您思想的提炼，为了演示发布的良好效果，请言简意赅的阐述您的观点</a:t>
            </a:r>
          </a:p>
        </p:txBody>
      </p:sp>
      <p:grpSp>
        <p:nvGrpSpPr>
          <p:cNvPr id="16" name="组合 15">
            <a:extLst>
              <a:ext uri="{FF2B5EF4-FFF2-40B4-BE49-F238E27FC236}">
                <a16:creationId xmlns:a16="http://schemas.microsoft.com/office/drawing/2014/main" id="{3825870F-5DCF-430A-9853-FC257168076E}"/>
              </a:ext>
            </a:extLst>
          </p:cNvPr>
          <p:cNvGrpSpPr/>
          <p:nvPr/>
        </p:nvGrpSpPr>
        <p:grpSpPr>
          <a:xfrm>
            <a:off x="791715" y="4248185"/>
            <a:ext cx="424637" cy="424637"/>
            <a:chOff x="955603" y="2284638"/>
            <a:chExt cx="352483" cy="352483"/>
          </a:xfrm>
        </p:grpSpPr>
        <p:sp>
          <p:nvSpPr>
            <p:cNvPr id="17" name="矩形: 圆角 16">
              <a:extLst>
                <a:ext uri="{FF2B5EF4-FFF2-40B4-BE49-F238E27FC236}">
                  <a16:creationId xmlns:a16="http://schemas.microsoft.com/office/drawing/2014/main" id="{EA6C5F6D-0272-4BC2-9F8A-1D26D53078B7}"/>
                </a:ext>
              </a:extLst>
            </p:cNvPr>
            <p:cNvSpPr/>
            <p:nvPr/>
          </p:nvSpPr>
          <p:spPr>
            <a:xfrm rot="2983704">
              <a:off x="955603" y="2284638"/>
              <a:ext cx="352483" cy="352483"/>
            </a:xfrm>
            <a:prstGeom prst="roundRect">
              <a:avLst>
                <a:gd name="adj" fmla="val 17784"/>
              </a:avLst>
            </a:prstGeom>
            <a:gradFill flip="none" rotWithShape="1">
              <a:gsLst>
                <a:gs pos="0">
                  <a:schemeClr val="accent4"/>
                </a:gs>
                <a:gs pos="100000">
                  <a:schemeClr val="accent5"/>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8" name="任意形状 37">
              <a:extLst>
                <a:ext uri="{FF2B5EF4-FFF2-40B4-BE49-F238E27FC236}">
                  <a16:creationId xmlns:a16="http://schemas.microsoft.com/office/drawing/2014/main" id="{6BF1CFD8-A4E0-42D6-B775-C48AED1E8897}"/>
                </a:ext>
              </a:extLst>
            </p:cNvPr>
            <p:cNvSpPr/>
            <p:nvPr/>
          </p:nvSpPr>
          <p:spPr>
            <a:xfrm>
              <a:off x="1057171" y="2386194"/>
              <a:ext cx="149347" cy="149371"/>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solidFill>
              <a:schemeClr val="bg1"/>
            </a:soli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22222"/>
                </a:solidFill>
                <a:effectLst/>
                <a:uLnTx/>
                <a:uFillTx/>
                <a:latin typeface="Arial"/>
                <a:ea typeface="微软雅黑"/>
                <a:cs typeface="+mn-cs"/>
              </a:endParaRPr>
            </a:p>
          </p:txBody>
        </p:sp>
      </p:grpSp>
    </p:spTree>
    <p:extLst>
      <p:ext uri="{BB962C8B-B14F-4D97-AF65-F5344CB8AC3E}">
        <p14:creationId xmlns:p14="http://schemas.microsoft.com/office/powerpoint/2010/main" val="2968575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D01185-03AE-4B04-B243-5D170D57BA25}"/>
              </a:ext>
            </a:extLst>
          </p:cNvPr>
          <p:cNvSpPr txBox="1"/>
          <p:nvPr/>
        </p:nvSpPr>
        <p:spPr>
          <a:xfrm>
            <a:off x="258445" y="246882"/>
            <a:ext cx="115824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1C1B3D"/>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srgbClr val="1C1B3D"/>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293A81D7-1382-4E22-99E1-8CB885B6F853}"/>
              </a:ext>
            </a:extLst>
          </p:cNvPr>
          <p:cNvSpPr/>
          <p:nvPr/>
        </p:nvSpPr>
        <p:spPr>
          <a:xfrm>
            <a:off x="741998" y="1351700"/>
            <a:ext cx="1406524" cy="61163"/>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aphicFrame>
        <p:nvGraphicFramePr>
          <p:cNvPr id="5" name="图表 4">
            <a:extLst>
              <a:ext uri="{FF2B5EF4-FFF2-40B4-BE49-F238E27FC236}">
                <a16:creationId xmlns:a16="http://schemas.microsoft.com/office/drawing/2014/main" id="{41F9BBAB-BA77-4B71-B367-71B8537BF38A}"/>
              </a:ext>
            </a:extLst>
          </p:cNvPr>
          <p:cNvGraphicFramePr/>
          <p:nvPr>
            <p:extLst>
              <p:ext uri="{D42A27DB-BD31-4B8C-83A1-F6EECF244321}">
                <p14:modId xmlns:p14="http://schemas.microsoft.com/office/powerpoint/2010/main" val="67583777"/>
              </p:ext>
            </p:extLst>
          </p:nvPr>
        </p:nvGraphicFramePr>
        <p:xfrm>
          <a:off x="765764" y="2080260"/>
          <a:ext cx="3269297" cy="2179532"/>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9A707328-C2EC-4EBE-8F7C-DB1666C03E02}"/>
              </a:ext>
            </a:extLst>
          </p:cNvPr>
          <p:cNvSpPr txBox="1"/>
          <p:nvPr/>
        </p:nvSpPr>
        <p:spPr>
          <a:xfrm>
            <a:off x="634682" y="839897"/>
            <a:ext cx="37435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人群基础属性调查</a:t>
            </a:r>
          </a:p>
        </p:txBody>
      </p:sp>
      <p:graphicFrame>
        <p:nvGraphicFramePr>
          <p:cNvPr id="7" name="图表 6">
            <a:extLst>
              <a:ext uri="{FF2B5EF4-FFF2-40B4-BE49-F238E27FC236}">
                <a16:creationId xmlns:a16="http://schemas.microsoft.com/office/drawing/2014/main" id="{259A4F76-DAED-4C51-A6FD-A4659EAAEFF5}"/>
              </a:ext>
            </a:extLst>
          </p:cNvPr>
          <p:cNvGraphicFramePr/>
          <p:nvPr>
            <p:extLst>
              <p:ext uri="{D42A27DB-BD31-4B8C-83A1-F6EECF244321}">
                <p14:modId xmlns:p14="http://schemas.microsoft.com/office/powerpoint/2010/main" val="1018149940"/>
              </p:ext>
            </p:extLst>
          </p:nvPr>
        </p:nvGraphicFramePr>
        <p:xfrm>
          <a:off x="4450851" y="2080260"/>
          <a:ext cx="3269297" cy="21795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3D018405-530A-48AE-8527-F1015D3D8F75}"/>
              </a:ext>
            </a:extLst>
          </p:cNvPr>
          <p:cNvGraphicFramePr/>
          <p:nvPr>
            <p:extLst>
              <p:ext uri="{D42A27DB-BD31-4B8C-83A1-F6EECF244321}">
                <p14:modId xmlns:p14="http://schemas.microsoft.com/office/powerpoint/2010/main" val="1783202877"/>
              </p:ext>
            </p:extLst>
          </p:nvPr>
        </p:nvGraphicFramePr>
        <p:xfrm>
          <a:off x="8135938" y="2080260"/>
          <a:ext cx="3269297" cy="2179532"/>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8">
            <a:extLst>
              <a:ext uri="{FF2B5EF4-FFF2-40B4-BE49-F238E27FC236}">
                <a16:creationId xmlns:a16="http://schemas.microsoft.com/office/drawing/2014/main" id="{D0D64BFD-A129-4D71-88A0-8598983466E5}"/>
              </a:ext>
            </a:extLst>
          </p:cNvPr>
          <p:cNvSpPr txBox="1"/>
          <p:nvPr/>
        </p:nvSpPr>
        <p:spPr>
          <a:xfrm>
            <a:off x="1233117" y="4374461"/>
            <a:ext cx="23345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rPr>
              <a:t>年龄渗透率</a:t>
            </a:r>
          </a:p>
        </p:txBody>
      </p:sp>
      <p:sp>
        <p:nvSpPr>
          <p:cNvPr id="10" name="矩形 9">
            <a:extLst>
              <a:ext uri="{FF2B5EF4-FFF2-40B4-BE49-F238E27FC236}">
                <a16:creationId xmlns:a16="http://schemas.microsoft.com/office/drawing/2014/main" id="{6A5EC910-BA51-4BEA-8E3D-B5B21CD1A371}"/>
              </a:ext>
            </a:extLst>
          </p:cNvPr>
          <p:cNvSpPr/>
          <p:nvPr/>
        </p:nvSpPr>
        <p:spPr>
          <a:xfrm>
            <a:off x="1233117" y="4738656"/>
            <a:ext cx="2334591" cy="905248"/>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点击此处添加正文，为了演示发布的良好效果，请言简意赅的阐述您的观点</a:t>
            </a:r>
          </a:p>
        </p:txBody>
      </p:sp>
      <p:sp>
        <p:nvSpPr>
          <p:cNvPr id="11" name="文本框 10">
            <a:extLst>
              <a:ext uri="{FF2B5EF4-FFF2-40B4-BE49-F238E27FC236}">
                <a16:creationId xmlns:a16="http://schemas.microsoft.com/office/drawing/2014/main" id="{A9F6D44F-A92F-4C46-B076-A34895A23359}"/>
              </a:ext>
            </a:extLst>
          </p:cNvPr>
          <p:cNvSpPr txBox="1"/>
          <p:nvPr/>
        </p:nvSpPr>
        <p:spPr>
          <a:xfrm>
            <a:off x="4918204" y="4374461"/>
            <a:ext cx="23345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rPr>
              <a:t>年龄渗透率</a:t>
            </a:r>
          </a:p>
        </p:txBody>
      </p:sp>
      <p:sp>
        <p:nvSpPr>
          <p:cNvPr id="12" name="矩形 11">
            <a:extLst>
              <a:ext uri="{FF2B5EF4-FFF2-40B4-BE49-F238E27FC236}">
                <a16:creationId xmlns:a16="http://schemas.microsoft.com/office/drawing/2014/main" id="{A600710F-855F-4012-B471-1472B83B4054}"/>
              </a:ext>
            </a:extLst>
          </p:cNvPr>
          <p:cNvSpPr/>
          <p:nvPr/>
        </p:nvSpPr>
        <p:spPr>
          <a:xfrm>
            <a:off x="4918204" y="4738656"/>
            <a:ext cx="2334591" cy="905248"/>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点击此处添加正文，为了演示发布的良好效果，请言简意赅的阐述您的观点</a:t>
            </a:r>
          </a:p>
        </p:txBody>
      </p:sp>
      <p:sp>
        <p:nvSpPr>
          <p:cNvPr id="13" name="文本框 12">
            <a:extLst>
              <a:ext uri="{FF2B5EF4-FFF2-40B4-BE49-F238E27FC236}">
                <a16:creationId xmlns:a16="http://schemas.microsoft.com/office/drawing/2014/main" id="{01777597-0A7C-4E20-B6F0-0325702B5A03}"/>
              </a:ext>
            </a:extLst>
          </p:cNvPr>
          <p:cNvSpPr txBox="1"/>
          <p:nvPr/>
        </p:nvSpPr>
        <p:spPr>
          <a:xfrm>
            <a:off x="8603291" y="4374461"/>
            <a:ext cx="23345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rPr>
              <a:t>年龄渗透率</a:t>
            </a:r>
          </a:p>
        </p:txBody>
      </p:sp>
      <p:sp>
        <p:nvSpPr>
          <p:cNvPr id="14" name="矩形 13">
            <a:extLst>
              <a:ext uri="{FF2B5EF4-FFF2-40B4-BE49-F238E27FC236}">
                <a16:creationId xmlns:a16="http://schemas.microsoft.com/office/drawing/2014/main" id="{2E636F92-9AC0-4DE6-B942-DEAB0203CB77}"/>
              </a:ext>
            </a:extLst>
          </p:cNvPr>
          <p:cNvSpPr/>
          <p:nvPr/>
        </p:nvSpPr>
        <p:spPr>
          <a:xfrm>
            <a:off x="8603291" y="4738656"/>
            <a:ext cx="2334591" cy="905248"/>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点击此处添加正文，为了演示发布的良好效果，请言简意赅的阐述您的观点</a:t>
            </a:r>
          </a:p>
        </p:txBody>
      </p:sp>
    </p:spTree>
    <p:extLst>
      <p:ext uri="{BB962C8B-B14F-4D97-AF65-F5344CB8AC3E}">
        <p14:creationId xmlns:p14="http://schemas.microsoft.com/office/powerpoint/2010/main" val="420609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EB6926-BE0D-458D-860E-531686340251}"/>
              </a:ext>
            </a:extLst>
          </p:cNvPr>
          <p:cNvSpPr txBox="1"/>
          <p:nvPr/>
        </p:nvSpPr>
        <p:spPr>
          <a:xfrm>
            <a:off x="258445" y="246882"/>
            <a:ext cx="115824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1C1B3D"/>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srgbClr val="1C1B3D"/>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FACD81FB-B297-4E9F-AE7A-57CE41B564E7}"/>
              </a:ext>
            </a:extLst>
          </p:cNvPr>
          <p:cNvSpPr/>
          <p:nvPr/>
        </p:nvSpPr>
        <p:spPr>
          <a:xfrm>
            <a:off x="741998" y="1351700"/>
            <a:ext cx="1406524" cy="61163"/>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6024F229-88A1-48B3-BAB4-D4EB2B1BBFB0}"/>
              </a:ext>
            </a:extLst>
          </p:cNvPr>
          <p:cNvSpPr txBox="1"/>
          <p:nvPr/>
        </p:nvSpPr>
        <p:spPr>
          <a:xfrm>
            <a:off x="634682" y="839897"/>
            <a:ext cx="37435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a:ea typeface="微软雅黑"/>
                <a:cs typeface="+mn-cs"/>
              </a:rPr>
              <a:t>XXXXXXXXXX</a:t>
            </a: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调查</a:t>
            </a:r>
          </a:p>
        </p:txBody>
      </p:sp>
      <p:graphicFrame>
        <p:nvGraphicFramePr>
          <p:cNvPr id="7" name="图表 6">
            <a:extLst>
              <a:ext uri="{FF2B5EF4-FFF2-40B4-BE49-F238E27FC236}">
                <a16:creationId xmlns:a16="http://schemas.microsoft.com/office/drawing/2014/main" id="{275A5EA1-70E0-4B95-BEBD-32B8A80A721A}"/>
              </a:ext>
            </a:extLst>
          </p:cNvPr>
          <p:cNvGraphicFramePr/>
          <p:nvPr>
            <p:extLst>
              <p:ext uri="{D42A27DB-BD31-4B8C-83A1-F6EECF244321}">
                <p14:modId xmlns:p14="http://schemas.microsoft.com/office/powerpoint/2010/main" val="3006036105"/>
              </p:ext>
            </p:extLst>
          </p:nvPr>
        </p:nvGraphicFramePr>
        <p:xfrm>
          <a:off x="4759209" y="1496738"/>
          <a:ext cx="6741795" cy="4421008"/>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D0801A44-B0D6-4901-A178-2573D2C75DE8}"/>
              </a:ext>
            </a:extLst>
          </p:cNvPr>
          <p:cNvSpPr txBox="1"/>
          <p:nvPr/>
        </p:nvSpPr>
        <p:spPr>
          <a:xfrm>
            <a:off x="720024" y="2831358"/>
            <a:ext cx="37435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a:ea typeface="微软雅黑"/>
                <a:cs typeface="+mn-cs"/>
              </a:rPr>
              <a:t>XXXXXXXXXXXXXX</a:t>
            </a:r>
            <a:endPar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4CE71E1C-2395-4653-BC2D-263544804E93}"/>
              </a:ext>
            </a:extLst>
          </p:cNvPr>
          <p:cNvSpPr/>
          <p:nvPr/>
        </p:nvSpPr>
        <p:spPr>
          <a:xfrm>
            <a:off x="720024" y="3195553"/>
            <a:ext cx="4418033" cy="2025555"/>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的情缩小字号，但我们不建议您的文本字号小于</a:t>
            </a:r>
            <a:r>
              <a:rPr kumimoji="0" lang="en-US" altLang="zh-CN"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14</a:t>
            </a: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磅请您务必注意</a:t>
            </a:r>
          </a:p>
        </p:txBody>
      </p:sp>
      <p:sp>
        <p:nvSpPr>
          <p:cNvPr id="12" name="任意形状 37">
            <a:extLst>
              <a:ext uri="{FF2B5EF4-FFF2-40B4-BE49-F238E27FC236}">
                <a16:creationId xmlns:a16="http://schemas.microsoft.com/office/drawing/2014/main" id="{507BB1B3-0A34-405A-9D7D-DB0835CD3A49}"/>
              </a:ext>
            </a:extLst>
          </p:cNvPr>
          <p:cNvSpPr/>
          <p:nvPr/>
        </p:nvSpPr>
        <p:spPr>
          <a:xfrm>
            <a:off x="720024" y="2109884"/>
            <a:ext cx="533899" cy="533985"/>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gradFill>
            <a:gsLst>
              <a:gs pos="0">
                <a:schemeClr val="accent1"/>
              </a:gs>
              <a:gs pos="100000">
                <a:schemeClr val="accent2"/>
              </a:gs>
            </a:gsLst>
            <a:lin ang="8100000" scaled="1"/>
          </a:gra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22222"/>
              </a:solidFill>
              <a:effectLst/>
              <a:uLnTx/>
              <a:uFillTx/>
              <a:latin typeface="Arial"/>
              <a:ea typeface="微软雅黑"/>
              <a:cs typeface="+mn-cs"/>
            </a:endParaRPr>
          </a:p>
        </p:txBody>
      </p:sp>
    </p:spTree>
    <p:extLst>
      <p:ext uri="{BB962C8B-B14F-4D97-AF65-F5344CB8AC3E}">
        <p14:creationId xmlns:p14="http://schemas.microsoft.com/office/powerpoint/2010/main" val="574404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34" name="Chart 4"/>
          <p:cNvGraphicFramePr/>
          <p:nvPr>
            <p:extLst>
              <p:ext uri="{D42A27DB-BD31-4B8C-83A1-F6EECF244321}">
                <p14:modId xmlns:p14="http://schemas.microsoft.com/office/powerpoint/2010/main" val="1469648382"/>
              </p:ext>
            </p:extLst>
          </p:nvPr>
        </p:nvGraphicFramePr>
        <p:xfrm>
          <a:off x="751840" y="1131254"/>
          <a:ext cx="10688320" cy="3801287"/>
        </p:xfrm>
        <a:graphic>
          <a:graphicData uri="http://schemas.openxmlformats.org/drawingml/2006/chart">
            <c:chart xmlns:c="http://schemas.openxmlformats.org/drawingml/2006/chart" xmlns:r="http://schemas.openxmlformats.org/officeDocument/2006/relationships" r:id="rId2"/>
          </a:graphicData>
        </a:graphic>
      </p:graphicFrame>
      <p:sp>
        <p:nvSpPr>
          <p:cNvPr id="35" name="Title 7"/>
          <p:cNvSpPr txBox="1">
            <a:spLocks/>
          </p:cNvSpPr>
          <p:nvPr/>
        </p:nvSpPr>
        <p:spPr>
          <a:xfrm>
            <a:off x="681127" y="5023487"/>
            <a:ext cx="3508884" cy="1463908"/>
          </a:xfrm>
          <a:prstGeom prst="rect">
            <a:avLst/>
          </a:prstGeom>
        </p:spPr>
        <p:txBody>
          <a:bodyPr lIns="91440" tIns="45720" rIns="91440" bIns="45720">
            <a:noAutofit/>
          </a:bodyPr>
          <a:lstStyle>
            <a:lvl1pPr algn="l" defTabSz="914400" rtl="0" eaLnBrk="1" latinLnBrk="0" hangingPunct="1">
              <a:lnSpc>
                <a:spcPct val="90000"/>
              </a:lnSpc>
              <a:spcBef>
                <a:spcPct val="0"/>
              </a:spcBef>
              <a:buNone/>
              <a:defRPr sz="4400" kern="1200">
                <a:solidFill>
                  <a:schemeClr val="tx1"/>
                </a:solidFill>
                <a:latin typeface="Nevis" panose="02000800000000000000"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id-ID"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9" name="TextBox 10"/>
          <p:cNvSpPr txBox="1"/>
          <p:nvPr/>
        </p:nvSpPr>
        <p:spPr>
          <a:xfrm>
            <a:off x="681128" y="5443706"/>
            <a:ext cx="3920331" cy="7294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467"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2" name="Rectangle 5"/>
          <p:cNvSpPr>
            <a:spLocks noChangeArrowheads="1"/>
          </p:cNvSpPr>
          <p:nvPr/>
        </p:nvSpPr>
        <p:spPr bwMode="auto">
          <a:xfrm>
            <a:off x="8271183" y="5350176"/>
            <a:ext cx="822960" cy="822960"/>
          </a:xfrm>
          <a:prstGeom prst="ellipse">
            <a:avLst/>
          </a:prstGeom>
          <a:gradFill>
            <a:gsLst>
              <a:gs pos="0">
                <a:srgbClr val="6033A4"/>
              </a:gs>
              <a:gs pos="100000">
                <a:srgbClr val="E25E06"/>
              </a:gs>
            </a:gsLst>
            <a:lin ang="189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3" name="Rectangle 5"/>
          <p:cNvSpPr>
            <a:spLocks noChangeArrowheads="1"/>
          </p:cNvSpPr>
          <p:nvPr/>
        </p:nvSpPr>
        <p:spPr bwMode="auto">
          <a:xfrm>
            <a:off x="5032194" y="5350176"/>
            <a:ext cx="822960" cy="822960"/>
          </a:xfrm>
          <a:prstGeom prst="ellipse">
            <a:avLst/>
          </a:prstGeom>
          <a:gradFill>
            <a:gsLst>
              <a:gs pos="0">
                <a:srgbClr val="6033A4"/>
              </a:gs>
              <a:gs pos="100000">
                <a:srgbClr val="E25E06"/>
              </a:gs>
            </a:gsLst>
            <a:lin ang="189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pSp>
        <p:nvGrpSpPr>
          <p:cNvPr id="44" name="Group 65"/>
          <p:cNvGrpSpPr/>
          <p:nvPr/>
        </p:nvGrpSpPr>
        <p:grpSpPr>
          <a:xfrm>
            <a:off x="5259877" y="5534282"/>
            <a:ext cx="419482" cy="419482"/>
            <a:chOff x="10890251" y="4932363"/>
            <a:chExt cx="481013" cy="481013"/>
          </a:xfrm>
          <a:solidFill>
            <a:schemeClr val="bg1"/>
          </a:solidFill>
        </p:grpSpPr>
        <p:sp>
          <p:nvSpPr>
            <p:cNvPr id="45" name="Freeform 9"/>
            <p:cNvSpPr>
              <a:spLocks/>
            </p:cNvSpPr>
            <p:nvPr/>
          </p:nvSpPr>
          <p:spPr bwMode="auto">
            <a:xfrm>
              <a:off x="10890251" y="4992688"/>
              <a:ext cx="420688" cy="420688"/>
            </a:xfrm>
            <a:custGeom>
              <a:avLst/>
              <a:gdLst>
                <a:gd name="T0" fmla="*/ 56 w 112"/>
                <a:gd name="T1" fmla="*/ 112 h 112"/>
                <a:gd name="T2" fmla="*/ 0 w 112"/>
                <a:gd name="T3" fmla="*/ 56 h 112"/>
                <a:gd name="T4" fmla="*/ 56 w 112"/>
                <a:gd name="T5" fmla="*/ 0 h 112"/>
                <a:gd name="T6" fmla="*/ 56 w 112"/>
                <a:gd name="T7" fmla="*/ 8 h 112"/>
                <a:gd name="T8" fmla="*/ 8 w 112"/>
                <a:gd name="T9" fmla="*/ 56 h 112"/>
                <a:gd name="T10" fmla="*/ 56 w 112"/>
                <a:gd name="T11" fmla="*/ 104 h 112"/>
                <a:gd name="T12" fmla="*/ 104 w 112"/>
                <a:gd name="T13" fmla="*/ 56 h 112"/>
                <a:gd name="T14" fmla="*/ 112 w 112"/>
                <a:gd name="T15" fmla="*/ 56 h 112"/>
                <a:gd name="T16" fmla="*/ 56 w 112"/>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2">
                  <a:moveTo>
                    <a:pt x="56" y="112"/>
                  </a:moveTo>
                  <a:cubicBezTo>
                    <a:pt x="25" y="112"/>
                    <a:pt x="0" y="87"/>
                    <a:pt x="0" y="56"/>
                  </a:cubicBezTo>
                  <a:cubicBezTo>
                    <a:pt x="0" y="25"/>
                    <a:pt x="25" y="0"/>
                    <a:pt x="56" y="0"/>
                  </a:cubicBezTo>
                  <a:cubicBezTo>
                    <a:pt x="56" y="8"/>
                    <a:pt x="56" y="8"/>
                    <a:pt x="56" y="8"/>
                  </a:cubicBezTo>
                  <a:cubicBezTo>
                    <a:pt x="30" y="8"/>
                    <a:pt x="8" y="30"/>
                    <a:pt x="8" y="56"/>
                  </a:cubicBezTo>
                  <a:cubicBezTo>
                    <a:pt x="8" y="82"/>
                    <a:pt x="30" y="104"/>
                    <a:pt x="56" y="104"/>
                  </a:cubicBezTo>
                  <a:cubicBezTo>
                    <a:pt x="82" y="104"/>
                    <a:pt x="104" y="82"/>
                    <a:pt x="104" y="56"/>
                  </a:cubicBezTo>
                  <a:cubicBezTo>
                    <a:pt x="112" y="56"/>
                    <a:pt x="112" y="56"/>
                    <a:pt x="112" y="56"/>
                  </a:cubicBezTo>
                  <a:cubicBezTo>
                    <a:pt x="112" y="87"/>
                    <a:pt x="87" y="112"/>
                    <a:pt x="5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6" name="Freeform 10"/>
            <p:cNvSpPr>
              <a:spLocks noEditPoints="1"/>
            </p:cNvSpPr>
            <p:nvPr/>
          </p:nvSpPr>
          <p:spPr bwMode="auto">
            <a:xfrm>
              <a:off x="11131551" y="4932363"/>
              <a:ext cx="239713" cy="239713"/>
            </a:xfrm>
            <a:custGeom>
              <a:avLst/>
              <a:gdLst>
                <a:gd name="T0" fmla="*/ 64 w 64"/>
                <a:gd name="T1" fmla="*/ 64 h 64"/>
                <a:gd name="T2" fmla="*/ 0 w 64"/>
                <a:gd name="T3" fmla="*/ 64 h 64"/>
                <a:gd name="T4" fmla="*/ 0 w 64"/>
                <a:gd name="T5" fmla="*/ 0 h 64"/>
                <a:gd name="T6" fmla="*/ 4 w 64"/>
                <a:gd name="T7" fmla="*/ 0 h 64"/>
                <a:gd name="T8" fmla="*/ 64 w 64"/>
                <a:gd name="T9" fmla="*/ 60 h 64"/>
                <a:gd name="T10" fmla="*/ 64 w 64"/>
                <a:gd name="T11" fmla="*/ 64 h 64"/>
                <a:gd name="T12" fmla="*/ 8 w 64"/>
                <a:gd name="T13" fmla="*/ 56 h 64"/>
                <a:gd name="T14" fmla="*/ 56 w 64"/>
                <a:gd name="T15" fmla="*/ 56 h 64"/>
                <a:gd name="T16" fmla="*/ 8 w 64"/>
                <a:gd name="T17" fmla="*/ 8 h 64"/>
                <a:gd name="T18" fmla="*/ 8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64" y="64"/>
                  </a:moveTo>
                  <a:cubicBezTo>
                    <a:pt x="0" y="64"/>
                    <a:pt x="0" y="64"/>
                    <a:pt x="0" y="64"/>
                  </a:cubicBezTo>
                  <a:cubicBezTo>
                    <a:pt x="0" y="0"/>
                    <a:pt x="0" y="0"/>
                    <a:pt x="0" y="0"/>
                  </a:cubicBezTo>
                  <a:cubicBezTo>
                    <a:pt x="4" y="0"/>
                    <a:pt x="4" y="0"/>
                    <a:pt x="4" y="0"/>
                  </a:cubicBezTo>
                  <a:cubicBezTo>
                    <a:pt x="35" y="0"/>
                    <a:pt x="64" y="29"/>
                    <a:pt x="64" y="60"/>
                  </a:cubicBezTo>
                  <a:lnTo>
                    <a:pt x="64" y="64"/>
                  </a:lnTo>
                  <a:close/>
                  <a:moveTo>
                    <a:pt x="8" y="56"/>
                  </a:moveTo>
                  <a:cubicBezTo>
                    <a:pt x="56" y="56"/>
                    <a:pt x="56" y="56"/>
                    <a:pt x="56" y="56"/>
                  </a:cubicBezTo>
                  <a:cubicBezTo>
                    <a:pt x="54" y="32"/>
                    <a:pt x="32" y="10"/>
                    <a:pt x="8" y="8"/>
                  </a:cubicBezTo>
                  <a:lnTo>
                    <a:pt x="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pSp>
      <p:grpSp>
        <p:nvGrpSpPr>
          <p:cNvPr id="47" name="Group 68"/>
          <p:cNvGrpSpPr/>
          <p:nvPr/>
        </p:nvGrpSpPr>
        <p:grpSpPr>
          <a:xfrm>
            <a:off x="8478269" y="5559220"/>
            <a:ext cx="407240" cy="407240"/>
            <a:chOff x="9658351" y="4932363"/>
            <a:chExt cx="481013" cy="481013"/>
          </a:xfrm>
          <a:solidFill>
            <a:schemeClr val="bg1"/>
          </a:solidFill>
        </p:grpSpPr>
        <p:sp>
          <p:nvSpPr>
            <p:cNvPr id="48" name="Rectangle 11"/>
            <p:cNvSpPr>
              <a:spLocks noChangeArrowheads="1"/>
            </p:cNvSpPr>
            <p:nvPr/>
          </p:nvSpPr>
          <p:spPr bwMode="auto">
            <a:xfrm>
              <a:off x="9883776" y="4992688"/>
              <a:ext cx="30163"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9" name="Rectangle 12"/>
            <p:cNvSpPr>
              <a:spLocks noChangeArrowheads="1"/>
            </p:cNvSpPr>
            <p:nvPr/>
          </p:nvSpPr>
          <p:spPr bwMode="auto">
            <a:xfrm>
              <a:off x="10018713" y="5157788"/>
              <a:ext cx="603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0" name="Rectangle 13"/>
            <p:cNvSpPr>
              <a:spLocks noChangeArrowheads="1"/>
            </p:cNvSpPr>
            <p:nvPr/>
          </p:nvSpPr>
          <p:spPr bwMode="auto">
            <a:xfrm>
              <a:off x="9718676" y="5157788"/>
              <a:ext cx="603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1" name="Freeform 14"/>
            <p:cNvSpPr>
              <a:spLocks/>
            </p:cNvSpPr>
            <p:nvPr/>
          </p:nvSpPr>
          <p:spPr bwMode="auto">
            <a:xfrm>
              <a:off x="9759951" y="5033963"/>
              <a:ext cx="63500" cy="63500"/>
            </a:xfrm>
            <a:custGeom>
              <a:avLst/>
              <a:gdLst>
                <a:gd name="T0" fmla="*/ 28 w 40"/>
                <a:gd name="T1" fmla="*/ 40 h 40"/>
                <a:gd name="T2" fmla="*/ 0 w 40"/>
                <a:gd name="T3" fmla="*/ 14 h 40"/>
                <a:gd name="T4" fmla="*/ 14 w 40"/>
                <a:gd name="T5" fmla="*/ 0 h 40"/>
                <a:gd name="T6" fmla="*/ 40 w 40"/>
                <a:gd name="T7" fmla="*/ 28 h 40"/>
                <a:gd name="T8" fmla="*/ 28 w 40"/>
                <a:gd name="T9" fmla="*/ 40 h 40"/>
              </a:gdLst>
              <a:ahLst/>
              <a:cxnLst>
                <a:cxn ang="0">
                  <a:pos x="T0" y="T1"/>
                </a:cxn>
                <a:cxn ang="0">
                  <a:pos x="T2" y="T3"/>
                </a:cxn>
                <a:cxn ang="0">
                  <a:pos x="T4" y="T5"/>
                </a:cxn>
                <a:cxn ang="0">
                  <a:pos x="T6" y="T7"/>
                </a:cxn>
                <a:cxn ang="0">
                  <a:pos x="T8" y="T9"/>
                </a:cxn>
              </a:cxnLst>
              <a:rect l="0" t="0" r="r" b="b"/>
              <a:pathLst>
                <a:path w="40" h="40">
                  <a:moveTo>
                    <a:pt x="28" y="40"/>
                  </a:moveTo>
                  <a:lnTo>
                    <a:pt x="0" y="14"/>
                  </a:lnTo>
                  <a:lnTo>
                    <a:pt x="14" y="0"/>
                  </a:lnTo>
                  <a:lnTo>
                    <a:pt x="40" y="28"/>
                  </a:lnTo>
                  <a:lnTo>
                    <a:pt x="2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2" name="Freeform 15"/>
            <p:cNvSpPr>
              <a:spLocks/>
            </p:cNvSpPr>
            <p:nvPr/>
          </p:nvSpPr>
          <p:spPr bwMode="auto">
            <a:xfrm>
              <a:off x="9883776" y="5033963"/>
              <a:ext cx="153988" cy="153988"/>
            </a:xfrm>
            <a:custGeom>
              <a:avLst/>
              <a:gdLst>
                <a:gd name="T0" fmla="*/ 12 w 97"/>
                <a:gd name="T1" fmla="*/ 97 h 97"/>
                <a:gd name="T2" fmla="*/ 0 w 97"/>
                <a:gd name="T3" fmla="*/ 83 h 97"/>
                <a:gd name="T4" fmla="*/ 83 w 97"/>
                <a:gd name="T5" fmla="*/ 0 h 97"/>
                <a:gd name="T6" fmla="*/ 97 w 97"/>
                <a:gd name="T7" fmla="*/ 14 h 97"/>
                <a:gd name="T8" fmla="*/ 12 w 97"/>
                <a:gd name="T9" fmla="*/ 97 h 97"/>
              </a:gdLst>
              <a:ahLst/>
              <a:cxnLst>
                <a:cxn ang="0">
                  <a:pos x="T0" y="T1"/>
                </a:cxn>
                <a:cxn ang="0">
                  <a:pos x="T2" y="T3"/>
                </a:cxn>
                <a:cxn ang="0">
                  <a:pos x="T4" y="T5"/>
                </a:cxn>
                <a:cxn ang="0">
                  <a:pos x="T6" y="T7"/>
                </a:cxn>
                <a:cxn ang="0">
                  <a:pos x="T8" y="T9"/>
                </a:cxn>
              </a:cxnLst>
              <a:rect l="0" t="0" r="r" b="b"/>
              <a:pathLst>
                <a:path w="97" h="97">
                  <a:moveTo>
                    <a:pt x="12" y="97"/>
                  </a:moveTo>
                  <a:lnTo>
                    <a:pt x="0" y="83"/>
                  </a:lnTo>
                  <a:lnTo>
                    <a:pt x="83" y="0"/>
                  </a:lnTo>
                  <a:lnTo>
                    <a:pt x="97" y="14"/>
                  </a:ln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3" name="Freeform 16"/>
            <p:cNvSpPr>
              <a:spLocks/>
            </p:cNvSpPr>
            <p:nvPr/>
          </p:nvSpPr>
          <p:spPr bwMode="auto">
            <a:xfrm>
              <a:off x="9658351" y="4932363"/>
              <a:ext cx="481013" cy="481013"/>
            </a:xfrm>
            <a:custGeom>
              <a:avLst/>
              <a:gdLst>
                <a:gd name="T0" fmla="*/ 64 w 128"/>
                <a:gd name="T1" fmla="*/ 128 h 128"/>
                <a:gd name="T2" fmla="*/ 0 w 128"/>
                <a:gd name="T3" fmla="*/ 64 h 128"/>
                <a:gd name="T4" fmla="*/ 64 w 128"/>
                <a:gd name="T5" fmla="*/ 0 h 128"/>
                <a:gd name="T6" fmla="*/ 105 w 128"/>
                <a:gd name="T7" fmla="*/ 15 h 128"/>
                <a:gd name="T8" fmla="*/ 100 w 128"/>
                <a:gd name="T9" fmla="*/ 21 h 128"/>
                <a:gd name="T10" fmla="*/ 64 w 128"/>
                <a:gd name="T11" fmla="*/ 8 h 128"/>
                <a:gd name="T12" fmla="*/ 8 w 128"/>
                <a:gd name="T13" fmla="*/ 64 h 128"/>
                <a:gd name="T14" fmla="*/ 64 w 128"/>
                <a:gd name="T15" fmla="*/ 120 h 128"/>
                <a:gd name="T16" fmla="*/ 120 w 128"/>
                <a:gd name="T17" fmla="*/ 64 h 128"/>
                <a:gd name="T18" fmla="*/ 107 w 128"/>
                <a:gd name="T19" fmla="*/ 28 h 128"/>
                <a:gd name="T20" fmla="*/ 113 w 128"/>
                <a:gd name="T21" fmla="*/ 23 h 128"/>
                <a:gd name="T22" fmla="*/ 128 w 128"/>
                <a:gd name="T23" fmla="*/ 64 h 128"/>
                <a:gd name="T24" fmla="*/ 64 w 128"/>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64" y="128"/>
                  </a:moveTo>
                  <a:cubicBezTo>
                    <a:pt x="29" y="128"/>
                    <a:pt x="0" y="99"/>
                    <a:pt x="0" y="64"/>
                  </a:cubicBezTo>
                  <a:cubicBezTo>
                    <a:pt x="0" y="29"/>
                    <a:pt x="29" y="0"/>
                    <a:pt x="64" y="0"/>
                  </a:cubicBezTo>
                  <a:cubicBezTo>
                    <a:pt x="79" y="0"/>
                    <a:pt x="94" y="5"/>
                    <a:pt x="105" y="15"/>
                  </a:cubicBezTo>
                  <a:cubicBezTo>
                    <a:pt x="100" y="21"/>
                    <a:pt x="100" y="21"/>
                    <a:pt x="100" y="21"/>
                  </a:cubicBezTo>
                  <a:cubicBezTo>
                    <a:pt x="90" y="13"/>
                    <a:pt x="77" y="8"/>
                    <a:pt x="64" y="8"/>
                  </a:cubicBezTo>
                  <a:cubicBezTo>
                    <a:pt x="33" y="8"/>
                    <a:pt x="8" y="33"/>
                    <a:pt x="8" y="64"/>
                  </a:cubicBezTo>
                  <a:cubicBezTo>
                    <a:pt x="8" y="95"/>
                    <a:pt x="33" y="120"/>
                    <a:pt x="64" y="120"/>
                  </a:cubicBezTo>
                  <a:cubicBezTo>
                    <a:pt x="95" y="120"/>
                    <a:pt x="120" y="95"/>
                    <a:pt x="120" y="64"/>
                  </a:cubicBezTo>
                  <a:cubicBezTo>
                    <a:pt x="120" y="51"/>
                    <a:pt x="115" y="38"/>
                    <a:pt x="107" y="28"/>
                  </a:cubicBezTo>
                  <a:cubicBezTo>
                    <a:pt x="113" y="23"/>
                    <a:pt x="113" y="23"/>
                    <a:pt x="113" y="23"/>
                  </a:cubicBezTo>
                  <a:cubicBezTo>
                    <a:pt x="123" y="34"/>
                    <a:pt x="128" y="49"/>
                    <a:pt x="128" y="64"/>
                  </a:cubicBezTo>
                  <a:cubicBezTo>
                    <a:pt x="128" y="99"/>
                    <a:pt x="99" y="128"/>
                    <a:pt x="64"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54" name="Freeform 17"/>
            <p:cNvSpPr>
              <a:spLocks/>
            </p:cNvSpPr>
            <p:nvPr/>
          </p:nvSpPr>
          <p:spPr bwMode="auto">
            <a:xfrm>
              <a:off x="9796463" y="5248275"/>
              <a:ext cx="203200" cy="71438"/>
            </a:xfrm>
            <a:custGeom>
              <a:avLst/>
              <a:gdLst>
                <a:gd name="T0" fmla="*/ 7 w 54"/>
                <a:gd name="T1" fmla="*/ 19 h 19"/>
                <a:gd name="T2" fmla="*/ 0 w 54"/>
                <a:gd name="T3" fmla="*/ 15 h 19"/>
                <a:gd name="T4" fmla="*/ 27 w 54"/>
                <a:gd name="T5" fmla="*/ 0 h 19"/>
                <a:gd name="T6" fmla="*/ 54 w 54"/>
                <a:gd name="T7" fmla="*/ 15 h 19"/>
                <a:gd name="T8" fmla="*/ 47 w 54"/>
                <a:gd name="T9" fmla="*/ 19 h 19"/>
                <a:gd name="T10" fmla="*/ 27 w 54"/>
                <a:gd name="T11" fmla="*/ 8 h 19"/>
                <a:gd name="T12" fmla="*/ 7 w 5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54" h="19">
                  <a:moveTo>
                    <a:pt x="7" y="19"/>
                  </a:moveTo>
                  <a:cubicBezTo>
                    <a:pt x="0" y="15"/>
                    <a:pt x="0" y="15"/>
                    <a:pt x="0" y="15"/>
                  </a:cubicBezTo>
                  <a:cubicBezTo>
                    <a:pt x="6" y="6"/>
                    <a:pt x="16" y="0"/>
                    <a:pt x="27" y="0"/>
                  </a:cubicBezTo>
                  <a:cubicBezTo>
                    <a:pt x="38" y="0"/>
                    <a:pt x="48" y="6"/>
                    <a:pt x="54" y="15"/>
                  </a:cubicBezTo>
                  <a:cubicBezTo>
                    <a:pt x="47" y="19"/>
                    <a:pt x="47" y="19"/>
                    <a:pt x="47" y="19"/>
                  </a:cubicBezTo>
                  <a:cubicBezTo>
                    <a:pt x="43" y="12"/>
                    <a:pt x="35" y="8"/>
                    <a:pt x="27" y="8"/>
                  </a:cubicBezTo>
                  <a:cubicBezTo>
                    <a:pt x="19" y="8"/>
                    <a:pt x="11" y="12"/>
                    <a:pt x="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pSp>
      <p:sp>
        <p:nvSpPr>
          <p:cNvPr id="55" name="TextBox 10"/>
          <p:cNvSpPr txBox="1"/>
          <p:nvPr/>
        </p:nvSpPr>
        <p:spPr>
          <a:xfrm>
            <a:off x="5856364" y="5287514"/>
            <a:ext cx="2265269" cy="9233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56" name="TextBox 10"/>
          <p:cNvSpPr txBox="1"/>
          <p:nvPr/>
        </p:nvSpPr>
        <p:spPr>
          <a:xfrm>
            <a:off x="9090226" y="5287514"/>
            <a:ext cx="2265269" cy="9233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endParaRPr kumimoji="0" 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4143838120"/>
      </p:ext>
    </p:extLst>
  </p:cSld>
  <p:clrMapOvr>
    <a:masterClrMapping/>
  </p:clrMapOvr>
  <p:transition spd="slow">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down)">
                                          <p:cBhvr>
                                            <p:cTn id="7" dur="500"/>
                                            <p:tgtEl>
                                              <p:spTgt spid="3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down)">
                                          <p:cBhvr>
                                            <p:cTn id="11" dur="500"/>
                                            <p:tgtEl>
                                              <p:spTgt spid="3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down)">
                                          <p:cBhvr>
                                            <p:cTn id="15" dur="500"/>
                                            <p:tgtEl>
                                              <p:spTgt spid="3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4">
                                                <p:graphicEl>
                                                  <a:chart seriesIdx="2" categoryIdx="-4" bldStep="series"/>
                                                </p:graphicEl>
                                              </p:spTgt>
                                            </p:tgtEl>
                                            <p:attrNameLst>
                                              <p:attrName>style.visibility</p:attrName>
                                            </p:attrNameLst>
                                          </p:cBhvr>
                                          <p:to>
                                            <p:strVal val="visible"/>
                                          </p:to>
                                        </p:set>
                                        <p:animEffect transition="in" filter="wipe(down)">
                                          <p:cBhvr>
                                            <p:cTn id="19" dur="500"/>
                                            <p:tgtEl>
                                              <p:spTgt spid="34">
                                                <p:graphicEl>
                                                  <a:chart seriesIdx="2" categoryIdx="-4" bldStep="series"/>
                                                </p:graphicEl>
                                              </p:spTgt>
                                            </p:tgtEl>
                                          </p:cBhvr>
                                        </p:animEffect>
                                      </p:childTnLst>
                                    </p:cTn>
                                  </p:par>
                                </p:childTnLst>
                              </p:cTn>
                            </p:par>
                            <p:par>
                              <p:cTn id="20" fill="hold">
                                <p:stCondLst>
                                  <p:cond delay="2000"/>
                                </p:stCondLst>
                                <p:childTnLst>
                                  <p:par>
                                    <p:cTn id="21" presetID="2" presetClass="entr" presetSubtype="8" fill="hold" grpId="0" nodeType="afterEffect" p14:presetBounceEnd="60000">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14:bounceEnd="60000">
                                          <p:cBhvr additive="base">
                                            <p:cTn id="23" dur="500" fill="hold"/>
                                            <p:tgtEl>
                                              <p:spTgt spid="35"/>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14:presetBounceEnd="60000">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14:bounceEnd="60000">
                                          <p:cBhvr additive="base">
                                            <p:cTn id="28"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29" dur="500" fill="hold"/>
                                            <p:tgtEl>
                                              <p:spTgt spid="39"/>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childTnLst>
                                    </p:cTn>
                                  </p:par>
                                </p:childTnLst>
                              </p:cTn>
                            </p:par>
                            <p:par>
                              <p:cTn id="50" fill="hold">
                                <p:stCondLst>
                                  <p:cond delay="3000"/>
                                </p:stCondLst>
                                <p:childTnLst>
                                  <p:par>
                                    <p:cTn id="51" presetID="2" presetClass="entr" presetSubtype="8" fill="hold" grpId="0" nodeType="afterEffect" p14:presetBounceEnd="60000">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14:bounceEnd="60000">
                                          <p:cBhvr additive="base">
                                            <p:cTn id="53" dur="500" fill="hold"/>
                                            <p:tgtEl>
                                              <p:spTgt spid="55"/>
                                            </p:tgtEl>
                                            <p:attrNameLst>
                                              <p:attrName>ppt_x</p:attrName>
                                            </p:attrNameLst>
                                          </p:cBhvr>
                                          <p:tavLst>
                                            <p:tav tm="0">
                                              <p:val>
                                                <p:strVal val="0-#ppt_w/2"/>
                                              </p:val>
                                            </p:tav>
                                            <p:tav tm="100000">
                                              <p:val>
                                                <p:strVal val="#ppt_x"/>
                                              </p:val>
                                            </p:tav>
                                          </p:tavLst>
                                        </p:anim>
                                        <p:anim calcmode="lin" valueType="num" p14:bounceEnd="60000">
                                          <p:cBhvr additive="base">
                                            <p:cTn id="54" dur="500" fill="hold"/>
                                            <p:tgtEl>
                                              <p:spTgt spid="55"/>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grpId="0" nodeType="afterEffect" p14:presetBounceEnd="60000">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14:bounceEnd="60000">
                                          <p:cBhvr additive="base">
                                            <p:cTn id="58" dur="500" fill="hold"/>
                                            <p:tgtEl>
                                              <p:spTgt spid="56"/>
                                            </p:tgtEl>
                                            <p:attrNameLst>
                                              <p:attrName>ppt_x</p:attrName>
                                            </p:attrNameLst>
                                          </p:cBhvr>
                                          <p:tavLst>
                                            <p:tav tm="0">
                                              <p:val>
                                                <p:strVal val="0-#ppt_w/2"/>
                                              </p:val>
                                            </p:tav>
                                            <p:tav tm="100000">
                                              <p:val>
                                                <p:strVal val="#ppt_x"/>
                                              </p:val>
                                            </p:tav>
                                          </p:tavLst>
                                        </p:anim>
                                        <p:anim calcmode="lin" valueType="num" p14:bounceEnd="60000">
                                          <p:cBhvr additive="base">
                                            <p:cTn id="5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34" grpId="0">
            <p:bldSub>
              <a:bldChart bld="series"/>
            </p:bldSub>
          </p:bldGraphic>
          <p:bldP spid="35" grpId="0"/>
          <p:bldP spid="39" grpId="0"/>
          <p:bldP spid="42" grpId="0" animBg="1"/>
          <p:bldP spid="43" grpId="0" animBg="1"/>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down)">
                                          <p:cBhvr>
                                            <p:cTn id="7" dur="500"/>
                                            <p:tgtEl>
                                              <p:spTgt spid="3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down)">
                                          <p:cBhvr>
                                            <p:cTn id="11" dur="500"/>
                                            <p:tgtEl>
                                              <p:spTgt spid="3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down)">
                                          <p:cBhvr>
                                            <p:cTn id="15" dur="500"/>
                                            <p:tgtEl>
                                              <p:spTgt spid="3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4">
                                                <p:graphicEl>
                                                  <a:chart seriesIdx="2" categoryIdx="-4" bldStep="series"/>
                                                </p:graphicEl>
                                              </p:spTgt>
                                            </p:tgtEl>
                                            <p:attrNameLst>
                                              <p:attrName>style.visibility</p:attrName>
                                            </p:attrNameLst>
                                          </p:cBhvr>
                                          <p:to>
                                            <p:strVal val="visible"/>
                                          </p:to>
                                        </p:set>
                                        <p:animEffect transition="in" filter="wipe(down)">
                                          <p:cBhvr>
                                            <p:cTn id="19" dur="500"/>
                                            <p:tgtEl>
                                              <p:spTgt spid="34">
                                                <p:graphicEl>
                                                  <a:chart seriesIdx="2" categoryIdx="-4" bldStep="series"/>
                                                </p:graphicEl>
                                              </p:spTgt>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500" fill="hold"/>
                                            <p:tgtEl>
                                              <p:spTgt spid="39"/>
                                            </p:tgtEl>
                                            <p:attrNameLst>
                                              <p:attrName>ppt_x</p:attrName>
                                            </p:attrNameLst>
                                          </p:cBhvr>
                                          <p:tavLst>
                                            <p:tav tm="0">
                                              <p:val>
                                                <p:strVal val="0-#ppt_w/2"/>
                                              </p:val>
                                            </p:tav>
                                            <p:tav tm="100000">
                                              <p:val>
                                                <p:strVal val="#ppt_x"/>
                                              </p:val>
                                            </p:tav>
                                          </p:tavLst>
                                        </p:anim>
                                        <p:anim calcmode="lin" valueType="num">
                                          <p:cBhvr additive="base">
                                            <p:cTn id="29" dur="500" fill="hold"/>
                                            <p:tgtEl>
                                              <p:spTgt spid="39"/>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childTnLst>
                                    </p:cTn>
                                  </p:par>
                                </p:childTnLst>
                              </p:cTn>
                            </p:par>
                            <p:par>
                              <p:cTn id="50" fill="hold">
                                <p:stCondLst>
                                  <p:cond delay="3000"/>
                                </p:stCondLst>
                                <p:childTnLst>
                                  <p:par>
                                    <p:cTn id="51" presetID="2" presetClass="entr" presetSubtype="8"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additive="base">
                                            <p:cTn id="53" dur="500" fill="hold"/>
                                            <p:tgtEl>
                                              <p:spTgt spid="55"/>
                                            </p:tgtEl>
                                            <p:attrNameLst>
                                              <p:attrName>ppt_x</p:attrName>
                                            </p:attrNameLst>
                                          </p:cBhvr>
                                          <p:tavLst>
                                            <p:tav tm="0">
                                              <p:val>
                                                <p:strVal val="0-#ppt_w/2"/>
                                              </p:val>
                                            </p:tav>
                                            <p:tav tm="100000">
                                              <p:val>
                                                <p:strVal val="#ppt_x"/>
                                              </p:val>
                                            </p:tav>
                                          </p:tavLst>
                                        </p:anim>
                                        <p:anim calcmode="lin" valueType="num">
                                          <p:cBhvr additive="base">
                                            <p:cTn id="54" dur="500" fill="hold"/>
                                            <p:tgtEl>
                                              <p:spTgt spid="55"/>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fill="hold"/>
                                            <p:tgtEl>
                                              <p:spTgt spid="56"/>
                                            </p:tgtEl>
                                            <p:attrNameLst>
                                              <p:attrName>ppt_x</p:attrName>
                                            </p:attrNameLst>
                                          </p:cBhvr>
                                          <p:tavLst>
                                            <p:tav tm="0">
                                              <p:val>
                                                <p:strVal val="0-#ppt_w/2"/>
                                              </p:val>
                                            </p:tav>
                                            <p:tav tm="100000">
                                              <p:val>
                                                <p:strVal val="#ppt_x"/>
                                              </p:val>
                                            </p:tav>
                                          </p:tavLst>
                                        </p:anim>
                                        <p:anim calcmode="lin" valueType="num">
                                          <p:cBhvr additive="base">
                                            <p:cTn id="5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34" grpId="0">
            <p:bldSub>
              <a:bldChart bld="series"/>
            </p:bldSub>
          </p:bldGraphic>
          <p:bldP spid="35" grpId="0"/>
          <p:bldP spid="39" grpId="0"/>
          <p:bldP spid="42" grpId="0" animBg="1"/>
          <p:bldP spid="43" grpId="0" animBg="1"/>
          <p:bldP spid="55" grpId="0"/>
          <p:bldP spid="56"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79788C-784A-45E2-AC61-7659881FAD1B}"/>
              </a:ext>
            </a:extLst>
          </p:cNvPr>
          <p:cNvSpPr txBox="1"/>
          <p:nvPr/>
        </p:nvSpPr>
        <p:spPr>
          <a:xfrm>
            <a:off x="258445" y="246882"/>
            <a:ext cx="115824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1C1B3D"/>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srgbClr val="1C1B3D"/>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F85B1742-4845-4462-BA85-C939E1DEB8B6}"/>
              </a:ext>
            </a:extLst>
          </p:cNvPr>
          <p:cNvSpPr/>
          <p:nvPr/>
        </p:nvSpPr>
        <p:spPr>
          <a:xfrm>
            <a:off x="741998" y="1351700"/>
            <a:ext cx="1406524" cy="61163"/>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30C4BC16-E64D-4880-9F5F-02571462F065}"/>
              </a:ext>
            </a:extLst>
          </p:cNvPr>
          <p:cNvSpPr txBox="1"/>
          <p:nvPr/>
        </p:nvSpPr>
        <p:spPr>
          <a:xfrm>
            <a:off x="634682" y="839897"/>
            <a:ext cx="37435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a:ea typeface="微软雅黑"/>
                <a:cs typeface="+mn-cs"/>
              </a:rPr>
              <a:t>XXXXXXXXXXXX</a:t>
            </a:r>
            <a:endPar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endParaRPr>
          </a:p>
        </p:txBody>
      </p:sp>
      <p:graphicFrame>
        <p:nvGraphicFramePr>
          <p:cNvPr id="5" name="Chart 5">
            <a:extLst>
              <a:ext uri="{FF2B5EF4-FFF2-40B4-BE49-F238E27FC236}">
                <a16:creationId xmlns:a16="http://schemas.microsoft.com/office/drawing/2014/main" id="{22156381-149A-4555-80C6-6A113EA1ECD0}"/>
              </a:ext>
            </a:extLst>
          </p:cNvPr>
          <p:cNvGraphicFramePr/>
          <p:nvPr>
            <p:extLst>
              <p:ext uri="{D42A27DB-BD31-4B8C-83A1-F6EECF244321}">
                <p14:modId xmlns:p14="http://schemas.microsoft.com/office/powerpoint/2010/main" val="1682703888"/>
              </p:ext>
            </p:extLst>
          </p:nvPr>
        </p:nvGraphicFramePr>
        <p:xfrm>
          <a:off x="741998" y="1877177"/>
          <a:ext cx="6620335" cy="418298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8181212E-F31B-40D7-9C29-4F7C18C46F2E}"/>
              </a:ext>
            </a:extLst>
          </p:cNvPr>
          <p:cNvSpPr txBox="1"/>
          <p:nvPr/>
        </p:nvSpPr>
        <p:spPr>
          <a:xfrm>
            <a:off x="7706405" y="2733222"/>
            <a:ext cx="374359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a:ea typeface="微软雅黑"/>
                <a:cs typeface="+mn-cs"/>
              </a:rPr>
              <a:t>XXXXXXXXXXXXXXX</a:t>
            </a:r>
            <a:endParaRPr kumimoji="0" lang="zh-CN" altLang="en-US" sz="18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41FB5824-CB88-4B47-96F2-1960AABCD80E}"/>
              </a:ext>
            </a:extLst>
          </p:cNvPr>
          <p:cNvSpPr/>
          <p:nvPr/>
        </p:nvSpPr>
        <p:spPr>
          <a:xfrm>
            <a:off x="7706405" y="3097417"/>
            <a:ext cx="3743597" cy="230563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的情缩小字号，但我们不建议您的文本字号小于</a:t>
            </a:r>
            <a:r>
              <a:rPr kumimoji="0" lang="en-US" altLang="zh-CN"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14</a:t>
            </a:r>
            <a:r>
              <a:rPr kumimoji="0" lang="zh-CN" altLang="en-US" sz="1400" b="0" i="0" u="none" strike="noStrike" kern="1200" cap="none" spc="0" normalizeH="0" baseline="0" noProof="0" dirty="0">
                <a:ln>
                  <a:noFill/>
                </a:ln>
                <a:solidFill>
                  <a:srgbClr val="FFFFFF">
                    <a:lumMod val="75000"/>
                  </a:srgbClr>
                </a:solidFill>
                <a:effectLst/>
                <a:uLnTx/>
                <a:uFillTx/>
                <a:latin typeface="微软雅黑"/>
                <a:ea typeface="微软雅黑"/>
                <a:cs typeface="+mn-cs"/>
              </a:rPr>
              <a:t>磅请您务必注意</a:t>
            </a:r>
          </a:p>
        </p:txBody>
      </p:sp>
      <p:sp>
        <p:nvSpPr>
          <p:cNvPr id="8" name="任意形状 37">
            <a:extLst>
              <a:ext uri="{FF2B5EF4-FFF2-40B4-BE49-F238E27FC236}">
                <a16:creationId xmlns:a16="http://schemas.microsoft.com/office/drawing/2014/main" id="{16B61DE8-A7F3-4D10-BD2A-01F0A2F5C65D}"/>
              </a:ext>
            </a:extLst>
          </p:cNvPr>
          <p:cNvSpPr/>
          <p:nvPr/>
        </p:nvSpPr>
        <p:spPr>
          <a:xfrm>
            <a:off x="7706405" y="2011748"/>
            <a:ext cx="533899" cy="533985"/>
          </a:xfrm>
          <a:custGeom>
            <a:avLst/>
            <a:gdLst>
              <a:gd name="connsiteX0" fmla="*/ 205205 w 504000"/>
              <a:gd name="connsiteY0" fmla="*/ 441081 h 504081"/>
              <a:gd name="connsiteX1" fmla="*/ 205149 w 504000"/>
              <a:gd name="connsiteY1" fmla="*/ 488331 h 504081"/>
              <a:gd name="connsiteX2" fmla="*/ 299649 w 504000"/>
              <a:gd name="connsiteY2" fmla="*/ 488331 h 504081"/>
              <a:gd name="connsiteX3" fmla="*/ 299705 w 504000"/>
              <a:gd name="connsiteY3" fmla="*/ 441081 h 504081"/>
              <a:gd name="connsiteX4" fmla="*/ 15750 w 504000"/>
              <a:gd name="connsiteY4" fmla="*/ 396744 h 504081"/>
              <a:gd name="connsiteX5" fmla="*/ 15750 w 504000"/>
              <a:gd name="connsiteY5" fmla="*/ 425331 h 504081"/>
              <a:gd name="connsiteX6" fmla="*/ 488250 w 504000"/>
              <a:gd name="connsiteY6" fmla="*/ 425331 h 504081"/>
              <a:gd name="connsiteX7" fmla="*/ 488250 w 504000"/>
              <a:gd name="connsiteY7" fmla="*/ 397559 h 504081"/>
              <a:gd name="connsiteX8" fmla="*/ 243979 w 504000"/>
              <a:gd name="connsiteY8" fmla="*/ 267830 h 504081"/>
              <a:gd name="connsiteX9" fmla="*/ 259729 w 504000"/>
              <a:gd name="connsiteY9" fmla="*/ 267830 h 504081"/>
              <a:gd name="connsiteX10" fmla="*/ 259729 w 504000"/>
              <a:gd name="connsiteY10" fmla="*/ 283580 h 504081"/>
              <a:gd name="connsiteX11" fmla="*/ 243979 w 504000"/>
              <a:gd name="connsiteY11" fmla="*/ 283580 h 504081"/>
              <a:gd name="connsiteX12" fmla="*/ 244056 w 504000"/>
              <a:gd name="connsiteY12" fmla="*/ 189738 h 504081"/>
              <a:gd name="connsiteX13" fmla="*/ 259806 w 504000"/>
              <a:gd name="connsiteY13" fmla="*/ 189738 h 504081"/>
              <a:gd name="connsiteX14" fmla="*/ 259806 w 504000"/>
              <a:gd name="connsiteY14" fmla="*/ 252738 h 504081"/>
              <a:gd name="connsiteX15" fmla="*/ 244056 w 504000"/>
              <a:gd name="connsiteY15" fmla="*/ 252738 h 504081"/>
              <a:gd name="connsiteX16" fmla="*/ 250654 w 504000"/>
              <a:gd name="connsiteY16" fmla="*/ 146037 h 504081"/>
              <a:gd name="connsiteX17" fmla="*/ 159253 w 504000"/>
              <a:gd name="connsiteY17" fmla="*/ 302733 h 504081"/>
              <a:gd name="connsiteX18" fmla="*/ 344285 w 504000"/>
              <a:gd name="connsiteY18" fmla="*/ 302733 h 504081"/>
              <a:gd name="connsiteX19" fmla="*/ 441945 w 504000"/>
              <a:gd name="connsiteY19" fmla="*/ 131106 h 504081"/>
              <a:gd name="connsiteX20" fmla="*/ 441588 w 504000"/>
              <a:gd name="connsiteY20" fmla="*/ 381728 h 504081"/>
              <a:gd name="connsiteX21" fmla="*/ 488250 w 504000"/>
              <a:gd name="connsiteY21" fmla="*/ 381809 h 504081"/>
              <a:gd name="connsiteX22" fmla="*/ 488250 w 504000"/>
              <a:gd name="connsiteY22" fmla="*/ 131106 h 504081"/>
              <a:gd name="connsiteX23" fmla="*/ 15750 w 504000"/>
              <a:gd name="connsiteY23" fmla="*/ 131106 h 504081"/>
              <a:gd name="connsiteX24" fmla="*/ 15750 w 504000"/>
              <a:gd name="connsiteY24" fmla="*/ 380994 h 504081"/>
              <a:gd name="connsiteX25" fmla="*/ 63349 w 504000"/>
              <a:gd name="connsiteY25" fmla="*/ 381076 h 504081"/>
              <a:gd name="connsiteX26" fmla="*/ 63706 w 504000"/>
              <a:gd name="connsiteY26" fmla="*/ 131106 h 504081"/>
              <a:gd name="connsiteX27" fmla="*/ 250485 w 504000"/>
              <a:gd name="connsiteY27" fmla="*/ 115060 h 504081"/>
              <a:gd name="connsiteX28" fmla="*/ 372047 w 504000"/>
              <a:gd name="connsiteY28" fmla="*/ 318483 h 504081"/>
              <a:gd name="connsiteX29" fmla="*/ 131829 w 504000"/>
              <a:gd name="connsiteY29" fmla="*/ 318483 h 504081"/>
              <a:gd name="connsiteX30" fmla="*/ 79536 w 504000"/>
              <a:gd name="connsiteY30" fmla="*/ 78757 h 504081"/>
              <a:gd name="connsiteX31" fmla="*/ 79100 w 504000"/>
              <a:gd name="connsiteY31" fmla="*/ 381103 h 504081"/>
              <a:gd name="connsiteX32" fmla="*/ 425838 w 504000"/>
              <a:gd name="connsiteY32" fmla="*/ 381701 h 504081"/>
              <a:gd name="connsiteX33" fmla="*/ 426274 w 504000"/>
              <a:gd name="connsiteY33" fmla="*/ 78904 h 504081"/>
              <a:gd name="connsiteX34" fmla="*/ 188608 w 504000"/>
              <a:gd name="connsiteY34" fmla="*/ 31580 h 504081"/>
              <a:gd name="connsiteX35" fmla="*/ 409431 w 504000"/>
              <a:gd name="connsiteY35" fmla="*/ 31580 h 504081"/>
              <a:gd name="connsiteX36" fmla="*/ 409431 w 504000"/>
              <a:gd name="connsiteY36" fmla="*/ 47330 h 504081"/>
              <a:gd name="connsiteX37" fmla="*/ 188608 w 504000"/>
              <a:gd name="connsiteY37" fmla="*/ 47330 h 504081"/>
              <a:gd name="connsiteX38" fmla="*/ 157600 w 504000"/>
              <a:gd name="connsiteY38" fmla="*/ 31580 h 504081"/>
              <a:gd name="connsiteX39" fmla="*/ 173350 w 504000"/>
              <a:gd name="connsiteY39" fmla="*/ 31580 h 504081"/>
              <a:gd name="connsiteX40" fmla="*/ 173350 w 504000"/>
              <a:gd name="connsiteY40" fmla="*/ 47330 h 504081"/>
              <a:gd name="connsiteX41" fmla="*/ 157600 w 504000"/>
              <a:gd name="connsiteY41" fmla="*/ 47330 h 504081"/>
              <a:gd name="connsiteX42" fmla="*/ 126100 w 504000"/>
              <a:gd name="connsiteY42" fmla="*/ 31580 h 504081"/>
              <a:gd name="connsiteX43" fmla="*/ 141850 w 504000"/>
              <a:gd name="connsiteY43" fmla="*/ 31580 h 504081"/>
              <a:gd name="connsiteX44" fmla="*/ 141850 w 504000"/>
              <a:gd name="connsiteY44" fmla="*/ 47330 h 504081"/>
              <a:gd name="connsiteX45" fmla="*/ 126100 w 504000"/>
              <a:gd name="connsiteY45" fmla="*/ 47330 h 504081"/>
              <a:gd name="connsiteX46" fmla="*/ 94600 w 504000"/>
              <a:gd name="connsiteY46" fmla="*/ 31580 h 504081"/>
              <a:gd name="connsiteX47" fmla="*/ 110350 w 504000"/>
              <a:gd name="connsiteY47" fmla="*/ 31580 h 504081"/>
              <a:gd name="connsiteX48" fmla="*/ 110350 w 504000"/>
              <a:gd name="connsiteY48" fmla="*/ 47330 h 504081"/>
              <a:gd name="connsiteX49" fmla="*/ 94600 w 504000"/>
              <a:gd name="connsiteY49" fmla="*/ 47330 h 504081"/>
              <a:gd name="connsiteX50" fmla="*/ 79627 w 504000"/>
              <a:gd name="connsiteY50" fmla="*/ 15758 h 504081"/>
              <a:gd name="connsiteX51" fmla="*/ 79558 w 504000"/>
              <a:gd name="connsiteY51" fmla="*/ 63007 h 504081"/>
              <a:gd name="connsiteX52" fmla="*/ 426297 w 504000"/>
              <a:gd name="connsiteY52" fmla="*/ 63154 h 504081"/>
              <a:gd name="connsiteX53" fmla="*/ 426365 w 504000"/>
              <a:gd name="connsiteY53" fmla="*/ 15904 h 504081"/>
              <a:gd name="connsiteX54" fmla="*/ 63892 w 504000"/>
              <a:gd name="connsiteY54" fmla="*/ 0 h 504081"/>
              <a:gd name="connsiteX55" fmla="*/ 442130 w 504000"/>
              <a:gd name="connsiteY55" fmla="*/ 162 h 504081"/>
              <a:gd name="connsiteX56" fmla="*/ 441967 w 504000"/>
              <a:gd name="connsiteY56" fmla="*/ 115356 h 504081"/>
              <a:gd name="connsiteX57" fmla="*/ 488250 w 504000"/>
              <a:gd name="connsiteY57" fmla="*/ 115356 h 504081"/>
              <a:gd name="connsiteX58" fmla="*/ 504000 w 504000"/>
              <a:gd name="connsiteY58" fmla="*/ 131106 h 504081"/>
              <a:gd name="connsiteX59" fmla="*/ 504000 w 504000"/>
              <a:gd name="connsiteY59" fmla="*/ 425331 h 504081"/>
              <a:gd name="connsiteX60" fmla="*/ 488250 w 504000"/>
              <a:gd name="connsiteY60" fmla="*/ 441081 h 504081"/>
              <a:gd name="connsiteX61" fmla="*/ 315455 w 504000"/>
              <a:gd name="connsiteY61" fmla="*/ 441081 h 504081"/>
              <a:gd name="connsiteX62" fmla="*/ 315399 w 504000"/>
              <a:gd name="connsiteY62" fmla="*/ 488331 h 504081"/>
              <a:gd name="connsiteX63" fmla="*/ 346431 w 504000"/>
              <a:gd name="connsiteY63" fmla="*/ 488331 h 504081"/>
              <a:gd name="connsiteX64" fmla="*/ 346431 w 504000"/>
              <a:gd name="connsiteY64" fmla="*/ 504081 h 504081"/>
              <a:gd name="connsiteX65" fmla="*/ 157431 w 504000"/>
              <a:gd name="connsiteY65" fmla="*/ 504081 h 504081"/>
              <a:gd name="connsiteX66" fmla="*/ 157431 w 504000"/>
              <a:gd name="connsiteY66" fmla="*/ 488331 h 504081"/>
              <a:gd name="connsiteX67" fmla="*/ 189399 w 504000"/>
              <a:gd name="connsiteY67" fmla="*/ 488331 h 504081"/>
              <a:gd name="connsiteX68" fmla="*/ 189455 w 504000"/>
              <a:gd name="connsiteY68" fmla="*/ 441081 h 504081"/>
              <a:gd name="connsiteX69" fmla="*/ 15750 w 504000"/>
              <a:gd name="connsiteY69" fmla="*/ 441081 h 504081"/>
              <a:gd name="connsiteX70" fmla="*/ 0 w 504000"/>
              <a:gd name="connsiteY70" fmla="*/ 425331 h 504081"/>
              <a:gd name="connsiteX71" fmla="*/ 0 w 504000"/>
              <a:gd name="connsiteY71" fmla="*/ 131106 h 504081"/>
              <a:gd name="connsiteX72" fmla="*/ 15750 w 504000"/>
              <a:gd name="connsiteY72" fmla="*/ 115356 h 504081"/>
              <a:gd name="connsiteX73" fmla="*/ 63728 w 504000"/>
              <a:gd name="connsiteY73" fmla="*/ 115356 h 50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4000" h="504081">
                <a:moveTo>
                  <a:pt x="205205" y="441081"/>
                </a:moveTo>
                <a:lnTo>
                  <a:pt x="205149" y="488331"/>
                </a:lnTo>
                <a:lnTo>
                  <a:pt x="299649" y="488331"/>
                </a:lnTo>
                <a:lnTo>
                  <a:pt x="299705" y="441081"/>
                </a:lnTo>
                <a:close/>
                <a:moveTo>
                  <a:pt x="15750" y="396744"/>
                </a:moveTo>
                <a:lnTo>
                  <a:pt x="15750" y="425331"/>
                </a:lnTo>
                <a:lnTo>
                  <a:pt x="488250" y="425331"/>
                </a:lnTo>
                <a:lnTo>
                  <a:pt x="488250" y="397559"/>
                </a:lnTo>
                <a:close/>
                <a:moveTo>
                  <a:pt x="243979" y="267830"/>
                </a:moveTo>
                <a:lnTo>
                  <a:pt x="259729" y="267830"/>
                </a:lnTo>
                <a:lnTo>
                  <a:pt x="259729" y="283580"/>
                </a:lnTo>
                <a:lnTo>
                  <a:pt x="243979" y="283580"/>
                </a:lnTo>
                <a:close/>
                <a:moveTo>
                  <a:pt x="244056" y="189738"/>
                </a:moveTo>
                <a:lnTo>
                  <a:pt x="259806" y="189738"/>
                </a:lnTo>
                <a:lnTo>
                  <a:pt x="259806" y="252738"/>
                </a:lnTo>
                <a:lnTo>
                  <a:pt x="244056" y="252738"/>
                </a:lnTo>
                <a:close/>
                <a:moveTo>
                  <a:pt x="250654" y="146037"/>
                </a:moveTo>
                <a:lnTo>
                  <a:pt x="159253" y="302733"/>
                </a:lnTo>
                <a:lnTo>
                  <a:pt x="344285" y="302733"/>
                </a:lnTo>
                <a:close/>
                <a:moveTo>
                  <a:pt x="441945" y="131106"/>
                </a:moveTo>
                <a:lnTo>
                  <a:pt x="441588" y="381728"/>
                </a:lnTo>
                <a:lnTo>
                  <a:pt x="488250" y="381809"/>
                </a:lnTo>
                <a:lnTo>
                  <a:pt x="488250" y="131106"/>
                </a:lnTo>
                <a:close/>
                <a:moveTo>
                  <a:pt x="15750" y="131106"/>
                </a:moveTo>
                <a:lnTo>
                  <a:pt x="15750" y="380994"/>
                </a:lnTo>
                <a:lnTo>
                  <a:pt x="63349" y="381076"/>
                </a:lnTo>
                <a:lnTo>
                  <a:pt x="63706" y="131106"/>
                </a:lnTo>
                <a:close/>
                <a:moveTo>
                  <a:pt x="250485" y="115060"/>
                </a:moveTo>
                <a:lnTo>
                  <a:pt x="372047" y="318483"/>
                </a:lnTo>
                <a:lnTo>
                  <a:pt x="131829" y="318483"/>
                </a:lnTo>
                <a:close/>
                <a:moveTo>
                  <a:pt x="79536" y="78757"/>
                </a:moveTo>
                <a:lnTo>
                  <a:pt x="79100" y="381103"/>
                </a:lnTo>
                <a:lnTo>
                  <a:pt x="425838" y="381701"/>
                </a:lnTo>
                <a:lnTo>
                  <a:pt x="426274" y="78904"/>
                </a:lnTo>
                <a:close/>
                <a:moveTo>
                  <a:pt x="188608" y="31580"/>
                </a:moveTo>
                <a:lnTo>
                  <a:pt x="409431" y="31580"/>
                </a:lnTo>
                <a:lnTo>
                  <a:pt x="409431" y="47330"/>
                </a:lnTo>
                <a:lnTo>
                  <a:pt x="188608" y="47330"/>
                </a:lnTo>
                <a:close/>
                <a:moveTo>
                  <a:pt x="157600" y="31580"/>
                </a:moveTo>
                <a:lnTo>
                  <a:pt x="173350" y="31580"/>
                </a:lnTo>
                <a:lnTo>
                  <a:pt x="173350" y="47330"/>
                </a:lnTo>
                <a:lnTo>
                  <a:pt x="157600" y="47330"/>
                </a:lnTo>
                <a:close/>
                <a:moveTo>
                  <a:pt x="126100" y="31580"/>
                </a:moveTo>
                <a:lnTo>
                  <a:pt x="141850" y="31580"/>
                </a:lnTo>
                <a:lnTo>
                  <a:pt x="141850" y="47330"/>
                </a:lnTo>
                <a:lnTo>
                  <a:pt x="126100" y="47330"/>
                </a:lnTo>
                <a:close/>
                <a:moveTo>
                  <a:pt x="94600" y="31580"/>
                </a:moveTo>
                <a:lnTo>
                  <a:pt x="110350" y="31580"/>
                </a:lnTo>
                <a:lnTo>
                  <a:pt x="110350" y="47330"/>
                </a:lnTo>
                <a:lnTo>
                  <a:pt x="94600" y="47330"/>
                </a:lnTo>
                <a:close/>
                <a:moveTo>
                  <a:pt x="79627" y="15758"/>
                </a:moveTo>
                <a:lnTo>
                  <a:pt x="79558" y="63007"/>
                </a:lnTo>
                <a:lnTo>
                  <a:pt x="426297" y="63154"/>
                </a:lnTo>
                <a:lnTo>
                  <a:pt x="426365" y="15904"/>
                </a:lnTo>
                <a:close/>
                <a:moveTo>
                  <a:pt x="63892" y="0"/>
                </a:moveTo>
                <a:lnTo>
                  <a:pt x="442130" y="162"/>
                </a:lnTo>
                <a:lnTo>
                  <a:pt x="441967" y="115356"/>
                </a:lnTo>
                <a:lnTo>
                  <a:pt x="488250" y="115356"/>
                </a:lnTo>
                <a:cubicBezTo>
                  <a:pt x="496944" y="115366"/>
                  <a:pt x="503990" y="122412"/>
                  <a:pt x="504000" y="131106"/>
                </a:cubicBezTo>
                <a:lnTo>
                  <a:pt x="504000" y="425331"/>
                </a:lnTo>
                <a:cubicBezTo>
                  <a:pt x="503990" y="434025"/>
                  <a:pt x="496944" y="441071"/>
                  <a:pt x="488250" y="441081"/>
                </a:cubicBezTo>
                <a:lnTo>
                  <a:pt x="315455" y="441081"/>
                </a:lnTo>
                <a:lnTo>
                  <a:pt x="315399" y="488331"/>
                </a:lnTo>
                <a:lnTo>
                  <a:pt x="346431" y="488331"/>
                </a:lnTo>
                <a:lnTo>
                  <a:pt x="346431" y="504081"/>
                </a:lnTo>
                <a:lnTo>
                  <a:pt x="157431" y="504081"/>
                </a:lnTo>
                <a:lnTo>
                  <a:pt x="157431" y="488331"/>
                </a:lnTo>
                <a:lnTo>
                  <a:pt x="189399" y="488331"/>
                </a:lnTo>
                <a:lnTo>
                  <a:pt x="189455" y="441081"/>
                </a:lnTo>
                <a:lnTo>
                  <a:pt x="15750" y="441081"/>
                </a:lnTo>
                <a:cubicBezTo>
                  <a:pt x="7056" y="441071"/>
                  <a:pt x="10" y="434025"/>
                  <a:pt x="0" y="425331"/>
                </a:cubicBezTo>
                <a:lnTo>
                  <a:pt x="0" y="131106"/>
                </a:lnTo>
                <a:cubicBezTo>
                  <a:pt x="10" y="122412"/>
                  <a:pt x="7056" y="115366"/>
                  <a:pt x="15750" y="115356"/>
                </a:cubicBezTo>
                <a:lnTo>
                  <a:pt x="63728" y="115356"/>
                </a:lnTo>
                <a:close/>
              </a:path>
            </a:pathLst>
          </a:custGeom>
          <a:gradFill>
            <a:gsLst>
              <a:gs pos="0">
                <a:schemeClr val="accent1"/>
              </a:gs>
              <a:gs pos="100000">
                <a:schemeClr val="accent2"/>
              </a:gs>
            </a:gsLst>
            <a:lin ang="8100000" scaled="1"/>
          </a:gradFill>
          <a:ln w="773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22222"/>
              </a:solidFill>
              <a:effectLst/>
              <a:uLnTx/>
              <a:uFillTx/>
              <a:latin typeface="Arial"/>
              <a:ea typeface="微软雅黑"/>
              <a:cs typeface="+mn-cs"/>
            </a:endParaRPr>
          </a:p>
        </p:txBody>
      </p:sp>
    </p:spTree>
    <p:extLst>
      <p:ext uri="{BB962C8B-B14F-4D97-AF65-F5344CB8AC3E}">
        <p14:creationId xmlns:p14="http://schemas.microsoft.com/office/powerpoint/2010/main" val="3757056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866C634-2097-4977-848B-6FAEF30AB4BE}"/>
              </a:ext>
            </a:extLst>
          </p:cNvPr>
          <p:cNvSpPr txBox="1"/>
          <p:nvPr/>
        </p:nvSpPr>
        <p:spPr>
          <a:xfrm>
            <a:off x="258445" y="246882"/>
            <a:ext cx="115824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1C1B3D"/>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srgbClr val="1C1B3D"/>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41C1B459-EFD1-4EE1-B161-FE81803326D8}"/>
              </a:ext>
            </a:extLst>
          </p:cNvPr>
          <p:cNvSpPr/>
          <p:nvPr/>
        </p:nvSpPr>
        <p:spPr>
          <a:xfrm>
            <a:off x="741998" y="1351700"/>
            <a:ext cx="1406524" cy="61163"/>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文本框 8">
            <a:extLst>
              <a:ext uri="{FF2B5EF4-FFF2-40B4-BE49-F238E27FC236}">
                <a16:creationId xmlns:a16="http://schemas.microsoft.com/office/drawing/2014/main" id="{CED28DC5-4F02-4075-AAA4-427B53C9516D}"/>
              </a:ext>
            </a:extLst>
          </p:cNvPr>
          <p:cNvSpPr txBox="1"/>
          <p:nvPr/>
        </p:nvSpPr>
        <p:spPr>
          <a:xfrm>
            <a:off x="634682" y="839897"/>
            <a:ext cx="374359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a:ea typeface="微软雅黑"/>
                <a:cs typeface="+mn-cs"/>
              </a:rPr>
              <a:t>XXXXXXXXXXX</a:t>
            </a:r>
            <a:endPar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endParaRPr>
          </a:p>
        </p:txBody>
      </p:sp>
      <p:graphicFrame>
        <p:nvGraphicFramePr>
          <p:cNvPr id="10" name="Chart 4">
            <a:extLst>
              <a:ext uri="{FF2B5EF4-FFF2-40B4-BE49-F238E27FC236}">
                <a16:creationId xmlns:a16="http://schemas.microsoft.com/office/drawing/2014/main" id="{FE552ECE-AF9B-4A05-802D-8A6EF93F7931}"/>
              </a:ext>
            </a:extLst>
          </p:cNvPr>
          <p:cNvGraphicFramePr/>
          <p:nvPr>
            <p:extLst>
              <p:ext uri="{D42A27DB-BD31-4B8C-83A1-F6EECF244321}">
                <p14:modId xmlns:p14="http://schemas.microsoft.com/office/powerpoint/2010/main" val="2504373350"/>
              </p:ext>
            </p:extLst>
          </p:nvPr>
        </p:nvGraphicFramePr>
        <p:xfrm>
          <a:off x="1132125" y="1816542"/>
          <a:ext cx="9927750" cy="2974509"/>
        </p:xfrm>
        <a:graphic>
          <a:graphicData uri="http://schemas.openxmlformats.org/drawingml/2006/chart">
            <c:chart xmlns:c="http://schemas.openxmlformats.org/drawingml/2006/chart" xmlns:r="http://schemas.openxmlformats.org/officeDocument/2006/relationships" r:id="rId2"/>
          </a:graphicData>
        </a:graphic>
      </p:graphicFrame>
      <p:sp>
        <p:nvSpPr>
          <p:cNvPr id="11" name="矩形 10">
            <a:extLst>
              <a:ext uri="{FF2B5EF4-FFF2-40B4-BE49-F238E27FC236}">
                <a16:creationId xmlns:a16="http://schemas.microsoft.com/office/drawing/2014/main" id="{61E80275-B88B-424C-BBF0-0BFAA95437CF}"/>
              </a:ext>
            </a:extLst>
          </p:cNvPr>
          <p:cNvSpPr/>
          <p:nvPr/>
        </p:nvSpPr>
        <p:spPr>
          <a:xfrm>
            <a:off x="2103120" y="5077599"/>
            <a:ext cx="7985760" cy="625171"/>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srgbClr val="FFFFFF"/>
                </a:solidFill>
                <a:effectLst/>
                <a:uLnTx/>
                <a:uFillTx/>
                <a:latin typeface="微软雅黑"/>
                <a:ea typeface="微软雅黑"/>
                <a:cs typeface="Times New Roman" panose="02020603050405020304" pitchFamily="18" charset="0"/>
              </a:rPr>
              <a:t>正如我们都希望改变世界，希望给别人带去光明，但更多时候我们只需要播下一颗种子，自然有微风吹拂，雨露滋养，恰如其分的表达观点，往往事半功倍</a:t>
            </a:r>
            <a:endParaRPr kumimoji="0" lang="zh-CN" altLang="zh-CN" sz="1100" b="0" i="0" u="none" strike="noStrike" kern="100" cap="none" spc="0" normalizeH="0" baseline="0" noProof="0" dirty="0">
              <a:ln>
                <a:noFill/>
              </a:ln>
              <a:solidFill>
                <a:srgbClr val="FFFFFF"/>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2020393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087302400"/>
              </p:ext>
            </p:extLst>
          </p:nvPr>
        </p:nvGraphicFramePr>
        <p:xfrm>
          <a:off x="335360" y="1342705"/>
          <a:ext cx="11329259" cy="3812473"/>
        </p:xfrm>
        <a:graphic>
          <a:graphicData uri="http://schemas.openxmlformats.org/drawingml/2006/chart">
            <c:chart xmlns:c="http://schemas.openxmlformats.org/drawingml/2006/chart" xmlns:r="http://schemas.openxmlformats.org/officeDocument/2006/relationships" r:id="rId3"/>
          </a:graphicData>
        </a:graphic>
      </p:graphicFrame>
      <p:sp>
        <p:nvSpPr>
          <p:cNvPr id="3" name="矩形 2"/>
          <p:cNvSpPr/>
          <p:nvPr/>
        </p:nvSpPr>
        <p:spPr>
          <a:xfrm>
            <a:off x="1296004" y="5155178"/>
            <a:ext cx="2646878" cy="584775"/>
          </a:xfrm>
          <a:prstGeom prst="rect">
            <a:avLst/>
          </a:prstGeom>
        </p:spPr>
        <p:txBody>
          <a:bodyPr wrap="none">
            <a:spAutoFit/>
          </a:bodyPr>
          <a:lstStyle/>
          <a:p>
            <a:pPr defTabSz="1219170"/>
            <a:r>
              <a:rPr lang="zh-CN" altLang="en-US" sz="3200" dirty="0">
                <a:solidFill>
                  <a:prstClr val="black">
                    <a:lumMod val="85000"/>
                    <a:lumOff val="15000"/>
                  </a:prstClr>
                </a:solidFill>
                <a:latin typeface="Arial"/>
                <a:ea typeface="微软雅黑"/>
                <a:cs typeface="+mn-ea"/>
                <a:sym typeface="+mn-lt"/>
              </a:rPr>
              <a:t>添加标题内容</a:t>
            </a:r>
            <a:endParaRPr lang="en-US" altLang="zh-CN" sz="3200" dirty="0">
              <a:solidFill>
                <a:prstClr val="black">
                  <a:lumMod val="85000"/>
                  <a:lumOff val="15000"/>
                </a:prstClr>
              </a:solidFill>
              <a:latin typeface="Arial"/>
              <a:ea typeface="微软雅黑"/>
              <a:cs typeface="+mn-ea"/>
              <a:sym typeface="+mn-lt"/>
            </a:endParaRPr>
          </a:p>
        </p:txBody>
      </p:sp>
      <p:sp>
        <p:nvSpPr>
          <p:cNvPr id="4" name="矩形 3"/>
          <p:cNvSpPr/>
          <p:nvPr/>
        </p:nvSpPr>
        <p:spPr>
          <a:xfrm>
            <a:off x="3887754" y="5155178"/>
            <a:ext cx="7200801" cy="338554"/>
          </a:xfrm>
          <a:prstGeom prst="rect">
            <a:avLst/>
          </a:prstGeom>
        </p:spPr>
        <p:txBody>
          <a:bodyPr wrap="square">
            <a:spAutoFit/>
          </a:bodyPr>
          <a:lstStyle/>
          <a:p>
            <a:pPr defTabSz="1219170"/>
            <a:r>
              <a:rPr lang="en-US" altLang="zh-CN" sz="1600" dirty="0">
                <a:solidFill>
                  <a:prstClr val="black">
                    <a:lumMod val="85000"/>
                    <a:lumOff val="15000"/>
                  </a:prstClr>
                </a:solidFill>
                <a:latin typeface="Arial"/>
                <a:ea typeface="微软雅黑"/>
                <a:cs typeface="+mn-ea"/>
                <a:sym typeface="+mn-lt"/>
              </a:rPr>
              <a:t>111</a:t>
            </a:r>
            <a:r>
              <a:rPr lang="zh-CN" altLang="en-US" sz="1600" dirty="0">
                <a:solidFill>
                  <a:prstClr val="black">
                    <a:lumMod val="85000"/>
                    <a:lumOff val="15000"/>
                  </a:prstClr>
                </a:solidFill>
                <a:latin typeface="Arial"/>
                <a:ea typeface="微软雅黑"/>
                <a:cs typeface="+mn-ea"/>
                <a:sym typeface="+mn-lt"/>
              </a:rPr>
              <a:t>Click here to enter your text</a:t>
            </a:r>
            <a:endParaRPr lang="en-US" altLang="zh-CN" sz="1600" dirty="0">
              <a:solidFill>
                <a:prstClr val="black">
                  <a:lumMod val="85000"/>
                  <a:lumOff val="15000"/>
                </a:prstClr>
              </a:solidFill>
              <a:latin typeface="Arial"/>
              <a:ea typeface="微软雅黑"/>
              <a:cs typeface="+mn-ea"/>
              <a:sym typeface="+mn-lt"/>
            </a:endParaRPr>
          </a:p>
        </p:txBody>
      </p:sp>
      <p:sp>
        <p:nvSpPr>
          <p:cNvPr id="5" name="文本框 4">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6"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7" name="矩形 6">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650281501"/>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ppt_x"/>
                                          </p:val>
                                        </p:tav>
                                        <p:tav tm="100000">
                                          <p:val>
                                            <p:strVal val="#ppt_x"/>
                                          </p:val>
                                        </p:tav>
                                      </p:tavLst>
                                    </p:anim>
                                    <p:anim calcmode="lin" valueType="num">
                                      <p:cBhvr additive="base">
                                        <p:cTn id="12"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340628170"/>
              </p:ext>
            </p:extLst>
          </p:nvPr>
        </p:nvGraphicFramePr>
        <p:xfrm>
          <a:off x="5135893" y="1796820"/>
          <a:ext cx="5760640" cy="4618521"/>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1432027" y="2098019"/>
            <a:ext cx="3475508" cy="1557473"/>
            <a:chOff x="520386" y="2988988"/>
            <a:chExt cx="3231513" cy="1168105"/>
          </a:xfrm>
        </p:grpSpPr>
        <p:cxnSp>
          <p:nvCxnSpPr>
            <p:cNvPr id="4" name="直接连接符 3"/>
            <p:cNvCxnSpPr/>
            <p:nvPr/>
          </p:nvCxnSpPr>
          <p:spPr>
            <a:xfrm>
              <a:off x="3751899" y="2988988"/>
              <a:ext cx="0" cy="58030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849300" y="3078943"/>
              <a:ext cx="1888718" cy="346249"/>
            </a:xfrm>
            <a:prstGeom prst="rect">
              <a:avLst/>
            </a:prstGeom>
          </p:spPr>
          <p:txBody>
            <a:bodyPr wrap="none">
              <a:spAutoFit/>
            </a:bodyPr>
            <a:lstStyle/>
            <a:p>
              <a:pPr algn="r" defTabSz="1219170"/>
              <a:r>
                <a:rPr lang="zh-CN" altLang="en-US" sz="2400" dirty="0">
                  <a:solidFill>
                    <a:prstClr val="black">
                      <a:lumMod val="85000"/>
                      <a:lumOff val="15000"/>
                    </a:prstClr>
                  </a:solidFill>
                  <a:latin typeface="Arial"/>
                  <a:ea typeface="微软雅黑"/>
                  <a:cs typeface="+mn-ea"/>
                  <a:sym typeface="+mn-lt"/>
                </a:rPr>
                <a:t>添加标题内容</a:t>
              </a:r>
              <a:endParaRPr lang="en-US" altLang="zh-CN" sz="2400" dirty="0">
                <a:solidFill>
                  <a:prstClr val="black">
                    <a:lumMod val="85000"/>
                    <a:lumOff val="15000"/>
                  </a:prstClr>
                </a:solidFill>
                <a:latin typeface="Arial"/>
                <a:ea typeface="微软雅黑"/>
                <a:cs typeface="+mn-ea"/>
                <a:sym typeface="+mn-lt"/>
              </a:endParaRPr>
            </a:p>
          </p:txBody>
        </p:sp>
        <p:sp>
          <p:nvSpPr>
            <p:cNvPr id="6" name="矩形 5"/>
            <p:cNvSpPr/>
            <p:nvPr/>
          </p:nvSpPr>
          <p:spPr>
            <a:xfrm>
              <a:off x="520386" y="3579867"/>
              <a:ext cx="3217632" cy="577226"/>
            </a:xfrm>
            <a:prstGeom prst="rect">
              <a:avLst/>
            </a:prstGeom>
          </p:spPr>
          <p:txBody>
            <a:bodyPr wrap="square">
              <a:spAutoFit/>
            </a:bodyPr>
            <a:lstStyle/>
            <a:p>
              <a:pPr defTabSz="1625133">
                <a:spcBef>
                  <a:spcPct val="20000"/>
                </a:spcBef>
                <a:defRPr/>
              </a:pPr>
              <a:r>
                <a:rPr lang="zh-CN" altLang="en-US" sz="1467"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467" dirty="0">
                <a:solidFill>
                  <a:prstClr val="black">
                    <a:lumMod val="50000"/>
                    <a:lumOff val="50000"/>
                  </a:prstClr>
                </a:solidFill>
                <a:latin typeface="Arial"/>
                <a:ea typeface="微软雅黑"/>
                <a:cs typeface="+mn-ea"/>
                <a:sym typeface="+mn-lt"/>
              </a:endParaRPr>
            </a:p>
          </p:txBody>
        </p:sp>
      </p:grpSp>
      <p:grpSp>
        <p:nvGrpSpPr>
          <p:cNvPr id="7" name="组合 6"/>
          <p:cNvGrpSpPr/>
          <p:nvPr/>
        </p:nvGrpSpPr>
        <p:grpSpPr>
          <a:xfrm>
            <a:off x="1450799" y="3986139"/>
            <a:ext cx="3475508" cy="1557473"/>
            <a:chOff x="520386" y="2988988"/>
            <a:chExt cx="3231513" cy="1168105"/>
          </a:xfrm>
        </p:grpSpPr>
        <p:cxnSp>
          <p:nvCxnSpPr>
            <p:cNvPr id="8" name="直接连接符 7"/>
            <p:cNvCxnSpPr/>
            <p:nvPr/>
          </p:nvCxnSpPr>
          <p:spPr>
            <a:xfrm>
              <a:off x="3751899" y="2988988"/>
              <a:ext cx="0" cy="58030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49300" y="3078943"/>
              <a:ext cx="1888718" cy="346249"/>
            </a:xfrm>
            <a:prstGeom prst="rect">
              <a:avLst/>
            </a:prstGeom>
          </p:spPr>
          <p:txBody>
            <a:bodyPr wrap="none">
              <a:spAutoFit/>
            </a:bodyPr>
            <a:lstStyle/>
            <a:p>
              <a:pPr algn="r" defTabSz="1219170"/>
              <a:r>
                <a:rPr lang="zh-CN" altLang="en-US" sz="2400" dirty="0">
                  <a:solidFill>
                    <a:prstClr val="black">
                      <a:lumMod val="85000"/>
                      <a:lumOff val="15000"/>
                    </a:prstClr>
                  </a:solidFill>
                  <a:latin typeface="Arial"/>
                  <a:ea typeface="微软雅黑"/>
                  <a:cs typeface="+mn-ea"/>
                  <a:sym typeface="+mn-lt"/>
                </a:rPr>
                <a:t>添加标题内容</a:t>
              </a:r>
              <a:endParaRPr lang="en-US" altLang="zh-CN" sz="2400" dirty="0">
                <a:solidFill>
                  <a:prstClr val="black">
                    <a:lumMod val="85000"/>
                    <a:lumOff val="15000"/>
                  </a:prstClr>
                </a:solidFill>
                <a:latin typeface="Arial"/>
                <a:ea typeface="微软雅黑"/>
                <a:cs typeface="+mn-ea"/>
                <a:sym typeface="+mn-lt"/>
              </a:endParaRPr>
            </a:p>
          </p:txBody>
        </p:sp>
        <p:sp>
          <p:nvSpPr>
            <p:cNvPr id="10" name="矩形 9"/>
            <p:cNvSpPr/>
            <p:nvPr/>
          </p:nvSpPr>
          <p:spPr>
            <a:xfrm>
              <a:off x="520386" y="3579867"/>
              <a:ext cx="3217632" cy="577226"/>
            </a:xfrm>
            <a:prstGeom prst="rect">
              <a:avLst/>
            </a:prstGeom>
          </p:spPr>
          <p:txBody>
            <a:bodyPr wrap="square">
              <a:spAutoFit/>
            </a:bodyPr>
            <a:lstStyle/>
            <a:p>
              <a:pPr defTabSz="1625133">
                <a:spcBef>
                  <a:spcPct val="20000"/>
                </a:spcBef>
                <a:defRPr/>
              </a:pPr>
              <a:r>
                <a:rPr lang="zh-CN" altLang="en-US" sz="1467"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467" dirty="0">
                <a:solidFill>
                  <a:prstClr val="black">
                    <a:lumMod val="50000"/>
                    <a:lumOff val="50000"/>
                  </a:prstClr>
                </a:solidFill>
                <a:latin typeface="Arial"/>
                <a:ea typeface="微软雅黑"/>
                <a:cs typeface="+mn-ea"/>
                <a:sym typeface="+mn-lt"/>
              </a:endParaRPr>
            </a:p>
          </p:txBody>
        </p:sp>
      </p:grpSp>
      <p:sp>
        <p:nvSpPr>
          <p:cNvPr id="11" name="文本框 10">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12"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13" name="矩形 12">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4201218415"/>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080425899"/>
              </p:ext>
            </p:extLst>
          </p:nvPr>
        </p:nvGraphicFramePr>
        <p:xfrm>
          <a:off x="-591995" y="1495737"/>
          <a:ext cx="7371507" cy="4866483"/>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5327915" y="3610502"/>
            <a:ext cx="6336704" cy="2250809"/>
          </a:xfrm>
          <a:prstGeom prst="rect">
            <a:avLst/>
          </a:prstGeom>
          <a:noFill/>
        </p:spPr>
        <p:txBody>
          <a:bodyPr wrap="square" rtlCol="0">
            <a:spAutoFit/>
          </a:bodyPr>
          <a:lstStyle/>
          <a:p>
            <a:pPr defTabSz="1625133">
              <a:lnSpc>
                <a:spcPct val="150000"/>
              </a:lnSpc>
              <a:spcBef>
                <a:spcPct val="20000"/>
              </a:spcBef>
              <a:defRPr/>
            </a:pPr>
            <a:r>
              <a:rPr lang="zh-CN" altLang="en-US" sz="1333" dirty="0">
                <a:solidFill>
                  <a:prstClr val="black">
                    <a:lumMod val="50000"/>
                    <a:lumOff val="50000"/>
                  </a:prstClr>
                </a:solidFill>
                <a:latin typeface="Arial"/>
                <a:ea typeface="微软雅黑"/>
                <a:cs typeface="+mn-ea"/>
                <a:sym typeface="+mn-lt"/>
              </a:rPr>
              <a:t>       此处添加详细文本描述，建议与标题相关并符合整体语言风格，语言描述尽量简洁生动。此处添加详细文本描述，建议与标题相关并符合整体语言风格，语言描述尽量简洁生动。此处添加详细文本描述，建议与标题相关并符合整体语言风格，语言描述尽量简洁生动。</a:t>
            </a:r>
            <a:endParaRPr lang="en-US" altLang="zh-CN" sz="1333" dirty="0">
              <a:solidFill>
                <a:prstClr val="black">
                  <a:lumMod val="50000"/>
                  <a:lumOff val="50000"/>
                </a:prstClr>
              </a:solidFill>
              <a:latin typeface="Arial"/>
              <a:ea typeface="微软雅黑"/>
              <a:cs typeface="+mn-ea"/>
              <a:sym typeface="+mn-lt"/>
            </a:endParaRPr>
          </a:p>
          <a:p>
            <a:pPr defTabSz="1625133">
              <a:lnSpc>
                <a:spcPct val="150000"/>
              </a:lnSpc>
              <a:spcBef>
                <a:spcPct val="20000"/>
              </a:spcBef>
              <a:defRPr/>
            </a:pPr>
            <a:r>
              <a:rPr lang="zh-CN" altLang="en-US" sz="1333" dirty="0">
                <a:solidFill>
                  <a:prstClr val="black">
                    <a:lumMod val="50000"/>
                    <a:lumOff val="50000"/>
                  </a:prstClr>
                </a:solidFill>
                <a:latin typeface="Arial"/>
                <a:ea typeface="微软雅黑"/>
                <a:cs typeface="+mn-ea"/>
                <a:sym typeface="+mn-lt"/>
              </a:rPr>
              <a:t>       此处添加详细文本描述，建议与标题相关并符合整体语言风格，语言描述尽量简洁生动。此处添加详细文本描述，建议与标题相关并符合整体语言风格，语言描述尽量简洁生动。</a:t>
            </a:r>
            <a:endParaRPr lang="en-US" altLang="zh-CN" sz="1333" dirty="0">
              <a:solidFill>
                <a:prstClr val="black">
                  <a:lumMod val="50000"/>
                  <a:lumOff val="50000"/>
                </a:prstClr>
              </a:solidFill>
              <a:latin typeface="Arial"/>
              <a:ea typeface="微软雅黑"/>
              <a:cs typeface="+mn-ea"/>
              <a:sym typeface="+mn-lt"/>
            </a:endParaRPr>
          </a:p>
        </p:txBody>
      </p:sp>
      <p:graphicFrame>
        <p:nvGraphicFramePr>
          <p:cNvPr id="5" name="图表 4"/>
          <p:cNvGraphicFramePr/>
          <p:nvPr>
            <p:extLst>
              <p:ext uri="{D42A27DB-BD31-4B8C-83A1-F6EECF244321}">
                <p14:modId xmlns:p14="http://schemas.microsoft.com/office/powerpoint/2010/main" val="4106476482"/>
              </p:ext>
            </p:extLst>
          </p:nvPr>
        </p:nvGraphicFramePr>
        <p:xfrm>
          <a:off x="5327915" y="1498267"/>
          <a:ext cx="6173821" cy="2044373"/>
        </p:xfrm>
        <a:graphic>
          <a:graphicData uri="http://schemas.openxmlformats.org/drawingml/2006/chart">
            <c:chart xmlns:c="http://schemas.openxmlformats.org/drawingml/2006/chart" xmlns:r="http://schemas.openxmlformats.org/officeDocument/2006/relationships" r:id="rId4"/>
          </a:graphicData>
        </a:graphic>
      </p:graphicFrame>
      <p:sp>
        <p:nvSpPr>
          <p:cNvPr id="6" name="文本框 5">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7"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8" name="矩形 7">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1637598181"/>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ppt_x</p:attrName>
                                        </p:attrNameLst>
                                      </p:cBhvr>
                                      <p:tavLst>
                                        <p:tav tm="0">
                                          <p:val>
                                            <p:strVal val="#ppt_x"/>
                                          </p:val>
                                        </p:tav>
                                        <p:tav tm="100000">
                                          <p:val>
                                            <p:strVal val="#ppt_x"/>
                                          </p:val>
                                        </p:tav>
                                      </p:tavLst>
                                    </p:anim>
                                    <p:anim calcmode="lin" valueType="num">
                                      <p:cBhvr>
                                        <p:cTn id="14" dur="2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anim calcmode="lin" valueType="num">
                                      <p:cBhvr>
                                        <p:cTn id="18" dur="2000" fill="hold"/>
                                        <p:tgtEl>
                                          <p:spTgt spid="2"/>
                                        </p:tgtEl>
                                        <p:attrNameLst>
                                          <p:attrName>ppt_x</p:attrName>
                                        </p:attrNameLst>
                                      </p:cBhvr>
                                      <p:tavLst>
                                        <p:tav tm="0">
                                          <p:val>
                                            <p:strVal val="#ppt_x"/>
                                          </p:val>
                                        </p:tav>
                                        <p:tav tm="100000">
                                          <p:val>
                                            <p:strVal val="#ppt_x"/>
                                          </p:val>
                                        </p:tav>
                                      </p:tavLst>
                                    </p:anim>
                                    <p:anim calcmode="lin" valueType="num">
                                      <p:cBhvr>
                                        <p:cTn id="19"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p:bldGraphic spid="5"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3"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4" name="矩形 3">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grpSp>
        <p:nvGrpSpPr>
          <p:cNvPr id="5" name="กลุ่ม 24"/>
          <p:cNvGrpSpPr/>
          <p:nvPr/>
        </p:nvGrpSpPr>
        <p:grpSpPr>
          <a:xfrm>
            <a:off x="797518" y="1308132"/>
            <a:ext cx="9832385" cy="1222921"/>
            <a:chOff x="6978085" y="4610100"/>
            <a:chExt cx="19664769" cy="2445841"/>
          </a:xfrm>
        </p:grpSpPr>
        <p:sp>
          <p:nvSpPr>
            <p:cNvPr id="6" name="Content Placeholder 2"/>
            <p:cNvSpPr txBox="1">
              <a:spLocks/>
            </p:cNvSpPr>
            <p:nvPr/>
          </p:nvSpPr>
          <p:spPr>
            <a:xfrm>
              <a:off x="6978085" y="5608141"/>
              <a:ext cx="19664769" cy="1447800"/>
            </a:xfrm>
            <a:prstGeom prst="rect">
              <a:avLst/>
            </a:prstGeom>
          </p:spPr>
          <p:txBody>
            <a:bodyPr vert="horz" lIns="121893" tIns="60947" rIns="121893" bIns="60947"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300" b="1" dirty="0">
                  <a:solidFill>
                    <a:prstClr val="white">
                      <a:lumMod val="75000"/>
                    </a:prstClr>
                  </a:solidFill>
                  <a:latin typeface="Lato Black" pitchFamily="34" charset="0"/>
                  <a:ea typeface="Lato Black" pitchFamily="34" charset="0"/>
                  <a:cs typeface="Lato Black" pitchFamily="34" charset="0"/>
                </a:rPr>
                <a:t>Lorem ipsum dolor sit amet</a:t>
              </a:r>
              <a:r>
                <a:rPr lang="en-US" sz="1300" dirty="0">
                  <a:solidFill>
                    <a:prstClr val="white">
                      <a:lumMod val="75000"/>
                    </a:prstClr>
                  </a:solidFill>
                  <a:latin typeface="Lato" pitchFamily="34" charset="0"/>
                  <a:ea typeface="Lato" pitchFamily="34" charset="0"/>
                  <a:cs typeface="Lato" pitchFamily="34" charset="0"/>
                </a:rPr>
                <a:t>, consectetur adipiscing elit. Ut efficitur ipsum vitae tortor accumsan, a pulvinar lorem lacinia. Donec eu arcu justo. Fusce eget consequat risus Proin est lacus, interdum vitae feugiat quis, faucibus vel mi.  Vivamus accumsan nisi vel nulla viverra semper. </a:t>
              </a:r>
            </a:p>
          </p:txBody>
        </p:sp>
        <p:sp>
          <p:nvSpPr>
            <p:cNvPr id="7" name="สี่เหลี่ยมผืนผ้า 27"/>
            <p:cNvSpPr/>
            <p:nvPr/>
          </p:nvSpPr>
          <p:spPr>
            <a:xfrm>
              <a:off x="7056437" y="4610100"/>
              <a:ext cx="4678204" cy="861774"/>
            </a:xfrm>
            <a:prstGeom prst="rect">
              <a:avLst/>
            </a:prstGeom>
          </p:spPr>
          <p:txBody>
            <a:bodyPr wrap="none">
              <a:spAutoFit/>
            </a:bodyPr>
            <a:lstStyle/>
            <a:p>
              <a:pPr defTabSz="1219170"/>
              <a:r>
                <a:rPr lang="en-US" sz="2200" b="1" dirty="0">
                  <a:solidFill>
                    <a:srgbClr val="44546A"/>
                  </a:solidFill>
                  <a:latin typeface="Lato" pitchFamily="34" charset="0"/>
                  <a:ea typeface="Lato" pitchFamily="34" charset="0"/>
                  <a:cs typeface="Lato" pitchFamily="34" charset="0"/>
                </a:rPr>
                <a:t>Description Here</a:t>
              </a:r>
              <a:endParaRPr lang="th-TH" sz="2200" b="1" dirty="0">
                <a:solidFill>
                  <a:srgbClr val="44546A"/>
                </a:solidFill>
                <a:latin typeface="Arial"/>
                <a:ea typeface="微软雅黑"/>
              </a:endParaRPr>
            </a:p>
          </p:txBody>
        </p:sp>
        <p:sp>
          <p:nvSpPr>
            <p:cNvPr id="8" name="Rectangle 328"/>
            <p:cNvSpPr/>
            <p:nvPr/>
          </p:nvSpPr>
          <p:spPr>
            <a:xfrm>
              <a:off x="7156831" y="5415353"/>
              <a:ext cx="4389938" cy="1300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a:solidFill>
                  <a:prstClr val="white"/>
                </a:solidFill>
                <a:latin typeface="Arial"/>
                <a:ea typeface="微软雅黑"/>
              </a:endParaRPr>
            </a:p>
          </p:txBody>
        </p:sp>
      </p:grpSp>
      <p:graphicFrame>
        <p:nvGraphicFramePr>
          <p:cNvPr id="9" name="Chart 306"/>
          <p:cNvGraphicFramePr/>
          <p:nvPr>
            <p:extLst>
              <p:ext uri="{D42A27DB-BD31-4B8C-83A1-F6EECF244321}">
                <p14:modId xmlns:p14="http://schemas.microsoft.com/office/powerpoint/2010/main" val="542953485"/>
              </p:ext>
            </p:extLst>
          </p:nvPr>
        </p:nvGraphicFramePr>
        <p:xfrm>
          <a:off x="5067301" y="2548129"/>
          <a:ext cx="6190603" cy="3713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กลุ่ม 29"/>
          <p:cNvGrpSpPr/>
          <p:nvPr/>
        </p:nvGrpSpPr>
        <p:grpSpPr>
          <a:xfrm>
            <a:off x="886891" y="2884709"/>
            <a:ext cx="1646591" cy="376533"/>
            <a:chOff x="9762826" y="5958899"/>
            <a:chExt cx="3293181" cy="753065"/>
          </a:xfrm>
        </p:grpSpPr>
        <p:sp>
          <p:nvSpPr>
            <p:cNvPr id="1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defTabSz="1219170"/>
              <a:endParaRPr lang="bg-BG" sz="900" dirty="0">
                <a:solidFill>
                  <a:prstClr val="white"/>
                </a:solidFill>
                <a:latin typeface="Lato Light"/>
                <a:ea typeface="微软雅黑"/>
              </a:endParaRPr>
            </a:p>
          </p:txBody>
        </p:sp>
        <p:sp>
          <p:nvSpPr>
            <p:cNvPr id="12" name="TextBox 31"/>
            <p:cNvSpPr txBox="1"/>
            <p:nvPr/>
          </p:nvSpPr>
          <p:spPr>
            <a:xfrm>
              <a:off x="9762826" y="6001809"/>
              <a:ext cx="3293181" cy="615553"/>
            </a:xfrm>
            <a:prstGeom prst="rect">
              <a:avLst/>
            </a:prstGeom>
            <a:noFill/>
          </p:spPr>
          <p:txBody>
            <a:bodyPr wrap="square" lIns="0" tIns="0" rIns="0" bIns="0" rtlCol="0">
              <a:spAutoFit/>
            </a:bodyPr>
            <a:lstStyle/>
            <a:p>
              <a:pPr algn="ctr" defTabSz="1219170"/>
              <a:r>
                <a:rPr lang="en-US" sz="2000" b="1" dirty="0">
                  <a:solidFill>
                    <a:prstClr val="white"/>
                  </a:solidFill>
                  <a:latin typeface="Lato Regular"/>
                  <a:ea typeface="微软雅黑"/>
                  <a:cs typeface="Lato Regular"/>
                </a:rPr>
                <a:t>Data</a:t>
              </a:r>
            </a:p>
          </p:txBody>
        </p:sp>
      </p:grpSp>
      <p:sp>
        <p:nvSpPr>
          <p:cNvPr id="13" name="TextBox 32"/>
          <p:cNvSpPr txBox="1"/>
          <p:nvPr/>
        </p:nvSpPr>
        <p:spPr>
          <a:xfrm>
            <a:off x="886891" y="3326203"/>
            <a:ext cx="1706828" cy="849445"/>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 summarizes.</a:t>
            </a:r>
          </a:p>
        </p:txBody>
      </p:sp>
      <p:grpSp>
        <p:nvGrpSpPr>
          <p:cNvPr id="14" name="กลุ่ม 33"/>
          <p:cNvGrpSpPr/>
          <p:nvPr/>
        </p:nvGrpSpPr>
        <p:grpSpPr>
          <a:xfrm>
            <a:off x="3190907" y="2884709"/>
            <a:ext cx="1646591" cy="376533"/>
            <a:chOff x="9762826" y="5958899"/>
            <a:chExt cx="3293181" cy="753065"/>
          </a:xfrm>
        </p:grpSpPr>
        <p:sp>
          <p:nvSpPr>
            <p:cNvPr id="15"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defTabSz="1219170"/>
              <a:endParaRPr lang="bg-BG" sz="900" dirty="0">
                <a:solidFill>
                  <a:prstClr val="white"/>
                </a:solidFill>
                <a:latin typeface="Lato Light"/>
                <a:ea typeface="微软雅黑"/>
              </a:endParaRPr>
            </a:p>
          </p:txBody>
        </p:sp>
        <p:sp>
          <p:nvSpPr>
            <p:cNvPr id="16" name="TextBox 35"/>
            <p:cNvSpPr txBox="1"/>
            <p:nvPr/>
          </p:nvSpPr>
          <p:spPr>
            <a:xfrm>
              <a:off x="9762826" y="6001809"/>
              <a:ext cx="3293181" cy="615553"/>
            </a:xfrm>
            <a:prstGeom prst="rect">
              <a:avLst/>
            </a:prstGeom>
            <a:noFill/>
          </p:spPr>
          <p:txBody>
            <a:bodyPr wrap="square" lIns="0" tIns="0" rIns="0" bIns="0" rtlCol="0">
              <a:spAutoFit/>
            </a:bodyPr>
            <a:lstStyle/>
            <a:p>
              <a:pPr algn="ctr" defTabSz="1219170"/>
              <a:r>
                <a:rPr lang="en-US" sz="2000" b="1" dirty="0">
                  <a:solidFill>
                    <a:prstClr val="white"/>
                  </a:solidFill>
                  <a:latin typeface="Lato Regular"/>
                  <a:ea typeface="微软雅黑"/>
                  <a:cs typeface="Lato Regular"/>
                </a:rPr>
                <a:t>Data</a:t>
              </a:r>
            </a:p>
          </p:txBody>
        </p:sp>
      </p:grpSp>
      <p:sp>
        <p:nvSpPr>
          <p:cNvPr id="17" name="TextBox 42"/>
          <p:cNvSpPr txBox="1"/>
          <p:nvPr/>
        </p:nvSpPr>
        <p:spPr>
          <a:xfrm>
            <a:off x="3190906" y="3326203"/>
            <a:ext cx="1706828" cy="849445"/>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 summarizes.</a:t>
            </a:r>
          </a:p>
        </p:txBody>
      </p:sp>
      <p:grpSp>
        <p:nvGrpSpPr>
          <p:cNvPr id="18" name="กลุ่ม 43"/>
          <p:cNvGrpSpPr/>
          <p:nvPr/>
        </p:nvGrpSpPr>
        <p:grpSpPr>
          <a:xfrm>
            <a:off x="892681" y="4561109"/>
            <a:ext cx="1646591" cy="376533"/>
            <a:chOff x="9762826" y="5958899"/>
            <a:chExt cx="3293181" cy="753065"/>
          </a:xfrm>
        </p:grpSpPr>
        <p:sp>
          <p:nvSpPr>
            <p:cNvPr id="1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defTabSz="1219170"/>
              <a:endParaRPr lang="bg-BG" sz="900" dirty="0">
                <a:solidFill>
                  <a:prstClr val="white"/>
                </a:solidFill>
                <a:latin typeface="Lato Light"/>
                <a:ea typeface="微软雅黑"/>
              </a:endParaRPr>
            </a:p>
          </p:txBody>
        </p:sp>
        <p:sp>
          <p:nvSpPr>
            <p:cNvPr id="20" name="TextBox 45"/>
            <p:cNvSpPr txBox="1"/>
            <p:nvPr/>
          </p:nvSpPr>
          <p:spPr>
            <a:xfrm>
              <a:off x="9762826" y="6001809"/>
              <a:ext cx="3293181" cy="615553"/>
            </a:xfrm>
            <a:prstGeom prst="rect">
              <a:avLst/>
            </a:prstGeom>
            <a:noFill/>
          </p:spPr>
          <p:txBody>
            <a:bodyPr wrap="square" lIns="0" tIns="0" rIns="0" bIns="0" rtlCol="0">
              <a:spAutoFit/>
            </a:bodyPr>
            <a:lstStyle/>
            <a:p>
              <a:pPr algn="ctr" defTabSz="1219170"/>
              <a:r>
                <a:rPr lang="en-US" sz="2000" b="1" dirty="0">
                  <a:solidFill>
                    <a:prstClr val="white"/>
                  </a:solidFill>
                  <a:latin typeface="Lato Regular"/>
                  <a:ea typeface="微软雅黑"/>
                  <a:cs typeface="Lato Regular"/>
                </a:rPr>
                <a:t>Data</a:t>
              </a:r>
            </a:p>
          </p:txBody>
        </p:sp>
      </p:grpSp>
      <p:sp>
        <p:nvSpPr>
          <p:cNvPr id="21" name="TextBox 46"/>
          <p:cNvSpPr txBox="1"/>
          <p:nvPr/>
        </p:nvSpPr>
        <p:spPr>
          <a:xfrm>
            <a:off x="892679" y="5083271"/>
            <a:ext cx="1706828" cy="849445"/>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 summarizes.</a:t>
            </a:r>
          </a:p>
        </p:txBody>
      </p:sp>
      <p:grpSp>
        <p:nvGrpSpPr>
          <p:cNvPr id="22" name="กลุ่ม 47"/>
          <p:cNvGrpSpPr/>
          <p:nvPr/>
        </p:nvGrpSpPr>
        <p:grpSpPr>
          <a:xfrm>
            <a:off x="3177519" y="4549452"/>
            <a:ext cx="1646591" cy="376533"/>
            <a:chOff x="9762826" y="5958899"/>
            <a:chExt cx="3293181" cy="753065"/>
          </a:xfrm>
        </p:grpSpPr>
        <p:sp>
          <p:nvSpPr>
            <p:cNvPr id="23" name="Round Same Side Corner Rectangle 59"/>
            <p:cNvSpPr/>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r" defTabSz="1219170"/>
              <a:endParaRPr lang="bg-BG" sz="900" dirty="0">
                <a:solidFill>
                  <a:prstClr val="white"/>
                </a:solidFill>
                <a:latin typeface="Lato Light"/>
                <a:ea typeface="微软雅黑"/>
              </a:endParaRPr>
            </a:p>
          </p:txBody>
        </p:sp>
        <p:sp>
          <p:nvSpPr>
            <p:cNvPr id="24" name="TextBox 49"/>
            <p:cNvSpPr txBox="1"/>
            <p:nvPr/>
          </p:nvSpPr>
          <p:spPr>
            <a:xfrm>
              <a:off x="9762826" y="6001809"/>
              <a:ext cx="3293181" cy="615553"/>
            </a:xfrm>
            <a:prstGeom prst="rect">
              <a:avLst/>
            </a:prstGeom>
            <a:noFill/>
          </p:spPr>
          <p:txBody>
            <a:bodyPr wrap="square" lIns="0" tIns="0" rIns="0" bIns="0" rtlCol="0">
              <a:spAutoFit/>
            </a:bodyPr>
            <a:lstStyle/>
            <a:p>
              <a:pPr algn="ctr" defTabSz="1219170"/>
              <a:r>
                <a:rPr lang="en-US" sz="2000" b="1" dirty="0">
                  <a:solidFill>
                    <a:prstClr val="white"/>
                  </a:solidFill>
                  <a:latin typeface="Lato Regular"/>
                  <a:ea typeface="微软雅黑"/>
                  <a:cs typeface="Lato Regular"/>
                </a:rPr>
                <a:t>Data</a:t>
              </a:r>
            </a:p>
          </p:txBody>
        </p:sp>
      </p:grpSp>
      <p:sp>
        <p:nvSpPr>
          <p:cNvPr id="25" name="TextBox 50"/>
          <p:cNvSpPr txBox="1"/>
          <p:nvPr/>
        </p:nvSpPr>
        <p:spPr>
          <a:xfrm>
            <a:off x="3218663" y="5121371"/>
            <a:ext cx="1706828" cy="849445"/>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 summarizes.</a:t>
            </a:r>
          </a:p>
        </p:txBody>
      </p:sp>
    </p:spTree>
    <p:extLst>
      <p:ext uri="{BB962C8B-B14F-4D97-AF65-F5344CB8AC3E}">
        <p14:creationId xmlns:p14="http://schemas.microsoft.com/office/powerpoint/2010/main" val="577268664"/>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500" fill="hold"/>
                                        <p:tgtEl>
                                          <p:spTgt spid="22"/>
                                        </p:tgtEl>
                                        <p:attrNameLst>
                                          <p:attrName>ppt_w</p:attrName>
                                        </p:attrNameLst>
                                      </p:cBhvr>
                                      <p:tavLst>
                                        <p:tav tm="0">
                                          <p:val>
                                            <p:fltVal val="0"/>
                                          </p:val>
                                        </p:tav>
                                        <p:tav tm="100000">
                                          <p:val>
                                            <p:strVal val="#ppt_w"/>
                                          </p:val>
                                        </p:tav>
                                      </p:tavLst>
                                    </p:anim>
                                    <p:anim calcmode="lin" valueType="num">
                                      <p:cBhvr>
                                        <p:cTn id="55" dur="500" fill="hold"/>
                                        <p:tgtEl>
                                          <p:spTgt spid="22"/>
                                        </p:tgtEl>
                                        <p:attrNameLst>
                                          <p:attrName>ppt_h</p:attrName>
                                        </p:attrNameLst>
                                      </p:cBhvr>
                                      <p:tavLst>
                                        <p:tav tm="0">
                                          <p:val>
                                            <p:fltVal val="0"/>
                                          </p:val>
                                        </p:tav>
                                        <p:tav tm="100000">
                                          <p:val>
                                            <p:strVal val="#ppt_h"/>
                                          </p:val>
                                        </p:tav>
                                      </p:tavLst>
                                    </p:anim>
                                    <p:animEffect transition="in" filter="fade">
                                      <p:cBhvr>
                                        <p:cTn id="56" dur="500"/>
                                        <p:tgtEl>
                                          <p:spTgt spid="22"/>
                                        </p:tgtEl>
                                      </p:cBhvr>
                                    </p:animEffect>
                                  </p:childTnLst>
                                </p:cTn>
                              </p:par>
                            </p:childTnLst>
                          </p:cTn>
                        </p:par>
                        <p:par>
                          <p:cTn id="57" fill="hold">
                            <p:stCondLst>
                              <p:cond delay="4500"/>
                            </p:stCondLst>
                            <p:childTnLst>
                              <p:par>
                                <p:cTn id="58" presetID="53" presetClass="entr" presetSubtype="16"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p:cTn id="60" dur="500" fill="hold"/>
                                        <p:tgtEl>
                                          <p:spTgt spid="25"/>
                                        </p:tgtEl>
                                        <p:attrNameLst>
                                          <p:attrName>ppt_w</p:attrName>
                                        </p:attrNameLst>
                                      </p:cBhvr>
                                      <p:tavLst>
                                        <p:tav tm="0">
                                          <p:val>
                                            <p:fltVal val="0"/>
                                          </p:val>
                                        </p:tav>
                                        <p:tav tm="100000">
                                          <p:val>
                                            <p:strVal val="#ppt_w"/>
                                          </p:val>
                                        </p:tav>
                                      </p:tavLst>
                                    </p:anim>
                                    <p:anim calcmode="lin" valueType="num">
                                      <p:cBhvr>
                                        <p:cTn id="61" dur="500" fill="hold"/>
                                        <p:tgtEl>
                                          <p:spTgt spid="25"/>
                                        </p:tgtEl>
                                        <p:attrNameLst>
                                          <p:attrName>ppt_h</p:attrName>
                                        </p:attrNameLst>
                                      </p:cBhvr>
                                      <p:tavLst>
                                        <p:tav tm="0">
                                          <p:val>
                                            <p:fltVal val="0"/>
                                          </p:val>
                                        </p:tav>
                                        <p:tav tm="100000">
                                          <p:val>
                                            <p:strVal val="#ppt_h"/>
                                          </p:val>
                                        </p:tav>
                                      </p:tavLst>
                                    </p:anim>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7" grpId="0"/>
      <p:bldP spid="21" grpId="0"/>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3"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4" name="矩形 3">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grpSp>
        <p:nvGrpSpPr>
          <p:cNvPr id="29" name="กลุ่ม 24"/>
          <p:cNvGrpSpPr/>
          <p:nvPr/>
        </p:nvGrpSpPr>
        <p:grpSpPr>
          <a:xfrm>
            <a:off x="797518" y="1066802"/>
            <a:ext cx="9832385" cy="1222921"/>
            <a:chOff x="6978085" y="4610100"/>
            <a:chExt cx="19664769" cy="2445841"/>
          </a:xfrm>
        </p:grpSpPr>
        <p:sp>
          <p:nvSpPr>
            <p:cNvPr id="30" name="Content Placeholder 2"/>
            <p:cNvSpPr txBox="1">
              <a:spLocks/>
            </p:cNvSpPr>
            <p:nvPr/>
          </p:nvSpPr>
          <p:spPr>
            <a:xfrm>
              <a:off x="6978085" y="5608141"/>
              <a:ext cx="19664769" cy="1447800"/>
            </a:xfrm>
            <a:prstGeom prst="rect">
              <a:avLst/>
            </a:prstGeom>
          </p:spPr>
          <p:txBody>
            <a:bodyPr vert="horz" lIns="121893" tIns="60947" rIns="121893" bIns="60947"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300" b="1" dirty="0">
                  <a:solidFill>
                    <a:prstClr val="white">
                      <a:lumMod val="75000"/>
                    </a:prstClr>
                  </a:solidFill>
                  <a:latin typeface="Lato Black" pitchFamily="34" charset="0"/>
                  <a:ea typeface="Lato Black" pitchFamily="34" charset="0"/>
                  <a:cs typeface="Lato Black" pitchFamily="34" charset="0"/>
                </a:rPr>
                <a:t>Lorem ipsum dolor sit amet</a:t>
              </a:r>
              <a:r>
                <a:rPr lang="en-US" sz="1300" dirty="0">
                  <a:solidFill>
                    <a:prstClr val="white">
                      <a:lumMod val="75000"/>
                    </a:prstClr>
                  </a:solidFill>
                  <a:latin typeface="Lato" pitchFamily="34" charset="0"/>
                  <a:ea typeface="Lato" pitchFamily="34" charset="0"/>
                  <a:cs typeface="Lato" pitchFamily="34" charset="0"/>
                </a:rPr>
                <a:t>, consectetur adipiscing elit. Ut efficitur ipsum vitae tortor accumsan, a pulvinar lorem lacinia. Donec eu arcu justo. Fusce eget consequat risus Proin est lacus, interdum vitae feugiat quis, faucibus vel mi.  Vivamus accumsan nisi vel nulla viverra semper. </a:t>
              </a:r>
            </a:p>
          </p:txBody>
        </p:sp>
        <p:sp>
          <p:nvSpPr>
            <p:cNvPr id="31" name="สี่เหลี่ยมผืนผ้า 27"/>
            <p:cNvSpPr/>
            <p:nvPr/>
          </p:nvSpPr>
          <p:spPr>
            <a:xfrm>
              <a:off x="7056437" y="4610100"/>
              <a:ext cx="4678204" cy="861774"/>
            </a:xfrm>
            <a:prstGeom prst="rect">
              <a:avLst/>
            </a:prstGeom>
          </p:spPr>
          <p:txBody>
            <a:bodyPr wrap="none">
              <a:spAutoFit/>
            </a:bodyPr>
            <a:lstStyle/>
            <a:p>
              <a:pPr defTabSz="1219170"/>
              <a:r>
                <a:rPr lang="en-US" sz="2200" b="1" dirty="0">
                  <a:solidFill>
                    <a:srgbClr val="44546A"/>
                  </a:solidFill>
                  <a:latin typeface="Lato" pitchFamily="34" charset="0"/>
                  <a:ea typeface="Lato" pitchFamily="34" charset="0"/>
                  <a:cs typeface="Lato" pitchFamily="34" charset="0"/>
                </a:rPr>
                <a:t>Description Here</a:t>
              </a:r>
              <a:endParaRPr lang="th-TH" sz="2200" b="1" dirty="0">
                <a:solidFill>
                  <a:srgbClr val="44546A"/>
                </a:solidFill>
                <a:latin typeface="Arial"/>
                <a:ea typeface="微软雅黑"/>
              </a:endParaRPr>
            </a:p>
          </p:txBody>
        </p:sp>
        <p:sp>
          <p:nvSpPr>
            <p:cNvPr id="32" name="Rectangle 328"/>
            <p:cNvSpPr/>
            <p:nvPr/>
          </p:nvSpPr>
          <p:spPr>
            <a:xfrm>
              <a:off x="7156831" y="5415353"/>
              <a:ext cx="4389938" cy="1300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a:solidFill>
                  <a:prstClr val="white"/>
                </a:solidFill>
                <a:latin typeface="Arial"/>
                <a:ea typeface="微软雅黑"/>
              </a:endParaRPr>
            </a:p>
          </p:txBody>
        </p:sp>
      </p:grpSp>
      <p:graphicFrame>
        <p:nvGraphicFramePr>
          <p:cNvPr id="33" name="Chart 39"/>
          <p:cNvGraphicFramePr/>
          <p:nvPr>
            <p:extLst>
              <p:ext uri="{D42A27DB-BD31-4B8C-83A1-F6EECF244321}">
                <p14:modId xmlns:p14="http://schemas.microsoft.com/office/powerpoint/2010/main" val="785072332"/>
              </p:ext>
            </p:extLst>
          </p:nvPr>
        </p:nvGraphicFramePr>
        <p:xfrm>
          <a:off x="5979513" y="2279419"/>
          <a:ext cx="5559931" cy="4301580"/>
        </p:xfrm>
        <a:graphic>
          <a:graphicData uri="http://schemas.openxmlformats.org/drawingml/2006/chart">
            <c:chart xmlns:c="http://schemas.openxmlformats.org/drawingml/2006/chart" xmlns:r="http://schemas.openxmlformats.org/officeDocument/2006/relationships" r:id="rId3"/>
          </a:graphicData>
        </a:graphic>
      </p:graphicFrame>
      <p:grpSp>
        <p:nvGrpSpPr>
          <p:cNvPr id="34" name="กลุ่ม 57"/>
          <p:cNvGrpSpPr/>
          <p:nvPr/>
        </p:nvGrpSpPr>
        <p:grpSpPr>
          <a:xfrm>
            <a:off x="973721" y="3000689"/>
            <a:ext cx="2627313" cy="1158875"/>
            <a:chOff x="15670212" y="2895600"/>
            <a:chExt cx="5254625" cy="2317750"/>
          </a:xfrm>
        </p:grpSpPr>
        <p:sp>
          <p:nvSpPr>
            <p:cNvPr id="35" name="Freeform 10"/>
            <p:cNvSpPr>
              <a:spLocks/>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36" name="Freeform 11"/>
            <p:cNvSpPr>
              <a:spLocks/>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37" name="TextBox 31"/>
            <p:cNvSpPr txBox="1">
              <a:spLocks noChangeArrowheads="1"/>
            </p:cNvSpPr>
            <p:nvPr/>
          </p:nvSpPr>
          <p:spPr bwMode="auto">
            <a:xfrm>
              <a:off x="15743242" y="2979004"/>
              <a:ext cx="5181595"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219170" eaLnBrk="1" hangingPunct="1"/>
              <a:r>
                <a:rPr lang="en-US" sz="2000" b="1" dirty="0">
                  <a:solidFill>
                    <a:prstClr val="white"/>
                  </a:solidFill>
                  <a:latin typeface="Lato Black" pitchFamily="34" charset="0"/>
                  <a:ea typeface="Lato Black" pitchFamily="34" charset="0"/>
                  <a:cs typeface="Lato Black" pitchFamily="34" charset="0"/>
                </a:rPr>
                <a:t>Description</a:t>
              </a:r>
            </a:p>
          </p:txBody>
        </p:sp>
        <p:sp>
          <p:nvSpPr>
            <p:cNvPr id="38" name="TextBox 61"/>
            <p:cNvSpPr txBox="1"/>
            <p:nvPr/>
          </p:nvSpPr>
          <p:spPr>
            <a:xfrm>
              <a:off x="15743242" y="3862966"/>
              <a:ext cx="5181595" cy="960226"/>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a:t>
              </a:r>
            </a:p>
          </p:txBody>
        </p:sp>
      </p:grpSp>
      <p:grpSp>
        <p:nvGrpSpPr>
          <p:cNvPr id="39" name="กลุ่ม 62"/>
          <p:cNvGrpSpPr/>
          <p:nvPr/>
        </p:nvGrpSpPr>
        <p:grpSpPr>
          <a:xfrm>
            <a:off x="975308" y="4594227"/>
            <a:ext cx="2627313" cy="1158875"/>
            <a:chOff x="15670212" y="2895600"/>
            <a:chExt cx="5254625" cy="2317750"/>
          </a:xfrm>
        </p:grpSpPr>
        <p:sp>
          <p:nvSpPr>
            <p:cNvPr id="40" name="Freeform 10"/>
            <p:cNvSpPr>
              <a:spLocks/>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41" name="Freeform 11"/>
            <p:cNvSpPr>
              <a:spLocks/>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42" name="TextBox 31"/>
            <p:cNvSpPr txBox="1">
              <a:spLocks noChangeArrowheads="1"/>
            </p:cNvSpPr>
            <p:nvPr/>
          </p:nvSpPr>
          <p:spPr bwMode="auto">
            <a:xfrm>
              <a:off x="15743242" y="2979004"/>
              <a:ext cx="5181595"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219170" eaLnBrk="1" hangingPunct="1"/>
              <a:r>
                <a:rPr lang="en-US" sz="2000" b="1" dirty="0">
                  <a:solidFill>
                    <a:prstClr val="white"/>
                  </a:solidFill>
                  <a:latin typeface="Lato Black" pitchFamily="34" charset="0"/>
                  <a:ea typeface="Lato Black" pitchFamily="34" charset="0"/>
                  <a:cs typeface="Lato Black" pitchFamily="34" charset="0"/>
                </a:rPr>
                <a:t>Description</a:t>
              </a:r>
            </a:p>
          </p:txBody>
        </p:sp>
        <p:sp>
          <p:nvSpPr>
            <p:cNvPr id="43" name="TextBox 66"/>
            <p:cNvSpPr txBox="1"/>
            <p:nvPr/>
          </p:nvSpPr>
          <p:spPr>
            <a:xfrm>
              <a:off x="15743242" y="3862966"/>
              <a:ext cx="5181595" cy="960226"/>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a:t>
              </a:r>
            </a:p>
          </p:txBody>
        </p:sp>
      </p:grpSp>
      <p:grpSp>
        <p:nvGrpSpPr>
          <p:cNvPr id="44" name="กลุ่ม 67"/>
          <p:cNvGrpSpPr/>
          <p:nvPr/>
        </p:nvGrpSpPr>
        <p:grpSpPr>
          <a:xfrm>
            <a:off x="3831221" y="3000689"/>
            <a:ext cx="2627313" cy="1158875"/>
            <a:chOff x="15670212" y="2895600"/>
            <a:chExt cx="5254625" cy="2317750"/>
          </a:xfrm>
        </p:grpSpPr>
        <p:sp>
          <p:nvSpPr>
            <p:cNvPr id="45" name="Freeform 10"/>
            <p:cNvSpPr>
              <a:spLocks/>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46" name="Freeform 11"/>
            <p:cNvSpPr>
              <a:spLocks/>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47" name="TextBox 31"/>
            <p:cNvSpPr txBox="1">
              <a:spLocks noChangeArrowheads="1"/>
            </p:cNvSpPr>
            <p:nvPr/>
          </p:nvSpPr>
          <p:spPr bwMode="auto">
            <a:xfrm>
              <a:off x="15743242" y="2979004"/>
              <a:ext cx="5181595"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219170" eaLnBrk="1" hangingPunct="1"/>
              <a:r>
                <a:rPr lang="en-US" sz="2000" b="1" dirty="0">
                  <a:solidFill>
                    <a:prstClr val="white"/>
                  </a:solidFill>
                  <a:latin typeface="Lato Black" pitchFamily="34" charset="0"/>
                  <a:ea typeface="Lato Black" pitchFamily="34" charset="0"/>
                  <a:cs typeface="Lato Black" pitchFamily="34" charset="0"/>
                </a:rPr>
                <a:t>Description</a:t>
              </a:r>
            </a:p>
          </p:txBody>
        </p:sp>
        <p:sp>
          <p:nvSpPr>
            <p:cNvPr id="48" name="TextBox 71"/>
            <p:cNvSpPr txBox="1"/>
            <p:nvPr/>
          </p:nvSpPr>
          <p:spPr>
            <a:xfrm>
              <a:off x="15743242" y="3862966"/>
              <a:ext cx="5181595" cy="960226"/>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a:t>
              </a:r>
            </a:p>
          </p:txBody>
        </p:sp>
      </p:grpSp>
      <p:grpSp>
        <p:nvGrpSpPr>
          <p:cNvPr id="49" name="กลุ่ม 72"/>
          <p:cNvGrpSpPr/>
          <p:nvPr/>
        </p:nvGrpSpPr>
        <p:grpSpPr>
          <a:xfrm>
            <a:off x="3832808" y="4594227"/>
            <a:ext cx="2627313" cy="1158875"/>
            <a:chOff x="15670212" y="2895600"/>
            <a:chExt cx="5254625" cy="2317750"/>
          </a:xfrm>
        </p:grpSpPr>
        <p:sp>
          <p:nvSpPr>
            <p:cNvPr id="50" name="Freeform 10"/>
            <p:cNvSpPr>
              <a:spLocks/>
            </p:cNvSpPr>
            <p:nvPr/>
          </p:nvSpPr>
          <p:spPr bwMode="auto">
            <a:xfrm>
              <a:off x="15670212" y="2895600"/>
              <a:ext cx="5254625" cy="2317750"/>
            </a:xfrm>
            <a:custGeom>
              <a:avLst/>
              <a:gdLst>
                <a:gd name="T0" fmla="*/ 238 w 238"/>
                <a:gd name="T1" fmla="*/ 93 h 105"/>
                <a:gd name="T2" fmla="*/ 227 w 238"/>
                <a:gd name="T3" fmla="*/ 105 h 105"/>
                <a:gd name="T4" fmla="*/ 11 w 238"/>
                <a:gd name="T5" fmla="*/ 105 h 105"/>
                <a:gd name="T6" fmla="*/ 0 w 238"/>
                <a:gd name="T7" fmla="*/ 93 h 105"/>
                <a:gd name="T8" fmla="*/ 0 w 238"/>
                <a:gd name="T9" fmla="*/ 11 h 105"/>
                <a:gd name="T10" fmla="*/ 11 w 238"/>
                <a:gd name="T11" fmla="*/ 0 h 105"/>
                <a:gd name="T12" fmla="*/ 227 w 238"/>
                <a:gd name="T13" fmla="*/ 0 h 105"/>
                <a:gd name="T14" fmla="*/ 238 w 238"/>
                <a:gd name="T15" fmla="*/ 11 h 105"/>
                <a:gd name="T16" fmla="*/ 238 w 238"/>
                <a:gd name="T1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05">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51" name="Freeform 11"/>
            <p:cNvSpPr>
              <a:spLocks/>
            </p:cNvSpPr>
            <p:nvPr/>
          </p:nvSpPr>
          <p:spPr bwMode="auto">
            <a:xfrm>
              <a:off x="15670212" y="2895600"/>
              <a:ext cx="5254625" cy="971550"/>
            </a:xfrm>
            <a:custGeom>
              <a:avLst/>
              <a:gdLst>
                <a:gd name="T0" fmla="*/ 238 w 238"/>
                <a:gd name="T1" fmla="*/ 44 h 44"/>
                <a:gd name="T2" fmla="*/ 238 w 238"/>
                <a:gd name="T3" fmla="*/ 11 h 44"/>
                <a:gd name="T4" fmla="*/ 227 w 238"/>
                <a:gd name="T5" fmla="*/ 0 h 44"/>
                <a:gd name="T6" fmla="*/ 11 w 238"/>
                <a:gd name="T7" fmla="*/ 0 h 44"/>
                <a:gd name="T8" fmla="*/ 0 w 238"/>
                <a:gd name="T9" fmla="*/ 11 h 44"/>
                <a:gd name="T10" fmla="*/ 0 w 238"/>
                <a:gd name="T11" fmla="*/ 44 h 44"/>
                <a:gd name="T12" fmla="*/ 238 w 2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38" h="44">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defTabSz="1219170"/>
              <a:endParaRPr lang="th-TH" sz="900">
                <a:solidFill>
                  <a:prstClr val="black"/>
                </a:solidFill>
                <a:latin typeface="Arial"/>
                <a:ea typeface="微软雅黑"/>
              </a:endParaRPr>
            </a:p>
          </p:txBody>
        </p:sp>
        <p:sp>
          <p:nvSpPr>
            <p:cNvPr id="52" name="TextBox 31"/>
            <p:cNvSpPr txBox="1">
              <a:spLocks noChangeArrowheads="1"/>
            </p:cNvSpPr>
            <p:nvPr/>
          </p:nvSpPr>
          <p:spPr bwMode="auto">
            <a:xfrm>
              <a:off x="15743242" y="2979004"/>
              <a:ext cx="5181595" cy="80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219170" eaLnBrk="1" hangingPunct="1"/>
              <a:r>
                <a:rPr lang="en-US" sz="2000" b="1" dirty="0">
                  <a:solidFill>
                    <a:prstClr val="white"/>
                  </a:solidFill>
                  <a:latin typeface="Lato Black" pitchFamily="34" charset="0"/>
                  <a:ea typeface="Lato Black" pitchFamily="34" charset="0"/>
                  <a:cs typeface="Lato Black" pitchFamily="34" charset="0"/>
                </a:rPr>
                <a:t>Description</a:t>
              </a:r>
            </a:p>
          </p:txBody>
        </p:sp>
        <p:sp>
          <p:nvSpPr>
            <p:cNvPr id="53" name="TextBox 76"/>
            <p:cNvSpPr txBox="1"/>
            <p:nvPr/>
          </p:nvSpPr>
          <p:spPr>
            <a:xfrm>
              <a:off x="15743242" y="3862966"/>
              <a:ext cx="5181595" cy="960226"/>
            </a:xfrm>
            <a:prstGeom prst="rect">
              <a:avLst/>
            </a:prstGeom>
            <a:noFill/>
          </p:spPr>
          <p:txBody>
            <a:bodyPr wrap="square" lIns="109711" tIns="54855" rIns="109711" bIns="54855" rtlCol="0">
              <a:spAutoFit/>
            </a:bodyPr>
            <a:lstStyle/>
            <a:p>
              <a:pPr algn="ctr" defTabSz="1219170"/>
              <a:r>
                <a:rPr lang="en-US" sz="1200" dirty="0">
                  <a:solidFill>
                    <a:prstClr val="black">
                      <a:lumMod val="50000"/>
                      <a:lumOff val="50000"/>
                    </a:prstClr>
                  </a:solidFill>
                  <a:latin typeface="Lato" pitchFamily="34" charset="0"/>
                  <a:ea typeface="Lato" pitchFamily="34" charset="0"/>
                  <a:cs typeface="Lato" pitchFamily="34" charset="0"/>
                </a:rPr>
                <a:t>Lorem Ipsum has two main data statistical this methodologies.</a:t>
              </a:r>
            </a:p>
          </p:txBody>
        </p:sp>
      </p:grpSp>
    </p:spTree>
    <p:extLst>
      <p:ext uri="{BB962C8B-B14F-4D97-AF65-F5344CB8AC3E}">
        <p14:creationId xmlns:p14="http://schemas.microsoft.com/office/powerpoint/2010/main" val="2056852531"/>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กลุ่ม 24"/>
          <p:cNvGrpSpPr/>
          <p:nvPr/>
        </p:nvGrpSpPr>
        <p:grpSpPr>
          <a:xfrm>
            <a:off x="797518" y="1066802"/>
            <a:ext cx="9832385" cy="1222921"/>
            <a:chOff x="6978085" y="4610100"/>
            <a:chExt cx="19664769" cy="2445841"/>
          </a:xfrm>
        </p:grpSpPr>
        <p:sp>
          <p:nvSpPr>
            <p:cNvPr id="3" name="Content Placeholder 2"/>
            <p:cNvSpPr txBox="1">
              <a:spLocks/>
            </p:cNvSpPr>
            <p:nvPr/>
          </p:nvSpPr>
          <p:spPr>
            <a:xfrm>
              <a:off x="6978085" y="5608141"/>
              <a:ext cx="19664769" cy="1447800"/>
            </a:xfrm>
            <a:prstGeom prst="rect">
              <a:avLst/>
            </a:prstGeom>
          </p:spPr>
          <p:txBody>
            <a:bodyPr vert="horz" lIns="121893" tIns="60947" rIns="121893" bIns="60947"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buNone/>
              </a:pPr>
              <a:r>
                <a:rPr lang="en-US" sz="1300" b="1" dirty="0">
                  <a:solidFill>
                    <a:prstClr val="white">
                      <a:lumMod val="75000"/>
                    </a:prstClr>
                  </a:solidFill>
                  <a:latin typeface="Lato Black" pitchFamily="34" charset="0"/>
                  <a:ea typeface="Lato Black" pitchFamily="34" charset="0"/>
                  <a:cs typeface="Lato Black" pitchFamily="34" charset="0"/>
                </a:rPr>
                <a:t>Lorem ipsum dolor sit amet</a:t>
              </a:r>
              <a:r>
                <a:rPr lang="en-US" sz="1300" dirty="0">
                  <a:solidFill>
                    <a:prstClr val="white">
                      <a:lumMod val="75000"/>
                    </a:prstClr>
                  </a:solidFill>
                  <a:latin typeface="Lato" pitchFamily="34" charset="0"/>
                  <a:ea typeface="Lato" pitchFamily="34" charset="0"/>
                  <a:cs typeface="Lato" pitchFamily="34" charset="0"/>
                </a:rPr>
                <a:t>, consectetur adipiscing elit. Ut efficitur ipsum vitae tortor accumsan, a pulvinar lorem lacinia. Donec eu arcu justo. Fusce eget consequat risus Proin est lacus, interdum vitae feugiat quis, faucibus vel mi.  Vivamus accumsan nisi vel nulla viverra semper. </a:t>
              </a:r>
            </a:p>
          </p:txBody>
        </p:sp>
        <p:sp>
          <p:nvSpPr>
            <p:cNvPr id="4" name="สี่เหลี่ยมผืนผ้า 27"/>
            <p:cNvSpPr/>
            <p:nvPr/>
          </p:nvSpPr>
          <p:spPr>
            <a:xfrm>
              <a:off x="7056437" y="4610100"/>
              <a:ext cx="4678204" cy="861774"/>
            </a:xfrm>
            <a:prstGeom prst="rect">
              <a:avLst/>
            </a:prstGeom>
          </p:spPr>
          <p:txBody>
            <a:bodyPr wrap="none">
              <a:spAutoFit/>
            </a:bodyPr>
            <a:lstStyle/>
            <a:p>
              <a:pPr defTabSz="1219170"/>
              <a:r>
                <a:rPr lang="en-US" sz="2200" b="1" dirty="0">
                  <a:solidFill>
                    <a:srgbClr val="44546A"/>
                  </a:solidFill>
                  <a:latin typeface="Lato" pitchFamily="34" charset="0"/>
                  <a:ea typeface="Lato" pitchFamily="34" charset="0"/>
                  <a:cs typeface="Lato" pitchFamily="34" charset="0"/>
                </a:rPr>
                <a:t>Description Here</a:t>
              </a:r>
              <a:endParaRPr lang="th-TH" sz="2200" b="1" dirty="0">
                <a:solidFill>
                  <a:srgbClr val="44546A"/>
                </a:solidFill>
                <a:latin typeface="Arial"/>
                <a:ea typeface="微软雅黑"/>
              </a:endParaRPr>
            </a:p>
          </p:txBody>
        </p:sp>
        <p:sp>
          <p:nvSpPr>
            <p:cNvPr id="5" name="Rectangle 328"/>
            <p:cNvSpPr/>
            <p:nvPr/>
          </p:nvSpPr>
          <p:spPr>
            <a:xfrm>
              <a:off x="7156831" y="5415353"/>
              <a:ext cx="4389938" cy="1300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900">
                <a:solidFill>
                  <a:prstClr val="white"/>
                </a:solidFill>
                <a:latin typeface="Arial"/>
                <a:ea typeface="微软雅黑"/>
              </a:endParaRPr>
            </a:p>
          </p:txBody>
        </p:sp>
      </p:grpSp>
      <p:graphicFrame>
        <p:nvGraphicFramePr>
          <p:cNvPr id="6" name="Chart 17"/>
          <p:cNvGraphicFramePr/>
          <p:nvPr>
            <p:extLst>
              <p:ext uri="{D42A27DB-BD31-4B8C-83A1-F6EECF244321}">
                <p14:modId xmlns:p14="http://schemas.microsoft.com/office/powerpoint/2010/main" val="1198599637"/>
              </p:ext>
            </p:extLst>
          </p:nvPr>
        </p:nvGraphicFramePr>
        <p:xfrm>
          <a:off x="1159396" y="2624424"/>
          <a:ext cx="2920605" cy="19475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17"/>
          <p:cNvGraphicFramePr/>
          <p:nvPr>
            <p:extLst>
              <p:ext uri="{D42A27DB-BD31-4B8C-83A1-F6EECF244321}">
                <p14:modId xmlns:p14="http://schemas.microsoft.com/office/powerpoint/2010/main" val="593254366"/>
              </p:ext>
            </p:extLst>
          </p:nvPr>
        </p:nvGraphicFramePr>
        <p:xfrm>
          <a:off x="4472200" y="2622245"/>
          <a:ext cx="2920605" cy="19475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17"/>
          <p:cNvGraphicFramePr/>
          <p:nvPr>
            <p:extLst>
              <p:ext uri="{D42A27DB-BD31-4B8C-83A1-F6EECF244321}">
                <p14:modId xmlns:p14="http://schemas.microsoft.com/office/powerpoint/2010/main" val="4249781020"/>
              </p:ext>
            </p:extLst>
          </p:nvPr>
        </p:nvGraphicFramePr>
        <p:xfrm>
          <a:off x="7823596" y="2610421"/>
          <a:ext cx="2920605" cy="1947579"/>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63"/>
          <p:cNvSpPr txBox="1"/>
          <p:nvPr/>
        </p:nvSpPr>
        <p:spPr>
          <a:xfrm>
            <a:off x="1460960" y="4687410"/>
            <a:ext cx="1745469" cy="307758"/>
          </a:xfrm>
          <a:prstGeom prst="rect">
            <a:avLst/>
          </a:prstGeom>
          <a:noFill/>
        </p:spPr>
        <p:txBody>
          <a:bodyPr wrap="square" lIns="91423" tIns="45711" rIns="91423" bIns="45711" rtlCol="0">
            <a:spAutoFit/>
          </a:bodyPr>
          <a:lstStyle/>
          <a:p>
            <a:pPr defTabSz="1219170"/>
            <a:r>
              <a:rPr lang="en-US" sz="1400" b="1" dirty="0">
                <a:solidFill>
                  <a:srgbClr val="44546A"/>
                </a:solidFill>
                <a:latin typeface="Lato" pitchFamily="34" charset="0"/>
                <a:ea typeface="Lato" pitchFamily="34" charset="0"/>
                <a:cs typeface="Lato" pitchFamily="34" charset="0"/>
              </a:rPr>
              <a:t>Description here</a:t>
            </a:r>
            <a:endParaRPr lang="id-ID" sz="1400" b="1" dirty="0">
              <a:solidFill>
                <a:srgbClr val="44546A"/>
              </a:solidFill>
              <a:latin typeface="Lato" pitchFamily="34" charset="0"/>
              <a:ea typeface="Lato" pitchFamily="34" charset="0"/>
              <a:cs typeface="Lato" pitchFamily="34" charset="0"/>
            </a:endParaRPr>
          </a:p>
        </p:txBody>
      </p:sp>
      <p:sp>
        <p:nvSpPr>
          <p:cNvPr id="10" name="TextBox 64"/>
          <p:cNvSpPr txBox="1"/>
          <p:nvPr/>
        </p:nvSpPr>
        <p:spPr>
          <a:xfrm>
            <a:off x="1447802" y="5017955"/>
            <a:ext cx="2444428" cy="849445"/>
          </a:xfrm>
          <a:prstGeom prst="rect">
            <a:avLst/>
          </a:prstGeom>
          <a:noFill/>
        </p:spPr>
        <p:txBody>
          <a:bodyPr wrap="square" lIns="109711" tIns="54855" rIns="109711" bIns="54855" rtlCol="0">
            <a:spAutoFit/>
          </a:bodyPr>
          <a:lstStyle/>
          <a:p>
            <a:pPr defTabSz="1219170"/>
            <a:r>
              <a:rPr lang="en-US" sz="1200" dirty="0">
                <a:solidFill>
                  <a:prstClr val="white">
                    <a:lumMod val="75000"/>
                  </a:prstClr>
                </a:solidFill>
                <a:latin typeface="Lato" pitchFamily="34" charset="0"/>
                <a:ea typeface="Lato" pitchFamily="34" charset="0"/>
                <a:cs typeface="Lato" pitchFamily="34" charset="0"/>
              </a:rPr>
              <a:t>Lorem Ipsum has two main data statistical this methodologies important Data analysis which summarizes.</a:t>
            </a:r>
          </a:p>
        </p:txBody>
      </p:sp>
      <p:sp>
        <p:nvSpPr>
          <p:cNvPr id="11" name="TextBox 65"/>
          <p:cNvSpPr txBox="1"/>
          <p:nvPr/>
        </p:nvSpPr>
        <p:spPr>
          <a:xfrm>
            <a:off x="4928060" y="4687410"/>
            <a:ext cx="1745469" cy="307758"/>
          </a:xfrm>
          <a:prstGeom prst="rect">
            <a:avLst/>
          </a:prstGeom>
          <a:noFill/>
        </p:spPr>
        <p:txBody>
          <a:bodyPr wrap="square" lIns="91423" tIns="45711" rIns="91423" bIns="45711" rtlCol="0">
            <a:spAutoFit/>
          </a:bodyPr>
          <a:lstStyle/>
          <a:p>
            <a:pPr defTabSz="1219170"/>
            <a:r>
              <a:rPr lang="en-US" sz="1400" b="1" dirty="0">
                <a:solidFill>
                  <a:srgbClr val="F9AF44"/>
                </a:solidFill>
                <a:latin typeface="Lato" pitchFamily="34" charset="0"/>
                <a:ea typeface="Lato" pitchFamily="34" charset="0"/>
                <a:cs typeface="Lato" pitchFamily="34" charset="0"/>
              </a:rPr>
              <a:t>Description here</a:t>
            </a:r>
            <a:endParaRPr lang="id-ID" sz="1400" b="1" dirty="0">
              <a:solidFill>
                <a:srgbClr val="F9AF44"/>
              </a:solidFill>
              <a:latin typeface="Lato" pitchFamily="34" charset="0"/>
              <a:ea typeface="Lato" pitchFamily="34" charset="0"/>
              <a:cs typeface="Lato" pitchFamily="34" charset="0"/>
            </a:endParaRPr>
          </a:p>
        </p:txBody>
      </p:sp>
      <p:sp>
        <p:nvSpPr>
          <p:cNvPr id="12" name="TextBox 66"/>
          <p:cNvSpPr txBox="1"/>
          <p:nvPr/>
        </p:nvSpPr>
        <p:spPr>
          <a:xfrm>
            <a:off x="4914902" y="5017955"/>
            <a:ext cx="2444428" cy="849445"/>
          </a:xfrm>
          <a:prstGeom prst="rect">
            <a:avLst/>
          </a:prstGeom>
          <a:noFill/>
        </p:spPr>
        <p:txBody>
          <a:bodyPr wrap="square" lIns="109711" tIns="54855" rIns="109711" bIns="54855" rtlCol="0">
            <a:spAutoFit/>
          </a:bodyPr>
          <a:lstStyle/>
          <a:p>
            <a:pPr defTabSz="1219170"/>
            <a:r>
              <a:rPr lang="en-US" sz="1200" dirty="0">
                <a:solidFill>
                  <a:prstClr val="white">
                    <a:lumMod val="75000"/>
                  </a:prstClr>
                </a:solidFill>
                <a:latin typeface="Lato" pitchFamily="34" charset="0"/>
                <a:ea typeface="Lato" pitchFamily="34" charset="0"/>
                <a:cs typeface="Lato" pitchFamily="34" charset="0"/>
              </a:rPr>
              <a:t>Lorem Ipsum has two main data statistical this methodologies important Data analysis which summarizes.</a:t>
            </a:r>
          </a:p>
        </p:txBody>
      </p:sp>
      <p:sp>
        <p:nvSpPr>
          <p:cNvPr id="13" name="TextBox 67"/>
          <p:cNvSpPr txBox="1"/>
          <p:nvPr/>
        </p:nvSpPr>
        <p:spPr>
          <a:xfrm>
            <a:off x="8204660" y="4687410"/>
            <a:ext cx="1745469" cy="307758"/>
          </a:xfrm>
          <a:prstGeom prst="rect">
            <a:avLst/>
          </a:prstGeom>
          <a:noFill/>
        </p:spPr>
        <p:txBody>
          <a:bodyPr wrap="square" lIns="91423" tIns="45711" rIns="91423" bIns="45711" rtlCol="0">
            <a:spAutoFit/>
          </a:bodyPr>
          <a:lstStyle/>
          <a:p>
            <a:pPr defTabSz="1219170"/>
            <a:r>
              <a:rPr lang="en-US" sz="1400" b="1" dirty="0">
                <a:solidFill>
                  <a:srgbClr val="0070C0"/>
                </a:solidFill>
                <a:latin typeface="Lato" pitchFamily="34" charset="0"/>
                <a:ea typeface="Lato" pitchFamily="34" charset="0"/>
                <a:cs typeface="Lato" pitchFamily="34" charset="0"/>
              </a:rPr>
              <a:t>Description here</a:t>
            </a:r>
            <a:endParaRPr lang="id-ID" sz="1400" b="1" dirty="0">
              <a:solidFill>
                <a:srgbClr val="0070C0"/>
              </a:solidFill>
              <a:latin typeface="Lato" pitchFamily="34" charset="0"/>
              <a:ea typeface="Lato" pitchFamily="34" charset="0"/>
              <a:cs typeface="Lato" pitchFamily="34" charset="0"/>
            </a:endParaRPr>
          </a:p>
        </p:txBody>
      </p:sp>
      <p:sp>
        <p:nvSpPr>
          <p:cNvPr id="14" name="TextBox 68"/>
          <p:cNvSpPr txBox="1"/>
          <p:nvPr/>
        </p:nvSpPr>
        <p:spPr>
          <a:xfrm>
            <a:off x="8191502" y="5017955"/>
            <a:ext cx="2444428" cy="849445"/>
          </a:xfrm>
          <a:prstGeom prst="rect">
            <a:avLst/>
          </a:prstGeom>
          <a:noFill/>
        </p:spPr>
        <p:txBody>
          <a:bodyPr wrap="square" lIns="109711" tIns="54855" rIns="109711" bIns="54855" rtlCol="0">
            <a:spAutoFit/>
          </a:bodyPr>
          <a:lstStyle/>
          <a:p>
            <a:pPr defTabSz="1219170"/>
            <a:r>
              <a:rPr lang="en-US" sz="1200" dirty="0">
                <a:solidFill>
                  <a:prstClr val="white">
                    <a:lumMod val="75000"/>
                  </a:prstClr>
                </a:solidFill>
                <a:latin typeface="Lato" pitchFamily="34" charset="0"/>
                <a:ea typeface="Lato" pitchFamily="34" charset="0"/>
                <a:cs typeface="Lato" pitchFamily="34" charset="0"/>
              </a:rPr>
              <a:t>Lorem Ipsum has two main data statistical this methodologies important Data analysis which summarizes.</a:t>
            </a:r>
          </a:p>
        </p:txBody>
      </p:sp>
    </p:spTree>
    <p:extLst>
      <p:ext uri="{BB962C8B-B14F-4D97-AF65-F5344CB8AC3E}">
        <p14:creationId xmlns:p14="http://schemas.microsoft.com/office/powerpoint/2010/main" val="3801784443"/>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13" dur="500"/>
                                        <p:tgtEl>
                                          <p:spTgt spid="6">
                                            <p:graphicEl>
                                              <a:chart seriesIdx="-3" categoryIdx="-3" bldStep="gridLegend"/>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7" dur="500"/>
                                        <p:tgtEl>
                                          <p:spTgt spid="6">
                                            <p:graphicEl>
                                              <a:chart seriesIdx="0" categoryIdx="-4" bldStep="series"/>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fade">
                                      <p:cBhvr>
                                        <p:cTn id="21" dur="500"/>
                                        <p:tgtEl>
                                          <p:spTgt spid="6">
                                            <p:graphicEl>
                                              <a:chart seriesIdx="1" categoryIdx="-4" bldStep="series"/>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25" dur="500"/>
                                        <p:tgtEl>
                                          <p:spTgt spid="7">
                                            <p:graphicEl>
                                              <a:chart seriesIdx="-3" categoryIdx="-3" bldStep="gridLegend"/>
                                            </p:graphicEl>
                                          </p:spTgt>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fade">
                                      <p:cBhvr>
                                        <p:cTn id="29" dur="500"/>
                                        <p:tgtEl>
                                          <p:spTgt spid="7">
                                            <p:graphicEl>
                                              <a:chart seriesIdx="0" categoryIdx="-4" bldStep="series"/>
                                            </p:graphicEl>
                                          </p:spTgt>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fade">
                                      <p:cBhvr>
                                        <p:cTn id="33" dur="500"/>
                                        <p:tgtEl>
                                          <p:spTgt spid="7">
                                            <p:graphicEl>
                                              <a:chart seriesIdx="1" categoryIdx="-4" bldStep="series"/>
                                            </p:graphic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37" dur="500"/>
                                        <p:tgtEl>
                                          <p:spTgt spid="8">
                                            <p:graphicEl>
                                              <a:chart seriesIdx="-3" categoryIdx="-3" bldStep="gridLegend"/>
                                            </p:graphicEl>
                                          </p:spTgt>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fade">
                                      <p:cBhvr>
                                        <p:cTn id="41" dur="500"/>
                                        <p:tgtEl>
                                          <p:spTgt spid="8">
                                            <p:graphicEl>
                                              <a:chart seriesIdx="0" categoryIdx="-4" bldStep="series"/>
                                            </p:graphicEl>
                                          </p:spTgt>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fade">
                                      <p:cBhvr>
                                        <p:cTn id="45" dur="500"/>
                                        <p:tgtEl>
                                          <p:spTgt spid="8">
                                            <p:graphicEl>
                                              <a:chart seriesIdx="1" categoryIdx="-4" bldStep="series"/>
                                            </p:graphicEl>
                                          </p:spTgt>
                                        </p:tgtEl>
                                      </p:cBhvr>
                                    </p:animEffect>
                                  </p:childTnLst>
                                </p:cTn>
                              </p:par>
                              <p:par>
                                <p:cTn id="46" presetID="53" presetClass="entr" presetSubtype="16" fill="hold" grpId="0" nodeType="withEffect">
                                  <p:stCondLst>
                                    <p:cond delay="75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par>
                                <p:cTn id="66" presetID="53" presetClass="entr" presetSubtype="16" fill="hold" grpId="0" nodeType="withEffect">
                                  <p:stCondLst>
                                    <p:cond delay="75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53" presetClass="entr" presetSubtype="16" fill="hold" grpId="0"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series"/>
        </p:bldSub>
      </p:bldGraphic>
      <p:bldP spid="9" grpId="0"/>
      <p:bldP spid="10" grpId="0"/>
      <p:bldP spid="11"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3">
            <a:extLst>
              <a:ext uri="{FF2B5EF4-FFF2-40B4-BE49-F238E27FC236}">
                <a16:creationId xmlns:a16="http://schemas.microsoft.com/office/drawing/2014/main" id="{3128F472-1AEB-4915-BDF6-60817334E6E1}"/>
              </a:ext>
            </a:extLst>
          </p:cNvPr>
          <p:cNvSpPr txBox="1"/>
          <p:nvPr/>
        </p:nvSpPr>
        <p:spPr>
          <a:xfrm>
            <a:off x="7697869" y="2274038"/>
            <a:ext cx="640341" cy="238363"/>
          </a:xfrm>
          <a:prstGeom prst="roundRect">
            <a:avLst/>
          </a:prstGeom>
          <a:solidFill>
            <a:srgbClr val="9D399B"/>
          </a:solidFill>
        </p:spPr>
        <p:txBody>
          <a:bodyPr wrap="none" rtlCol="0">
            <a:spAutoFit/>
          </a:bodyPr>
          <a:lstStyle/>
          <a:p>
            <a:pPr defTabSz="1219170">
              <a:defRPr/>
            </a:pPr>
            <a:r>
              <a:rPr lang="en-US" sz="800" kern="0">
                <a:solidFill>
                  <a:prstClr val="white"/>
                </a:solidFill>
                <a:latin typeface="Arial"/>
                <a:ea typeface="微软雅黑"/>
                <a:cs typeface="+mn-ea"/>
                <a:sym typeface="+mn-lt"/>
              </a:rPr>
              <a:t>One Step</a:t>
            </a:r>
          </a:p>
        </p:txBody>
      </p:sp>
      <p:sp>
        <p:nvSpPr>
          <p:cNvPr id="3" name="Rectangle 34">
            <a:extLst>
              <a:ext uri="{FF2B5EF4-FFF2-40B4-BE49-F238E27FC236}">
                <a16:creationId xmlns:a16="http://schemas.microsoft.com/office/drawing/2014/main" id="{CE070164-7621-4C0D-A5F0-EE6634B94A24}"/>
              </a:ext>
            </a:extLst>
          </p:cNvPr>
          <p:cNvSpPr/>
          <p:nvPr/>
        </p:nvSpPr>
        <p:spPr>
          <a:xfrm>
            <a:off x="8546839" y="2196159"/>
            <a:ext cx="2266475" cy="434606"/>
          </a:xfrm>
          <a:prstGeom prst="rect">
            <a:avLst/>
          </a:prstGeom>
        </p:spPr>
        <p:txBody>
          <a:bodyPr wrap="square">
            <a:spAutoFit/>
          </a:bodyPr>
          <a:lstStyle/>
          <a:p>
            <a:pPr defTabSz="1219170">
              <a:lnSpc>
                <a:spcPct val="130000"/>
              </a:lnSpc>
              <a:defRPr/>
            </a:pPr>
            <a:r>
              <a:rPr lang="zh-CN" altLang="en-US" sz="900" b="1" dirty="0">
                <a:solidFill>
                  <a:prstClr val="black">
                    <a:lumMod val="75000"/>
                    <a:lumOff val="25000"/>
                  </a:prstClr>
                </a:solidFill>
                <a:latin typeface="Arial"/>
                <a:ea typeface="微软雅黑"/>
                <a:cs typeface="+mn-ea"/>
                <a:sym typeface="+mn-lt"/>
              </a:rPr>
              <a:t>此处添加详细文本描述，语言描述尽量简洁生动。</a:t>
            </a:r>
            <a:r>
              <a:rPr lang="en-US" sz="900" b="1" dirty="0">
                <a:solidFill>
                  <a:prstClr val="black">
                    <a:lumMod val="75000"/>
                    <a:lumOff val="25000"/>
                  </a:prstClr>
                </a:solidFill>
                <a:latin typeface="Arial"/>
                <a:ea typeface="微软雅黑"/>
                <a:cs typeface="+mn-ea"/>
                <a:sym typeface="+mn-lt"/>
              </a:rPr>
              <a:t> </a:t>
            </a:r>
          </a:p>
        </p:txBody>
      </p:sp>
      <p:sp>
        <p:nvSpPr>
          <p:cNvPr id="4" name="TextBox 35">
            <a:extLst>
              <a:ext uri="{FF2B5EF4-FFF2-40B4-BE49-F238E27FC236}">
                <a16:creationId xmlns:a16="http://schemas.microsoft.com/office/drawing/2014/main" id="{9EB6C069-1CEA-425C-B15E-E8D28D24689F}"/>
              </a:ext>
            </a:extLst>
          </p:cNvPr>
          <p:cNvSpPr txBox="1"/>
          <p:nvPr/>
        </p:nvSpPr>
        <p:spPr>
          <a:xfrm>
            <a:off x="7697869" y="3164082"/>
            <a:ext cx="638691" cy="238363"/>
          </a:xfrm>
          <a:prstGeom prst="roundRect">
            <a:avLst/>
          </a:prstGeom>
          <a:solidFill>
            <a:srgbClr val="F9AF44"/>
          </a:solidFill>
        </p:spPr>
        <p:txBody>
          <a:bodyPr wrap="none" rtlCol="0">
            <a:spAutoFit/>
          </a:bodyPr>
          <a:lstStyle/>
          <a:p>
            <a:pPr defTabSz="1219170">
              <a:defRPr/>
            </a:pPr>
            <a:r>
              <a:rPr lang="en-US" sz="800" kern="0">
                <a:solidFill>
                  <a:prstClr val="white"/>
                </a:solidFill>
                <a:latin typeface="Arial"/>
                <a:ea typeface="微软雅黑"/>
                <a:cs typeface="+mn-ea"/>
                <a:sym typeface="+mn-lt"/>
              </a:rPr>
              <a:t>Two Step</a:t>
            </a:r>
          </a:p>
        </p:txBody>
      </p:sp>
      <p:sp>
        <p:nvSpPr>
          <p:cNvPr id="5" name="Rectangle 36">
            <a:extLst>
              <a:ext uri="{FF2B5EF4-FFF2-40B4-BE49-F238E27FC236}">
                <a16:creationId xmlns:a16="http://schemas.microsoft.com/office/drawing/2014/main" id="{9FA60A83-2E53-4669-BC00-34E394C1929C}"/>
              </a:ext>
            </a:extLst>
          </p:cNvPr>
          <p:cNvSpPr/>
          <p:nvPr/>
        </p:nvSpPr>
        <p:spPr>
          <a:xfrm>
            <a:off x="8546839" y="3086203"/>
            <a:ext cx="2266475" cy="434606"/>
          </a:xfrm>
          <a:prstGeom prst="rect">
            <a:avLst/>
          </a:prstGeom>
        </p:spPr>
        <p:txBody>
          <a:bodyPr wrap="square">
            <a:spAutoFit/>
          </a:bodyPr>
          <a:lstStyle/>
          <a:p>
            <a:pPr defTabSz="1219170">
              <a:lnSpc>
                <a:spcPct val="130000"/>
              </a:lnSpc>
              <a:defRPr/>
            </a:pPr>
            <a:r>
              <a:rPr lang="zh-CN" altLang="en-US" sz="900" b="1" dirty="0">
                <a:solidFill>
                  <a:prstClr val="black">
                    <a:lumMod val="75000"/>
                    <a:lumOff val="25000"/>
                  </a:prstClr>
                </a:solidFill>
                <a:latin typeface="Arial"/>
                <a:ea typeface="微软雅黑"/>
                <a:cs typeface="+mn-ea"/>
                <a:sym typeface="+mn-lt"/>
              </a:rPr>
              <a:t>此处添加详细文本描述，语言描述尽量简洁生动。</a:t>
            </a:r>
            <a:r>
              <a:rPr lang="en-US" sz="900" b="1" dirty="0">
                <a:solidFill>
                  <a:prstClr val="black">
                    <a:lumMod val="75000"/>
                    <a:lumOff val="25000"/>
                  </a:prstClr>
                </a:solidFill>
                <a:latin typeface="Arial"/>
                <a:ea typeface="微软雅黑"/>
                <a:cs typeface="+mn-ea"/>
                <a:sym typeface="+mn-lt"/>
              </a:rPr>
              <a:t> </a:t>
            </a:r>
          </a:p>
        </p:txBody>
      </p:sp>
      <p:sp>
        <p:nvSpPr>
          <p:cNvPr id="6" name="TextBox 37">
            <a:extLst>
              <a:ext uri="{FF2B5EF4-FFF2-40B4-BE49-F238E27FC236}">
                <a16:creationId xmlns:a16="http://schemas.microsoft.com/office/drawing/2014/main" id="{D4BE080F-7ECE-4010-B0F9-B89AFE7B5C82}"/>
              </a:ext>
            </a:extLst>
          </p:cNvPr>
          <p:cNvSpPr txBox="1"/>
          <p:nvPr/>
        </p:nvSpPr>
        <p:spPr>
          <a:xfrm>
            <a:off x="7697867" y="4054126"/>
            <a:ext cx="656836" cy="238363"/>
          </a:xfrm>
          <a:prstGeom prst="roundRect">
            <a:avLst/>
          </a:prstGeom>
          <a:solidFill>
            <a:srgbClr val="2078C2"/>
          </a:solidFill>
        </p:spPr>
        <p:txBody>
          <a:bodyPr wrap="none" rtlCol="0">
            <a:spAutoFit/>
          </a:bodyPr>
          <a:lstStyle/>
          <a:p>
            <a:pPr defTabSz="1219170">
              <a:defRPr/>
            </a:pPr>
            <a:r>
              <a:rPr lang="en-US" sz="800" kern="0">
                <a:solidFill>
                  <a:prstClr val="white"/>
                </a:solidFill>
                <a:latin typeface="Arial"/>
                <a:ea typeface="微软雅黑"/>
                <a:cs typeface="+mn-ea"/>
                <a:sym typeface="+mn-lt"/>
              </a:rPr>
              <a:t>Four Step</a:t>
            </a:r>
          </a:p>
        </p:txBody>
      </p:sp>
      <p:sp>
        <p:nvSpPr>
          <p:cNvPr id="7" name="Rectangle 38">
            <a:extLst>
              <a:ext uri="{FF2B5EF4-FFF2-40B4-BE49-F238E27FC236}">
                <a16:creationId xmlns:a16="http://schemas.microsoft.com/office/drawing/2014/main" id="{64F8F6FD-B986-4A9D-BEF3-5BF1AC492731}"/>
              </a:ext>
            </a:extLst>
          </p:cNvPr>
          <p:cNvSpPr/>
          <p:nvPr/>
        </p:nvSpPr>
        <p:spPr>
          <a:xfrm>
            <a:off x="8546839" y="3976247"/>
            <a:ext cx="2266475" cy="434606"/>
          </a:xfrm>
          <a:prstGeom prst="rect">
            <a:avLst/>
          </a:prstGeom>
        </p:spPr>
        <p:txBody>
          <a:bodyPr wrap="square">
            <a:spAutoFit/>
          </a:bodyPr>
          <a:lstStyle/>
          <a:p>
            <a:pPr defTabSz="1219170">
              <a:lnSpc>
                <a:spcPct val="130000"/>
              </a:lnSpc>
              <a:defRPr/>
            </a:pPr>
            <a:r>
              <a:rPr lang="zh-CN" altLang="en-US" sz="900" b="1" dirty="0">
                <a:solidFill>
                  <a:prstClr val="black">
                    <a:lumMod val="75000"/>
                    <a:lumOff val="25000"/>
                  </a:prstClr>
                </a:solidFill>
                <a:latin typeface="Arial"/>
                <a:ea typeface="微软雅黑"/>
                <a:cs typeface="+mn-ea"/>
                <a:sym typeface="+mn-lt"/>
              </a:rPr>
              <a:t>此处添加详细文本描述，语言描述尽量简洁生动。</a:t>
            </a:r>
            <a:r>
              <a:rPr lang="en-US" sz="900" b="1" dirty="0">
                <a:solidFill>
                  <a:prstClr val="black">
                    <a:lumMod val="75000"/>
                    <a:lumOff val="25000"/>
                  </a:prstClr>
                </a:solidFill>
                <a:latin typeface="Arial"/>
                <a:ea typeface="微软雅黑"/>
                <a:cs typeface="+mn-ea"/>
                <a:sym typeface="+mn-lt"/>
              </a:rPr>
              <a:t> </a:t>
            </a:r>
          </a:p>
        </p:txBody>
      </p:sp>
      <p:sp>
        <p:nvSpPr>
          <p:cNvPr id="8" name="TextBox 39">
            <a:extLst>
              <a:ext uri="{FF2B5EF4-FFF2-40B4-BE49-F238E27FC236}">
                <a16:creationId xmlns:a16="http://schemas.microsoft.com/office/drawing/2014/main" id="{309C336C-7DCF-4094-9EE4-560090C15C07}"/>
              </a:ext>
            </a:extLst>
          </p:cNvPr>
          <p:cNvSpPr txBox="1"/>
          <p:nvPr/>
        </p:nvSpPr>
        <p:spPr>
          <a:xfrm>
            <a:off x="7697867" y="4944170"/>
            <a:ext cx="638691" cy="238363"/>
          </a:xfrm>
          <a:prstGeom prst="roundRect">
            <a:avLst/>
          </a:prstGeom>
          <a:solidFill>
            <a:srgbClr val="05A39C"/>
          </a:solidFill>
        </p:spPr>
        <p:txBody>
          <a:bodyPr wrap="none" rtlCol="0">
            <a:spAutoFit/>
          </a:bodyPr>
          <a:lstStyle/>
          <a:p>
            <a:pPr defTabSz="1219170">
              <a:defRPr/>
            </a:pPr>
            <a:r>
              <a:rPr lang="en-US" sz="800" kern="0">
                <a:solidFill>
                  <a:prstClr val="white"/>
                </a:solidFill>
                <a:latin typeface="Arial"/>
                <a:ea typeface="微软雅黑"/>
                <a:cs typeface="+mn-ea"/>
                <a:sym typeface="+mn-lt"/>
              </a:rPr>
              <a:t>Five Step</a:t>
            </a:r>
          </a:p>
        </p:txBody>
      </p:sp>
      <p:sp>
        <p:nvSpPr>
          <p:cNvPr id="9" name="Rectangle 40">
            <a:extLst>
              <a:ext uri="{FF2B5EF4-FFF2-40B4-BE49-F238E27FC236}">
                <a16:creationId xmlns:a16="http://schemas.microsoft.com/office/drawing/2014/main" id="{01EFC704-A4FF-43A8-83EA-F06B3193ACE5}"/>
              </a:ext>
            </a:extLst>
          </p:cNvPr>
          <p:cNvSpPr/>
          <p:nvPr/>
        </p:nvSpPr>
        <p:spPr>
          <a:xfrm>
            <a:off x="8546839" y="4866291"/>
            <a:ext cx="2266475" cy="434606"/>
          </a:xfrm>
          <a:prstGeom prst="rect">
            <a:avLst/>
          </a:prstGeom>
        </p:spPr>
        <p:txBody>
          <a:bodyPr wrap="square">
            <a:spAutoFit/>
          </a:bodyPr>
          <a:lstStyle/>
          <a:p>
            <a:pPr defTabSz="1219170">
              <a:lnSpc>
                <a:spcPct val="130000"/>
              </a:lnSpc>
              <a:defRPr/>
            </a:pPr>
            <a:r>
              <a:rPr lang="zh-CN" altLang="en-US" sz="900" dirty="0">
                <a:solidFill>
                  <a:prstClr val="black">
                    <a:lumMod val="75000"/>
                    <a:lumOff val="25000"/>
                  </a:prstClr>
                </a:solidFill>
                <a:latin typeface="Arial"/>
                <a:ea typeface="微软雅黑"/>
                <a:cs typeface="+mn-ea"/>
                <a:sym typeface="+mn-lt"/>
              </a:rPr>
              <a:t>此处添加详细文本描述，语言描述尽量简洁生动。</a:t>
            </a:r>
            <a:r>
              <a:rPr lang="en-US" sz="900" dirty="0">
                <a:solidFill>
                  <a:prstClr val="black">
                    <a:lumMod val="75000"/>
                    <a:lumOff val="25000"/>
                  </a:prstClr>
                </a:solidFill>
                <a:latin typeface="Arial"/>
                <a:ea typeface="微软雅黑"/>
                <a:cs typeface="+mn-ea"/>
                <a:sym typeface="+mn-lt"/>
              </a:rPr>
              <a:t> </a:t>
            </a:r>
          </a:p>
        </p:txBody>
      </p:sp>
      <p:graphicFrame>
        <p:nvGraphicFramePr>
          <p:cNvPr id="10" name="Chart 43">
            <a:extLst>
              <a:ext uri="{FF2B5EF4-FFF2-40B4-BE49-F238E27FC236}">
                <a16:creationId xmlns:a16="http://schemas.microsoft.com/office/drawing/2014/main" id="{C33B0474-3110-4218-878E-3FB323B9AF50}"/>
              </a:ext>
            </a:extLst>
          </p:cNvPr>
          <p:cNvGraphicFramePr/>
          <p:nvPr>
            <p:extLst>
              <p:ext uri="{D42A27DB-BD31-4B8C-83A1-F6EECF244321}">
                <p14:modId xmlns:p14="http://schemas.microsoft.com/office/powerpoint/2010/main" val="726952075"/>
              </p:ext>
            </p:extLst>
          </p:nvPr>
        </p:nvGraphicFramePr>
        <p:xfrm>
          <a:off x="522735" y="1635603"/>
          <a:ext cx="6244855" cy="3848100"/>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12"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13" name="矩形 12">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1665234379"/>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p:bldGraphic spid="10"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20">
            <a:extLst>
              <a:ext uri="{FF2B5EF4-FFF2-40B4-BE49-F238E27FC236}">
                <a16:creationId xmlns:a16="http://schemas.microsoft.com/office/drawing/2014/main" id="{AA49D561-60B7-4B61-AAA8-AD897C82B5F7}"/>
              </a:ext>
            </a:extLst>
          </p:cNvPr>
          <p:cNvGraphicFramePr/>
          <p:nvPr>
            <p:extLst>
              <p:ext uri="{D42A27DB-BD31-4B8C-83A1-F6EECF244321}">
                <p14:modId xmlns:p14="http://schemas.microsoft.com/office/powerpoint/2010/main" val="1746044426"/>
              </p:ext>
            </p:extLst>
          </p:nvPr>
        </p:nvGraphicFramePr>
        <p:xfrm>
          <a:off x="3603330" y="2421294"/>
          <a:ext cx="3603213" cy="2402143"/>
        </p:xfrm>
        <a:graphic>
          <a:graphicData uri="http://schemas.openxmlformats.org/drawingml/2006/chart">
            <c:chart xmlns:c="http://schemas.openxmlformats.org/drawingml/2006/chart" xmlns:r="http://schemas.openxmlformats.org/officeDocument/2006/relationships" r:id="rId3"/>
          </a:graphicData>
        </a:graphic>
      </p:graphicFrame>
      <p:sp>
        <p:nvSpPr>
          <p:cNvPr id="23" name="Flowchart: Off-page Connector 59">
            <a:extLst>
              <a:ext uri="{FF2B5EF4-FFF2-40B4-BE49-F238E27FC236}">
                <a16:creationId xmlns:a16="http://schemas.microsoft.com/office/drawing/2014/main" id="{EF817777-A0D8-4A27-AE86-ECBA2BD4F27D}"/>
              </a:ext>
            </a:extLst>
          </p:cNvPr>
          <p:cNvSpPr/>
          <p:nvPr/>
        </p:nvSpPr>
        <p:spPr>
          <a:xfrm>
            <a:off x="5259201" y="1839971"/>
            <a:ext cx="1211283" cy="665019"/>
          </a:xfrm>
          <a:prstGeom prst="flowChartOffpageConnector">
            <a:avLst/>
          </a:prstGeom>
          <a:solidFill>
            <a:srgbClr val="F9AF44"/>
          </a:solidFill>
          <a:ln w="12700" cap="flat" cmpd="sng" algn="ctr">
            <a:noFill/>
            <a:prstDash val="solid"/>
            <a:miter lim="800000"/>
          </a:ln>
          <a:effectLst/>
        </p:spPr>
        <p:txBody>
          <a:bodyPr rtlCol="0" anchor="ctr"/>
          <a:lstStyle/>
          <a:p>
            <a:pPr algn="ctr" defTabSz="1219170">
              <a:defRPr/>
            </a:pPr>
            <a:endParaRPr lang="id-ID" sz="1867" kern="0">
              <a:solidFill>
                <a:prstClr val="white"/>
              </a:solidFill>
              <a:latin typeface="Arial"/>
              <a:ea typeface="微软雅黑"/>
              <a:cs typeface="+mn-ea"/>
              <a:sym typeface="+mn-lt"/>
            </a:endParaRPr>
          </a:p>
        </p:txBody>
      </p:sp>
      <p:sp>
        <p:nvSpPr>
          <p:cNvPr id="24" name="TextBox 60">
            <a:extLst>
              <a:ext uri="{FF2B5EF4-FFF2-40B4-BE49-F238E27FC236}">
                <a16:creationId xmlns:a16="http://schemas.microsoft.com/office/drawing/2014/main" id="{1DE0A686-7EC0-4E98-AFB0-CC448A8F168E}"/>
              </a:ext>
            </a:extLst>
          </p:cNvPr>
          <p:cNvSpPr txBox="1"/>
          <p:nvPr/>
        </p:nvSpPr>
        <p:spPr>
          <a:xfrm>
            <a:off x="5431873" y="1886915"/>
            <a:ext cx="865943" cy="338554"/>
          </a:xfrm>
          <a:prstGeom prst="rect">
            <a:avLst/>
          </a:prstGeom>
          <a:noFill/>
        </p:spPr>
        <p:txBody>
          <a:bodyPr wrap="none" rtlCol="0">
            <a:spAutoFit/>
          </a:bodyPr>
          <a:lstStyle/>
          <a:p>
            <a:pPr algn="ctr" defTabSz="1219170">
              <a:defRPr/>
            </a:pPr>
            <a:r>
              <a:rPr lang="en-US" sz="1600" dirty="0">
                <a:solidFill>
                  <a:prstClr val="white"/>
                </a:solidFill>
                <a:latin typeface="Arial"/>
                <a:ea typeface="微软雅黑"/>
                <a:cs typeface="+mn-ea"/>
                <a:sym typeface="+mn-lt"/>
              </a:rPr>
              <a:t>XXXXX</a:t>
            </a:r>
            <a:endParaRPr lang="id-ID" sz="1600" dirty="0">
              <a:solidFill>
                <a:prstClr val="white"/>
              </a:solidFill>
              <a:latin typeface="Arial"/>
              <a:ea typeface="微软雅黑"/>
              <a:cs typeface="+mn-ea"/>
              <a:sym typeface="+mn-lt"/>
            </a:endParaRPr>
          </a:p>
        </p:txBody>
      </p:sp>
      <p:sp>
        <p:nvSpPr>
          <p:cNvPr id="25" name="Freeform 61">
            <a:extLst>
              <a:ext uri="{FF2B5EF4-FFF2-40B4-BE49-F238E27FC236}">
                <a16:creationId xmlns:a16="http://schemas.microsoft.com/office/drawing/2014/main" id="{A63F1951-8CAB-4782-B589-EFA0FDE06FB0}"/>
              </a:ext>
            </a:extLst>
          </p:cNvPr>
          <p:cNvSpPr>
            <a:spLocks noChangeArrowheads="1"/>
          </p:cNvSpPr>
          <p:nvPr/>
        </p:nvSpPr>
        <p:spPr bwMode="auto">
          <a:xfrm>
            <a:off x="4838441" y="1819985"/>
            <a:ext cx="296615" cy="699761"/>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75000"/>
            </a:sysClr>
          </a:solidFill>
          <a:ln>
            <a:noFill/>
          </a:ln>
        </p:spPr>
        <p:txBody>
          <a:bodyPr vert="horz" wrap="square" lIns="91440" tIns="45720" rIns="91440" bIns="45720" numCol="1" anchor="t" anchorCtr="0" compatLnSpc="1">
            <a:noAutofit/>
          </a:bodyPr>
          <a:lstStyle/>
          <a:p>
            <a:pPr defTabSz="1219170">
              <a:defRPr/>
            </a:pPr>
            <a:endParaRPr lang="id-ID" sz="1867" kern="0">
              <a:solidFill>
                <a:prstClr val="black"/>
              </a:solidFill>
              <a:latin typeface="Arial"/>
              <a:ea typeface="微软雅黑"/>
              <a:cs typeface="+mn-ea"/>
              <a:sym typeface="+mn-lt"/>
            </a:endParaRPr>
          </a:p>
        </p:txBody>
      </p:sp>
      <p:sp>
        <p:nvSpPr>
          <p:cNvPr id="26" name="Freeform 62">
            <a:extLst>
              <a:ext uri="{FF2B5EF4-FFF2-40B4-BE49-F238E27FC236}">
                <a16:creationId xmlns:a16="http://schemas.microsoft.com/office/drawing/2014/main" id="{3CA4F269-6A96-4C4D-B935-44D1ED93F7C1}"/>
              </a:ext>
            </a:extLst>
          </p:cNvPr>
          <p:cNvSpPr/>
          <p:nvPr/>
        </p:nvSpPr>
        <p:spPr bwMode="auto">
          <a:xfrm>
            <a:off x="4483675" y="1819985"/>
            <a:ext cx="323239" cy="699761"/>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05A39C"/>
          </a:solidFill>
          <a:ln>
            <a:noFill/>
          </a:ln>
        </p:spPr>
        <p:txBody>
          <a:bodyPr vert="horz" wrap="square" lIns="91440" tIns="45720" rIns="91440" bIns="45720" numCol="1" anchor="t" anchorCtr="0" compatLnSpc="1">
            <a:noAutofit/>
          </a:bodyPr>
          <a:lstStyle/>
          <a:p>
            <a:pPr defTabSz="1219170">
              <a:defRPr/>
            </a:pPr>
            <a:endParaRPr lang="id-ID" sz="1867" kern="0">
              <a:solidFill>
                <a:prstClr val="black"/>
              </a:solidFill>
              <a:latin typeface="Arial"/>
              <a:ea typeface="微软雅黑"/>
              <a:cs typeface="+mn-ea"/>
              <a:sym typeface="+mn-lt"/>
            </a:endParaRPr>
          </a:p>
        </p:txBody>
      </p:sp>
      <p:graphicFrame>
        <p:nvGraphicFramePr>
          <p:cNvPr id="29" name="Chart 65">
            <a:extLst>
              <a:ext uri="{FF2B5EF4-FFF2-40B4-BE49-F238E27FC236}">
                <a16:creationId xmlns:a16="http://schemas.microsoft.com/office/drawing/2014/main" id="{61E2C1FB-2FD5-48AF-8339-C8CAD14551D8}"/>
              </a:ext>
            </a:extLst>
          </p:cNvPr>
          <p:cNvGraphicFramePr/>
          <p:nvPr>
            <p:extLst>
              <p:ext uri="{D42A27DB-BD31-4B8C-83A1-F6EECF244321}">
                <p14:modId xmlns:p14="http://schemas.microsoft.com/office/powerpoint/2010/main" val="2069366985"/>
              </p:ext>
            </p:extLst>
          </p:nvPr>
        </p:nvGraphicFramePr>
        <p:xfrm>
          <a:off x="7674454" y="2440722"/>
          <a:ext cx="3603213" cy="2402143"/>
        </p:xfrm>
        <a:graphic>
          <a:graphicData uri="http://schemas.openxmlformats.org/drawingml/2006/chart">
            <c:chart xmlns:c="http://schemas.openxmlformats.org/drawingml/2006/chart" xmlns:r="http://schemas.openxmlformats.org/officeDocument/2006/relationships" r:id="rId4"/>
          </a:graphicData>
        </a:graphic>
      </p:graphicFrame>
      <p:sp>
        <p:nvSpPr>
          <p:cNvPr id="52" name="Flowchart: Off-page Connector 88">
            <a:extLst>
              <a:ext uri="{FF2B5EF4-FFF2-40B4-BE49-F238E27FC236}">
                <a16:creationId xmlns:a16="http://schemas.microsoft.com/office/drawing/2014/main" id="{766EC412-57B3-48B2-9E81-2315582D3EF5}"/>
              </a:ext>
            </a:extLst>
          </p:cNvPr>
          <p:cNvSpPr/>
          <p:nvPr/>
        </p:nvSpPr>
        <p:spPr>
          <a:xfrm>
            <a:off x="9330325" y="1859400"/>
            <a:ext cx="1211283" cy="665019"/>
          </a:xfrm>
          <a:prstGeom prst="flowChartOffpageConnector">
            <a:avLst/>
          </a:prstGeom>
          <a:solidFill>
            <a:srgbClr val="F9AF44"/>
          </a:solidFill>
          <a:ln w="12700" cap="flat" cmpd="sng" algn="ctr">
            <a:noFill/>
            <a:prstDash val="solid"/>
            <a:miter lim="800000"/>
          </a:ln>
          <a:effectLst/>
        </p:spPr>
        <p:txBody>
          <a:bodyPr rtlCol="0" anchor="ctr"/>
          <a:lstStyle/>
          <a:p>
            <a:pPr algn="ctr" defTabSz="1219170">
              <a:defRPr/>
            </a:pPr>
            <a:endParaRPr lang="id-ID" sz="1867" kern="0">
              <a:solidFill>
                <a:prstClr val="white"/>
              </a:solidFill>
              <a:latin typeface="Arial"/>
              <a:ea typeface="微软雅黑"/>
              <a:cs typeface="+mn-ea"/>
              <a:sym typeface="+mn-lt"/>
            </a:endParaRPr>
          </a:p>
        </p:txBody>
      </p:sp>
      <p:sp>
        <p:nvSpPr>
          <p:cNvPr id="53" name="TextBox 89">
            <a:extLst>
              <a:ext uri="{FF2B5EF4-FFF2-40B4-BE49-F238E27FC236}">
                <a16:creationId xmlns:a16="http://schemas.microsoft.com/office/drawing/2014/main" id="{B601F9B0-DCF2-4822-A65E-BA90B9FC1534}"/>
              </a:ext>
            </a:extLst>
          </p:cNvPr>
          <p:cNvSpPr txBox="1"/>
          <p:nvPr/>
        </p:nvSpPr>
        <p:spPr>
          <a:xfrm>
            <a:off x="9434868" y="1906344"/>
            <a:ext cx="1002197" cy="338554"/>
          </a:xfrm>
          <a:prstGeom prst="rect">
            <a:avLst/>
          </a:prstGeom>
          <a:noFill/>
        </p:spPr>
        <p:txBody>
          <a:bodyPr wrap="none" rtlCol="0">
            <a:spAutoFit/>
          </a:bodyPr>
          <a:lstStyle/>
          <a:p>
            <a:pPr algn="ctr" defTabSz="1219170">
              <a:defRPr/>
            </a:pPr>
            <a:r>
              <a:rPr lang="en-US" sz="1600" dirty="0">
                <a:solidFill>
                  <a:prstClr val="white"/>
                </a:solidFill>
                <a:latin typeface="Arial"/>
                <a:ea typeface="微软雅黑"/>
                <a:cs typeface="+mn-ea"/>
                <a:sym typeface="+mn-lt"/>
              </a:rPr>
              <a:t>XXXXXX</a:t>
            </a:r>
            <a:endParaRPr lang="id-ID" sz="1600" dirty="0">
              <a:solidFill>
                <a:prstClr val="white"/>
              </a:solidFill>
              <a:latin typeface="Arial"/>
              <a:ea typeface="微软雅黑"/>
              <a:cs typeface="+mn-ea"/>
              <a:sym typeface="+mn-lt"/>
            </a:endParaRPr>
          </a:p>
        </p:txBody>
      </p:sp>
      <p:sp>
        <p:nvSpPr>
          <p:cNvPr id="54" name="Freeform 90">
            <a:extLst>
              <a:ext uri="{FF2B5EF4-FFF2-40B4-BE49-F238E27FC236}">
                <a16:creationId xmlns:a16="http://schemas.microsoft.com/office/drawing/2014/main" id="{C258C991-7723-40B5-B3FE-56CEA05D6A31}"/>
              </a:ext>
            </a:extLst>
          </p:cNvPr>
          <p:cNvSpPr>
            <a:spLocks noChangeArrowheads="1"/>
          </p:cNvSpPr>
          <p:nvPr/>
        </p:nvSpPr>
        <p:spPr bwMode="auto">
          <a:xfrm>
            <a:off x="8909565" y="1839413"/>
            <a:ext cx="296615" cy="699761"/>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75000"/>
            </a:sysClr>
          </a:solidFill>
          <a:ln>
            <a:noFill/>
          </a:ln>
        </p:spPr>
        <p:txBody>
          <a:bodyPr vert="horz" wrap="square" lIns="91440" tIns="45720" rIns="91440" bIns="45720" numCol="1" anchor="t" anchorCtr="0" compatLnSpc="1">
            <a:noAutofit/>
          </a:bodyPr>
          <a:lstStyle/>
          <a:p>
            <a:pPr defTabSz="1219170">
              <a:defRPr/>
            </a:pPr>
            <a:endParaRPr lang="id-ID" sz="1867" kern="0">
              <a:solidFill>
                <a:prstClr val="black"/>
              </a:solidFill>
              <a:latin typeface="Arial"/>
              <a:ea typeface="微软雅黑"/>
              <a:cs typeface="+mn-ea"/>
              <a:sym typeface="+mn-lt"/>
            </a:endParaRPr>
          </a:p>
        </p:txBody>
      </p:sp>
      <p:sp>
        <p:nvSpPr>
          <p:cNvPr id="55" name="Freeform 92">
            <a:extLst>
              <a:ext uri="{FF2B5EF4-FFF2-40B4-BE49-F238E27FC236}">
                <a16:creationId xmlns:a16="http://schemas.microsoft.com/office/drawing/2014/main" id="{758D9826-6332-4C6A-A58E-986B9664560F}"/>
              </a:ext>
            </a:extLst>
          </p:cNvPr>
          <p:cNvSpPr/>
          <p:nvPr/>
        </p:nvSpPr>
        <p:spPr bwMode="auto">
          <a:xfrm>
            <a:off x="8554799" y="1839413"/>
            <a:ext cx="323239" cy="699761"/>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05A39C"/>
          </a:solidFill>
          <a:ln>
            <a:noFill/>
          </a:ln>
        </p:spPr>
        <p:txBody>
          <a:bodyPr vert="horz" wrap="square" lIns="91440" tIns="45720" rIns="91440" bIns="45720" numCol="1" anchor="t" anchorCtr="0" compatLnSpc="1">
            <a:noAutofit/>
          </a:bodyPr>
          <a:lstStyle/>
          <a:p>
            <a:pPr defTabSz="1219170">
              <a:defRPr/>
            </a:pPr>
            <a:endParaRPr lang="id-ID" sz="1867" kern="0">
              <a:solidFill>
                <a:prstClr val="black"/>
              </a:solidFill>
              <a:latin typeface="Arial"/>
              <a:ea typeface="微软雅黑"/>
              <a:cs typeface="+mn-ea"/>
              <a:sym typeface="+mn-lt"/>
            </a:endParaRPr>
          </a:p>
        </p:txBody>
      </p:sp>
      <p:sp>
        <p:nvSpPr>
          <p:cNvPr id="72" name="Rectangle 110">
            <a:extLst>
              <a:ext uri="{FF2B5EF4-FFF2-40B4-BE49-F238E27FC236}">
                <a16:creationId xmlns:a16="http://schemas.microsoft.com/office/drawing/2014/main" id="{9541A51C-E7B4-4F75-8A59-8CA6FFBC0940}"/>
              </a:ext>
            </a:extLst>
          </p:cNvPr>
          <p:cNvSpPr/>
          <p:nvPr/>
        </p:nvSpPr>
        <p:spPr>
          <a:xfrm>
            <a:off x="579658" y="2983438"/>
            <a:ext cx="2887695" cy="556691"/>
          </a:xfrm>
          <a:prstGeom prst="rect">
            <a:avLst/>
          </a:prstGeom>
        </p:spPr>
        <p:txBody>
          <a:bodyPr wrap="square">
            <a:spAutoFit/>
          </a:bodyPr>
          <a:lstStyle/>
          <a:p>
            <a:pPr defTabSz="1219170">
              <a:lnSpc>
                <a:spcPct val="130000"/>
              </a:lnSpc>
              <a:defRPr/>
            </a:pPr>
            <a:r>
              <a:rPr lang="zh-CN" altLang="en-US" sz="800" dirty="0">
                <a:solidFill>
                  <a:prstClr val="black">
                    <a:lumMod val="75000"/>
                    <a:lumOff val="25000"/>
                  </a:prstClr>
                </a:solidFill>
                <a:latin typeface="Arial"/>
                <a:ea typeface="微软雅黑"/>
                <a:cs typeface="+mn-ea"/>
                <a:sym typeface="+mn-lt"/>
              </a:rPr>
              <a:t>此处添加详细文本描述，语言描述尽量简洁生动。</a:t>
            </a:r>
            <a:r>
              <a:rPr lang="en-US" altLang="zh-CN" sz="800" dirty="0">
                <a:solidFill>
                  <a:prstClr val="black">
                    <a:lumMod val="75000"/>
                    <a:lumOff val="25000"/>
                  </a:prstClr>
                </a:solidFill>
                <a:latin typeface="Arial"/>
                <a:ea typeface="微软雅黑"/>
                <a:cs typeface="+mn-ea"/>
                <a:sym typeface="+mn-lt"/>
              </a:rPr>
              <a:t> </a:t>
            </a:r>
            <a:r>
              <a:rPr lang="zh-CN" altLang="en-US" sz="800" dirty="0">
                <a:solidFill>
                  <a:prstClr val="black">
                    <a:lumMod val="75000"/>
                    <a:lumOff val="25000"/>
                  </a:prstClr>
                </a:solidFill>
                <a:latin typeface="Arial"/>
                <a:ea typeface="微软雅黑"/>
                <a:cs typeface="+mn-ea"/>
                <a:sym typeface="+mn-lt"/>
              </a:rPr>
              <a:t>此处添加详细文本描述，语言描述尽量简洁生动。</a:t>
            </a:r>
            <a:r>
              <a:rPr lang="en-US" altLang="zh-CN" sz="800" dirty="0">
                <a:solidFill>
                  <a:prstClr val="black">
                    <a:lumMod val="75000"/>
                    <a:lumOff val="25000"/>
                  </a:prstClr>
                </a:solidFill>
                <a:latin typeface="Arial"/>
                <a:ea typeface="微软雅黑"/>
                <a:cs typeface="+mn-ea"/>
                <a:sym typeface="+mn-lt"/>
              </a:rPr>
              <a:t> </a:t>
            </a:r>
            <a:r>
              <a:rPr lang="zh-CN" altLang="en-US" sz="800" dirty="0">
                <a:solidFill>
                  <a:prstClr val="black">
                    <a:lumMod val="75000"/>
                    <a:lumOff val="25000"/>
                  </a:prstClr>
                </a:solidFill>
                <a:latin typeface="Arial"/>
                <a:ea typeface="微软雅黑"/>
                <a:cs typeface="+mn-ea"/>
                <a:sym typeface="+mn-lt"/>
              </a:rPr>
              <a:t>此处添加详细文本描述，语言描述尽量简洁生动。</a:t>
            </a:r>
            <a:r>
              <a:rPr lang="en-US" altLang="zh-CN" sz="800" dirty="0">
                <a:solidFill>
                  <a:prstClr val="black">
                    <a:lumMod val="75000"/>
                    <a:lumOff val="25000"/>
                  </a:prstClr>
                </a:solidFill>
                <a:latin typeface="Arial"/>
                <a:ea typeface="微软雅黑"/>
                <a:cs typeface="+mn-ea"/>
                <a:sym typeface="+mn-lt"/>
              </a:rPr>
              <a:t> </a:t>
            </a:r>
          </a:p>
        </p:txBody>
      </p:sp>
      <p:sp>
        <p:nvSpPr>
          <p:cNvPr id="73" name="文本框 72">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74"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75" name="矩形 74">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1681390464"/>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19" dur="500"/>
                                        <p:tgtEl>
                                          <p:spTgt spid="2">
                                            <p:graphicEl>
                                              <a:chart seriesIdx="-3" categoryIdx="-3" bldStep="gridLegen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fade">
                                      <p:cBhvr>
                                        <p:cTn id="22" dur="500"/>
                                        <p:tgtEl>
                                          <p:spTgt spid="2">
                                            <p:graphicEl>
                                              <a:chart seriesIdx="-4" categoryIdx="0"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fade">
                                      <p:cBhvr>
                                        <p:cTn id="25" dur="500"/>
                                        <p:tgtEl>
                                          <p:spTgt spid="2">
                                            <p:graphicEl>
                                              <a:chart seriesIdx="-4" categoryIdx="1" bldStep="category"/>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fade">
                                      <p:cBhvr>
                                        <p:cTn id="28" dur="500"/>
                                        <p:tgtEl>
                                          <p:spTgt spid="2">
                                            <p:graphicEl>
                                              <a:chart seriesIdx="-4" categoryIdx="2" bldStep="category"/>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fade">
                                      <p:cBhvr>
                                        <p:cTn id="31" dur="500"/>
                                        <p:tgtEl>
                                          <p:spTgt spid="2">
                                            <p:graphicEl>
                                              <a:chart seriesIdx="-4" categoryIdx="3" bldStep="category"/>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fade">
                                      <p:cBhvr>
                                        <p:cTn id="46" dur="500"/>
                                        <p:tgtEl>
                                          <p:spTgt spid="29">
                                            <p:graphicEl>
                                              <a:chart seriesIdx="-3" categoryIdx="-3" bldStep="gridLegen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fade">
                                      <p:cBhvr>
                                        <p:cTn id="49" dur="500"/>
                                        <p:tgtEl>
                                          <p:spTgt spid="29">
                                            <p:graphicEl>
                                              <a:chart seriesIdx="-4" categoryIdx="0" bldStep="category"/>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fade">
                                      <p:cBhvr>
                                        <p:cTn id="52" dur="500"/>
                                        <p:tgtEl>
                                          <p:spTgt spid="29">
                                            <p:graphicEl>
                                              <a:chart seriesIdx="-4" categoryIdx="1" bldStep="category"/>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fade">
                                      <p:cBhvr>
                                        <p:cTn id="55" dur="500"/>
                                        <p:tgtEl>
                                          <p:spTgt spid="29">
                                            <p:graphicEl>
                                              <a:chart seriesIdx="-4" categoryIdx="2" bldStep="category"/>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fade">
                                      <p:cBhvr>
                                        <p:cTn id="58" dur="500"/>
                                        <p:tgtEl>
                                          <p:spTgt spid="29">
                                            <p:graphicEl>
                                              <a:chart seriesIdx="-4" categoryIdx="3" bldStep="category"/>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P spid="23" grpId="0" animBg="1"/>
      <p:bldP spid="24" grpId="0"/>
      <p:bldP spid="25" grpId="0" animBg="1"/>
      <p:bldP spid="26" grpId="0" animBg="1"/>
      <p:bldGraphic spid="29" grpId="0">
        <p:bldSub>
          <a:bldChart bld="category"/>
        </p:bldSub>
      </p:bldGraphic>
      <p:bldP spid="52" grpId="0" animBg="1"/>
      <p:bldP spid="53" grpId="0"/>
      <p:bldP spid="54" grpId="0" animBg="1"/>
      <p:bldP spid="55" grpId="0" animBg="1"/>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pSp>
        <p:nvGrpSpPr>
          <p:cNvPr id="64" name="Docer Falling Dust PPT demo 17"/>
          <p:cNvGrpSpPr/>
          <p:nvPr/>
        </p:nvGrpSpPr>
        <p:grpSpPr>
          <a:xfrm>
            <a:off x="7188743" y="1505246"/>
            <a:ext cx="3321130" cy="940488"/>
            <a:chOff x="8499409" y="1907634"/>
            <a:chExt cx="3321130" cy="940488"/>
          </a:xfrm>
        </p:grpSpPr>
        <p:sp>
          <p:nvSpPr>
            <p:cNvPr id="65" name="Docer Falling Dust PPT demo 19"/>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66" name="Docer Falling Dust PPT demo 18"/>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aphicFrame>
        <p:nvGraphicFramePr>
          <p:cNvPr id="67" name="Docer Falling Dust PPT demo 16"/>
          <p:cNvGraphicFramePr/>
          <p:nvPr>
            <p:extLst>
              <p:ext uri="{D42A27DB-BD31-4B8C-83A1-F6EECF244321}">
                <p14:modId xmlns:p14="http://schemas.microsoft.com/office/powerpoint/2010/main" val="3248592146"/>
              </p:ext>
            </p:extLst>
          </p:nvPr>
        </p:nvGraphicFramePr>
        <p:xfrm>
          <a:off x="1203272" y="2290377"/>
          <a:ext cx="3994547" cy="3212306"/>
        </p:xfrm>
        <a:graphic>
          <a:graphicData uri="http://schemas.openxmlformats.org/drawingml/2006/chart">
            <c:chart xmlns:c="http://schemas.openxmlformats.org/drawingml/2006/chart" xmlns:r="http://schemas.openxmlformats.org/officeDocument/2006/relationships" r:id="rId2"/>
          </a:graphicData>
        </a:graphic>
      </p:graphicFrame>
      <p:cxnSp>
        <p:nvCxnSpPr>
          <p:cNvPr id="68" name="Docer Falling Dust PPT demo 15"/>
          <p:cNvCxnSpPr/>
          <p:nvPr/>
        </p:nvCxnSpPr>
        <p:spPr>
          <a:xfrm flipV="1">
            <a:off x="2867180" y="2133258"/>
            <a:ext cx="3312250" cy="347505"/>
          </a:xfrm>
          <a:prstGeom prst="bentConnector3">
            <a:avLst>
              <a:gd name="adj1" fmla="val -612"/>
            </a:avLst>
          </a:prstGeom>
          <a:ln w="25400">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9" name="Docer Falling Dust PPT demo 14"/>
          <p:cNvCxnSpPr/>
          <p:nvPr/>
        </p:nvCxnSpPr>
        <p:spPr>
          <a:xfrm>
            <a:off x="3998702" y="4445470"/>
            <a:ext cx="2139437" cy="0"/>
          </a:xfrm>
          <a:prstGeom prst="straightConnector1">
            <a:avLst/>
          </a:prstGeom>
          <a:ln w="25400">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0" name="Docer Falling Dust PPT demo 13"/>
          <p:cNvCxnSpPr/>
          <p:nvPr/>
        </p:nvCxnSpPr>
        <p:spPr>
          <a:xfrm>
            <a:off x="2287580" y="4973146"/>
            <a:ext cx="3850559" cy="626195"/>
          </a:xfrm>
          <a:prstGeom prst="bentConnector3">
            <a:avLst>
              <a:gd name="adj1" fmla="val 1120"/>
            </a:avLst>
          </a:prstGeom>
          <a:ln w="25400">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1" name="Docer Falling Dust PPT demo 12"/>
          <p:cNvCxnSpPr/>
          <p:nvPr/>
        </p:nvCxnSpPr>
        <p:spPr>
          <a:xfrm>
            <a:off x="2613472" y="3108160"/>
            <a:ext cx="3524667" cy="0"/>
          </a:xfrm>
          <a:prstGeom prst="straightConnector1">
            <a:avLst/>
          </a:prstGeom>
          <a:ln w="25400">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76" name="Docer Falling Dust PPT demo 7"/>
          <p:cNvGrpSpPr/>
          <p:nvPr/>
        </p:nvGrpSpPr>
        <p:grpSpPr>
          <a:xfrm>
            <a:off x="6502666" y="4213300"/>
            <a:ext cx="519112" cy="401638"/>
            <a:chOff x="5254626" y="3235325"/>
            <a:chExt cx="519112" cy="401638"/>
          </a:xfrm>
          <a:gradFill>
            <a:gsLst>
              <a:gs pos="0">
                <a:srgbClr val="6033A4"/>
              </a:gs>
              <a:gs pos="100000">
                <a:srgbClr val="E25E06"/>
              </a:gs>
            </a:gsLst>
            <a:lin ang="18900000" scaled="1"/>
          </a:gradFill>
        </p:grpSpPr>
        <p:sp>
          <p:nvSpPr>
            <p:cNvPr id="77" name="Docer Falling Dust PPT demo 2"/>
            <p:cNvSpPr>
              <a:spLocks noEditPoints="1"/>
            </p:cNvSpPr>
            <p:nvPr/>
          </p:nvSpPr>
          <p:spPr bwMode="auto">
            <a:xfrm>
              <a:off x="5494338" y="3235325"/>
              <a:ext cx="279400" cy="277813"/>
            </a:xfrm>
            <a:custGeom>
              <a:avLst/>
              <a:gdLst>
                <a:gd name="T0" fmla="*/ 9 w 102"/>
                <a:gd name="T1" fmla="*/ 102 h 102"/>
                <a:gd name="T2" fmla="*/ 5 w 102"/>
                <a:gd name="T3" fmla="*/ 100 h 102"/>
                <a:gd name="T4" fmla="*/ 3 w 102"/>
                <a:gd name="T5" fmla="*/ 99 h 102"/>
                <a:gd name="T6" fmla="*/ 0 w 102"/>
                <a:gd name="T7" fmla="*/ 94 h 102"/>
                <a:gd name="T8" fmla="*/ 2 w 102"/>
                <a:gd name="T9" fmla="*/ 89 h 102"/>
                <a:gd name="T10" fmla="*/ 7 w 102"/>
                <a:gd name="T11" fmla="*/ 87 h 102"/>
                <a:gd name="T12" fmla="*/ 9 w 102"/>
                <a:gd name="T13" fmla="*/ 87 h 102"/>
                <a:gd name="T14" fmla="*/ 12 w 102"/>
                <a:gd name="T15" fmla="*/ 87 h 102"/>
                <a:gd name="T16" fmla="*/ 13 w 102"/>
                <a:gd name="T17" fmla="*/ 84 h 102"/>
                <a:gd name="T18" fmla="*/ 16 w 102"/>
                <a:gd name="T19" fmla="*/ 48 h 102"/>
                <a:gd name="T20" fmla="*/ 49 w 102"/>
                <a:gd name="T21" fmla="*/ 30 h 102"/>
                <a:gd name="T22" fmla="*/ 53 w 102"/>
                <a:gd name="T23" fmla="*/ 28 h 102"/>
                <a:gd name="T24" fmla="*/ 50 w 102"/>
                <a:gd name="T25" fmla="*/ 24 h 102"/>
                <a:gd name="T26" fmla="*/ 74 w 102"/>
                <a:gd name="T27" fmla="*/ 0 h 102"/>
                <a:gd name="T28" fmla="*/ 102 w 102"/>
                <a:gd name="T29" fmla="*/ 26 h 102"/>
                <a:gd name="T30" fmla="*/ 79 w 102"/>
                <a:gd name="T31" fmla="*/ 50 h 102"/>
                <a:gd name="T32" fmla="*/ 75 w 102"/>
                <a:gd name="T33" fmla="*/ 47 h 102"/>
                <a:gd name="T34" fmla="*/ 73 w 102"/>
                <a:gd name="T35" fmla="*/ 51 h 102"/>
                <a:gd name="T36" fmla="*/ 56 w 102"/>
                <a:gd name="T37" fmla="*/ 85 h 102"/>
                <a:gd name="T38" fmla="*/ 46 w 102"/>
                <a:gd name="T39" fmla="*/ 84 h 102"/>
                <a:gd name="T40" fmla="*/ 19 w 102"/>
                <a:gd name="T41" fmla="*/ 89 h 102"/>
                <a:gd name="T42" fmla="*/ 16 w 102"/>
                <a:gd name="T43" fmla="*/ 91 h 102"/>
                <a:gd name="T44" fmla="*/ 17 w 102"/>
                <a:gd name="T45" fmla="*/ 94 h 102"/>
                <a:gd name="T46" fmla="*/ 15 w 102"/>
                <a:gd name="T47" fmla="*/ 100 h 102"/>
                <a:gd name="T48" fmla="*/ 9 w 102"/>
                <a:gd name="T49" fmla="*/ 102 h 102"/>
                <a:gd name="T50" fmla="*/ 41 w 102"/>
                <a:gd name="T51" fmla="*/ 44 h 102"/>
                <a:gd name="T52" fmla="*/ 24 w 102"/>
                <a:gd name="T53" fmla="*/ 60 h 102"/>
                <a:gd name="T54" fmla="*/ 41 w 102"/>
                <a:gd name="T55" fmla="*/ 77 h 102"/>
                <a:gd name="T56" fmla="*/ 57 w 102"/>
                <a:gd name="T57" fmla="*/ 60 h 102"/>
                <a:gd name="T58" fmla="*/ 41 w 102"/>
                <a:gd name="T59"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102">
                  <a:moveTo>
                    <a:pt x="9" y="102"/>
                  </a:moveTo>
                  <a:cubicBezTo>
                    <a:pt x="8" y="102"/>
                    <a:pt x="6" y="102"/>
                    <a:pt x="5" y="100"/>
                  </a:cubicBezTo>
                  <a:cubicBezTo>
                    <a:pt x="3" y="99"/>
                    <a:pt x="3" y="99"/>
                    <a:pt x="3" y="99"/>
                  </a:cubicBezTo>
                  <a:cubicBezTo>
                    <a:pt x="1" y="97"/>
                    <a:pt x="0" y="96"/>
                    <a:pt x="0" y="94"/>
                  </a:cubicBezTo>
                  <a:cubicBezTo>
                    <a:pt x="0" y="92"/>
                    <a:pt x="1" y="90"/>
                    <a:pt x="2" y="89"/>
                  </a:cubicBezTo>
                  <a:cubicBezTo>
                    <a:pt x="4" y="87"/>
                    <a:pt x="5" y="87"/>
                    <a:pt x="7" y="87"/>
                  </a:cubicBezTo>
                  <a:cubicBezTo>
                    <a:pt x="8" y="87"/>
                    <a:pt x="8" y="87"/>
                    <a:pt x="9" y="87"/>
                  </a:cubicBezTo>
                  <a:cubicBezTo>
                    <a:pt x="12" y="87"/>
                    <a:pt x="12" y="87"/>
                    <a:pt x="12" y="87"/>
                  </a:cubicBezTo>
                  <a:cubicBezTo>
                    <a:pt x="13" y="84"/>
                    <a:pt x="13" y="84"/>
                    <a:pt x="13" y="84"/>
                  </a:cubicBezTo>
                  <a:cubicBezTo>
                    <a:pt x="16" y="76"/>
                    <a:pt x="19" y="64"/>
                    <a:pt x="16" y="48"/>
                  </a:cubicBezTo>
                  <a:cubicBezTo>
                    <a:pt x="18" y="47"/>
                    <a:pt x="38" y="36"/>
                    <a:pt x="49" y="30"/>
                  </a:cubicBezTo>
                  <a:cubicBezTo>
                    <a:pt x="53" y="28"/>
                    <a:pt x="53" y="28"/>
                    <a:pt x="53" y="28"/>
                  </a:cubicBezTo>
                  <a:cubicBezTo>
                    <a:pt x="50" y="24"/>
                    <a:pt x="50" y="24"/>
                    <a:pt x="50" y="24"/>
                  </a:cubicBezTo>
                  <a:cubicBezTo>
                    <a:pt x="74" y="0"/>
                    <a:pt x="74" y="0"/>
                    <a:pt x="74" y="0"/>
                  </a:cubicBezTo>
                  <a:cubicBezTo>
                    <a:pt x="102" y="26"/>
                    <a:pt x="102" y="26"/>
                    <a:pt x="102" y="26"/>
                  </a:cubicBezTo>
                  <a:cubicBezTo>
                    <a:pt x="79" y="50"/>
                    <a:pt x="79" y="50"/>
                    <a:pt x="79" y="50"/>
                  </a:cubicBezTo>
                  <a:cubicBezTo>
                    <a:pt x="75" y="47"/>
                    <a:pt x="75" y="47"/>
                    <a:pt x="75" y="47"/>
                  </a:cubicBezTo>
                  <a:cubicBezTo>
                    <a:pt x="73" y="51"/>
                    <a:pt x="73" y="51"/>
                    <a:pt x="73" y="51"/>
                  </a:cubicBezTo>
                  <a:cubicBezTo>
                    <a:pt x="68" y="62"/>
                    <a:pt x="58" y="81"/>
                    <a:pt x="56" y="85"/>
                  </a:cubicBezTo>
                  <a:cubicBezTo>
                    <a:pt x="53" y="84"/>
                    <a:pt x="49" y="84"/>
                    <a:pt x="46" y="84"/>
                  </a:cubicBezTo>
                  <a:cubicBezTo>
                    <a:pt x="34" y="84"/>
                    <a:pt x="25" y="87"/>
                    <a:pt x="19" y="89"/>
                  </a:cubicBezTo>
                  <a:cubicBezTo>
                    <a:pt x="16" y="91"/>
                    <a:pt x="16" y="91"/>
                    <a:pt x="16" y="91"/>
                  </a:cubicBezTo>
                  <a:cubicBezTo>
                    <a:pt x="17" y="94"/>
                    <a:pt x="17" y="94"/>
                    <a:pt x="17" y="94"/>
                  </a:cubicBezTo>
                  <a:cubicBezTo>
                    <a:pt x="17" y="96"/>
                    <a:pt x="16" y="98"/>
                    <a:pt x="15" y="100"/>
                  </a:cubicBezTo>
                  <a:cubicBezTo>
                    <a:pt x="13" y="101"/>
                    <a:pt x="11" y="102"/>
                    <a:pt x="9" y="102"/>
                  </a:cubicBezTo>
                  <a:close/>
                  <a:moveTo>
                    <a:pt x="41" y="44"/>
                  </a:moveTo>
                  <a:cubicBezTo>
                    <a:pt x="31" y="44"/>
                    <a:pt x="24" y="51"/>
                    <a:pt x="24" y="60"/>
                  </a:cubicBezTo>
                  <a:cubicBezTo>
                    <a:pt x="24" y="69"/>
                    <a:pt x="31" y="77"/>
                    <a:pt x="41" y="77"/>
                  </a:cubicBezTo>
                  <a:cubicBezTo>
                    <a:pt x="50" y="77"/>
                    <a:pt x="57" y="69"/>
                    <a:pt x="57" y="60"/>
                  </a:cubicBezTo>
                  <a:cubicBezTo>
                    <a:pt x="57" y="51"/>
                    <a:pt x="50" y="44"/>
                    <a:pt x="4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cs"/>
              </a:endParaRPr>
            </a:p>
          </p:txBody>
        </p:sp>
        <p:sp>
          <p:nvSpPr>
            <p:cNvPr id="78" name="Docer Falling Dust PPT demo 1"/>
            <p:cNvSpPr>
              <a:spLocks noEditPoints="1"/>
            </p:cNvSpPr>
            <p:nvPr/>
          </p:nvSpPr>
          <p:spPr bwMode="auto">
            <a:xfrm>
              <a:off x="5254626" y="3246438"/>
              <a:ext cx="469900" cy="390525"/>
            </a:xfrm>
            <a:custGeom>
              <a:avLst/>
              <a:gdLst>
                <a:gd name="T0" fmla="*/ 170 w 172"/>
                <a:gd name="T1" fmla="*/ 49 h 143"/>
                <a:gd name="T2" fmla="*/ 167 w 172"/>
                <a:gd name="T3" fmla="*/ 50 h 143"/>
                <a:gd name="T4" fmla="*/ 165 w 172"/>
                <a:gd name="T5" fmla="*/ 49 h 143"/>
                <a:gd name="T6" fmla="*/ 147 w 172"/>
                <a:gd name="T7" fmla="*/ 82 h 143"/>
                <a:gd name="T8" fmla="*/ 143 w 172"/>
                <a:gd name="T9" fmla="*/ 85 h 143"/>
                <a:gd name="T10" fmla="*/ 134 w 172"/>
                <a:gd name="T11" fmla="*/ 84 h 143"/>
                <a:gd name="T12" fmla="*/ 108 w 172"/>
                <a:gd name="T13" fmla="*/ 89 h 143"/>
                <a:gd name="T14" fmla="*/ 106 w 172"/>
                <a:gd name="T15" fmla="*/ 99 h 143"/>
                <a:gd name="T16" fmla="*/ 97 w 172"/>
                <a:gd name="T17" fmla="*/ 102 h 143"/>
                <a:gd name="T18" fmla="*/ 90 w 172"/>
                <a:gd name="T19" fmla="*/ 99 h 143"/>
                <a:gd name="T20" fmla="*/ 88 w 172"/>
                <a:gd name="T21" fmla="*/ 98 h 143"/>
                <a:gd name="T22" fmla="*/ 84 w 172"/>
                <a:gd name="T23" fmla="*/ 90 h 143"/>
                <a:gd name="T24" fmla="*/ 87 w 172"/>
                <a:gd name="T25" fmla="*/ 82 h 143"/>
                <a:gd name="T26" fmla="*/ 97 w 172"/>
                <a:gd name="T27" fmla="*/ 79 h 143"/>
                <a:gd name="T28" fmla="*/ 100 w 172"/>
                <a:gd name="T29" fmla="*/ 45 h 143"/>
                <a:gd name="T30" fmla="*/ 102 w 172"/>
                <a:gd name="T31" fmla="*/ 41 h 143"/>
                <a:gd name="T32" fmla="*/ 135 w 172"/>
                <a:gd name="T33" fmla="*/ 22 h 143"/>
                <a:gd name="T34" fmla="*/ 134 w 172"/>
                <a:gd name="T35" fmla="*/ 20 h 143"/>
                <a:gd name="T36" fmla="*/ 135 w 172"/>
                <a:gd name="T37" fmla="*/ 17 h 143"/>
                <a:gd name="T38" fmla="*/ 152 w 172"/>
                <a:gd name="T39" fmla="*/ 0 h 143"/>
                <a:gd name="T40" fmla="*/ 20 w 172"/>
                <a:gd name="T41" fmla="*/ 0 h 143"/>
                <a:gd name="T42" fmla="*/ 0 w 172"/>
                <a:gd name="T43" fmla="*/ 19 h 143"/>
                <a:gd name="T44" fmla="*/ 0 w 172"/>
                <a:gd name="T45" fmla="*/ 124 h 143"/>
                <a:gd name="T46" fmla="*/ 20 w 172"/>
                <a:gd name="T47" fmla="*/ 143 h 143"/>
                <a:gd name="T48" fmla="*/ 153 w 172"/>
                <a:gd name="T49" fmla="*/ 143 h 143"/>
                <a:gd name="T50" fmla="*/ 172 w 172"/>
                <a:gd name="T51" fmla="*/ 124 h 143"/>
                <a:gd name="T52" fmla="*/ 172 w 172"/>
                <a:gd name="T53" fmla="*/ 46 h 143"/>
                <a:gd name="T54" fmla="*/ 170 w 172"/>
                <a:gd name="T55" fmla="*/ 49 h 143"/>
                <a:gd name="T56" fmla="*/ 29 w 172"/>
                <a:gd name="T57" fmla="*/ 24 h 143"/>
                <a:gd name="T58" fmla="*/ 102 w 172"/>
                <a:gd name="T59" fmla="*/ 24 h 143"/>
                <a:gd name="T60" fmla="*/ 106 w 172"/>
                <a:gd name="T61" fmla="*/ 28 h 143"/>
                <a:gd name="T62" fmla="*/ 102 w 172"/>
                <a:gd name="T63" fmla="*/ 32 h 143"/>
                <a:gd name="T64" fmla="*/ 29 w 172"/>
                <a:gd name="T65" fmla="*/ 32 h 143"/>
                <a:gd name="T66" fmla="*/ 25 w 172"/>
                <a:gd name="T67" fmla="*/ 28 h 143"/>
                <a:gd name="T68" fmla="*/ 29 w 172"/>
                <a:gd name="T69" fmla="*/ 24 h 143"/>
                <a:gd name="T70" fmla="*/ 29 w 172"/>
                <a:gd name="T71" fmla="*/ 47 h 143"/>
                <a:gd name="T72" fmla="*/ 90 w 172"/>
                <a:gd name="T73" fmla="*/ 47 h 143"/>
                <a:gd name="T74" fmla="*/ 94 w 172"/>
                <a:gd name="T75" fmla="*/ 51 h 143"/>
                <a:gd name="T76" fmla="*/ 90 w 172"/>
                <a:gd name="T77" fmla="*/ 55 h 143"/>
                <a:gd name="T78" fmla="*/ 29 w 172"/>
                <a:gd name="T79" fmla="*/ 55 h 143"/>
                <a:gd name="T80" fmla="*/ 25 w 172"/>
                <a:gd name="T81" fmla="*/ 51 h 143"/>
                <a:gd name="T82" fmla="*/ 29 w 172"/>
                <a:gd name="T83" fmla="*/ 47 h 143"/>
                <a:gd name="T84" fmla="*/ 29 w 172"/>
                <a:gd name="T85" fmla="*/ 69 h 143"/>
                <a:gd name="T86" fmla="*/ 90 w 172"/>
                <a:gd name="T87" fmla="*/ 69 h 143"/>
                <a:gd name="T88" fmla="*/ 94 w 172"/>
                <a:gd name="T89" fmla="*/ 73 h 143"/>
                <a:gd name="T90" fmla="*/ 90 w 172"/>
                <a:gd name="T91" fmla="*/ 77 h 143"/>
                <a:gd name="T92" fmla="*/ 29 w 172"/>
                <a:gd name="T93" fmla="*/ 77 h 143"/>
                <a:gd name="T94" fmla="*/ 25 w 172"/>
                <a:gd name="T95" fmla="*/ 73 h 143"/>
                <a:gd name="T96" fmla="*/ 29 w 172"/>
                <a:gd name="T97" fmla="*/ 69 h 143"/>
                <a:gd name="T98" fmla="*/ 29 w 172"/>
                <a:gd name="T99" fmla="*/ 92 h 143"/>
                <a:gd name="T100" fmla="*/ 76 w 172"/>
                <a:gd name="T101" fmla="*/ 92 h 143"/>
                <a:gd name="T102" fmla="*/ 80 w 172"/>
                <a:gd name="T103" fmla="*/ 96 h 143"/>
                <a:gd name="T104" fmla="*/ 76 w 172"/>
                <a:gd name="T105" fmla="*/ 100 h 143"/>
                <a:gd name="T106" fmla="*/ 29 w 172"/>
                <a:gd name="T107" fmla="*/ 100 h 143"/>
                <a:gd name="T108" fmla="*/ 25 w 172"/>
                <a:gd name="T109" fmla="*/ 96 h 143"/>
                <a:gd name="T110" fmla="*/ 29 w 172"/>
                <a:gd name="T111" fmla="*/ 92 h 143"/>
                <a:gd name="T112" fmla="*/ 143 w 172"/>
                <a:gd name="T113" fmla="*/ 123 h 143"/>
                <a:gd name="T114" fmla="*/ 29 w 172"/>
                <a:gd name="T115" fmla="*/ 123 h 143"/>
                <a:gd name="T116" fmla="*/ 25 w 172"/>
                <a:gd name="T117" fmla="*/ 119 h 143"/>
                <a:gd name="T118" fmla="*/ 29 w 172"/>
                <a:gd name="T119" fmla="*/ 115 h 143"/>
                <a:gd name="T120" fmla="*/ 143 w 172"/>
                <a:gd name="T121" fmla="*/ 115 h 143"/>
                <a:gd name="T122" fmla="*/ 147 w 172"/>
                <a:gd name="T123" fmla="*/ 119 h 143"/>
                <a:gd name="T124" fmla="*/ 143 w 172"/>
                <a:gd name="T125" fmla="*/ 12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70" y="49"/>
                  </a:moveTo>
                  <a:cubicBezTo>
                    <a:pt x="169" y="50"/>
                    <a:pt x="168" y="50"/>
                    <a:pt x="167" y="50"/>
                  </a:cubicBezTo>
                  <a:cubicBezTo>
                    <a:pt x="166" y="50"/>
                    <a:pt x="165" y="50"/>
                    <a:pt x="165" y="49"/>
                  </a:cubicBezTo>
                  <a:cubicBezTo>
                    <a:pt x="159" y="61"/>
                    <a:pt x="148" y="81"/>
                    <a:pt x="147" y="82"/>
                  </a:cubicBezTo>
                  <a:cubicBezTo>
                    <a:pt x="147" y="84"/>
                    <a:pt x="145" y="85"/>
                    <a:pt x="143" y="85"/>
                  </a:cubicBezTo>
                  <a:cubicBezTo>
                    <a:pt x="140" y="84"/>
                    <a:pt x="137" y="84"/>
                    <a:pt x="134" y="84"/>
                  </a:cubicBezTo>
                  <a:cubicBezTo>
                    <a:pt x="123" y="84"/>
                    <a:pt x="114" y="87"/>
                    <a:pt x="108" y="89"/>
                  </a:cubicBezTo>
                  <a:cubicBezTo>
                    <a:pt x="109" y="93"/>
                    <a:pt x="108" y="96"/>
                    <a:pt x="106" y="99"/>
                  </a:cubicBezTo>
                  <a:cubicBezTo>
                    <a:pt x="103" y="101"/>
                    <a:pt x="101" y="102"/>
                    <a:pt x="97" y="102"/>
                  </a:cubicBezTo>
                  <a:cubicBezTo>
                    <a:pt x="95" y="102"/>
                    <a:pt x="92" y="101"/>
                    <a:pt x="90" y="99"/>
                  </a:cubicBezTo>
                  <a:cubicBezTo>
                    <a:pt x="88" y="98"/>
                    <a:pt x="88" y="98"/>
                    <a:pt x="88" y="98"/>
                  </a:cubicBezTo>
                  <a:cubicBezTo>
                    <a:pt x="86" y="96"/>
                    <a:pt x="84" y="93"/>
                    <a:pt x="84" y="90"/>
                  </a:cubicBezTo>
                  <a:cubicBezTo>
                    <a:pt x="84" y="87"/>
                    <a:pt x="85" y="84"/>
                    <a:pt x="87" y="82"/>
                  </a:cubicBezTo>
                  <a:cubicBezTo>
                    <a:pt x="90" y="79"/>
                    <a:pt x="94" y="78"/>
                    <a:pt x="97" y="79"/>
                  </a:cubicBezTo>
                  <a:cubicBezTo>
                    <a:pt x="100" y="72"/>
                    <a:pt x="103" y="60"/>
                    <a:pt x="100" y="45"/>
                  </a:cubicBezTo>
                  <a:cubicBezTo>
                    <a:pt x="99" y="43"/>
                    <a:pt x="100" y="42"/>
                    <a:pt x="102" y="41"/>
                  </a:cubicBezTo>
                  <a:cubicBezTo>
                    <a:pt x="103" y="40"/>
                    <a:pt x="123" y="29"/>
                    <a:pt x="135" y="22"/>
                  </a:cubicBezTo>
                  <a:cubicBezTo>
                    <a:pt x="135" y="22"/>
                    <a:pt x="134" y="21"/>
                    <a:pt x="134" y="20"/>
                  </a:cubicBezTo>
                  <a:cubicBezTo>
                    <a:pt x="134" y="19"/>
                    <a:pt x="135" y="18"/>
                    <a:pt x="135" y="17"/>
                  </a:cubicBezTo>
                  <a:cubicBezTo>
                    <a:pt x="152" y="0"/>
                    <a:pt x="152" y="0"/>
                    <a:pt x="152" y="0"/>
                  </a:cubicBezTo>
                  <a:cubicBezTo>
                    <a:pt x="20" y="0"/>
                    <a:pt x="20" y="0"/>
                    <a:pt x="20" y="0"/>
                  </a:cubicBezTo>
                  <a:cubicBezTo>
                    <a:pt x="9" y="0"/>
                    <a:pt x="0" y="9"/>
                    <a:pt x="0" y="19"/>
                  </a:cubicBezTo>
                  <a:cubicBezTo>
                    <a:pt x="0" y="124"/>
                    <a:pt x="0" y="124"/>
                    <a:pt x="0" y="124"/>
                  </a:cubicBezTo>
                  <a:cubicBezTo>
                    <a:pt x="0" y="135"/>
                    <a:pt x="9" y="143"/>
                    <a:pt x="20" y="143"/>
                  </a:cubicBezTo>
                  <a:cubicBezTo>
                    <a:pt x="153" y="143"/>
                    <a:pt x="153" y="143"/>
                    <a:pt x="153" y="143"/>
                  </a:cubicBezTo>
                  <a:cubicBezTo>
                    <a:pt x="163" y="143"/>
                    <a:pt x="172" y="135"/>
                    <a:pt x="172" y="124"/>
                  </a:cubicBezTo>
                  <a:cubicBezTo>
                    <a:pt x="172" y="46"/>
                    <a:pt x="172" y="46"/>
                    <a:pt x="172" y="46"/>
                  </a:cubicBezTo>
                  <a:lnTo>
                    <a:pt x="170" y="49"/>
                  </a:lnTo>
                  <a:close/>
                  <a:moveTo>
                    <a:pt x="29" y="24"/>
                  </a:moveTo>
                  <a:cubicBezTo>
                    <a:pt x="102" y="24"/>
                    <a:pt x="102" y="24"/>
                    <a:pt x="102" y="24"/>
                  </a:cubicBezTo>
                  <a:cubicBezTo>
                    <a:pt x="104" y="24"/>
                    <a:pt x="106" y="26"/>
                    <a:pt x="106" y="28"/>
                  </a:cubicBezTo>
                  <a:cubicBezTo>
                    <a:pt x="106" y="30"/>
                    <a:pt x="104" y="32"/>
                    <a:pt x="102" y="32"/>
                  </a:cubicBezTo>
                  <a:cubicBezTo>
                    <a:pt x="29" y="32"/>
                    <a:pt x="29" y="32"/>
                    <a:pt x="29" y="32"/>
                  </a:cubicBezTo>
                  <a:cubicBezTo>
                    <a:pt x="26" y="32"/>
                    <a:pt x="25" y="30"/>
                    <a:pt x="25" y="28"/>
                  </a:cubicBezTo>
                  <a:cubicBezTo>
                    <a:pt x="25" y="26"/>
                    <a:pt x="26" y="24"/>
                    <a:pt x="29" y="24"/>
                  </a:cubicBezTo>
                  <a:close/>
                  <a:moveTo>
                    <a:pt x="29" y="47"/>
                  </a:moveTo>
                  <a:cubicBezTo>
                    <a:pt x="90" y="47"/>
                    <a:pt x="90" y="47"/>
                    <a:pt x="90" y="47"/>
                  </a:cubicBezTo>
                  <a:cubicBezTo>
                    <a:pt x="92" y="47"/>
                    <a:pt x="94" y="49"/>
                    <a:pt x="94" y="51"/>
                  </a:cubicBezTo>
                  <a:cubicBezTo>
                    <a:pt x="94" y="53"/>
                    <a:pt x="92" y="55"/>
                    <a:pt x="90" y="55"/>
                  </a:cubicBezTo>
                  <a:cubicBezTo>
                    <a:pt x="29" y="55"/>
                    <a:pt x="29" y="55"/>
                    <a:pt x="29" y="55"/>
                  </a:cubicBezTo>
                  <a:cubicBezTo>
                    <a:pt x="26" y="55"/>
                    <a:pt x="25" y="53"/>
                    <a:pt x="25" y="51"/>
                  </a:cubicBezTo>
                  <a:cubicBezTo>
                    <a:pt x="25" y="49"/>
                    <a:pt x="26" y="47"/>
                    <a:pt x="29" y="47"/>
                  </a:cubicBezTo>
                  <a:close/>
                  <a:moveTo>
                    <a:pt x="29" y="69"/>
                  </a:moveTo>
                  <a:cubicBezTo>
                    <a:pt x="90" y="69"/>
                    <a:pt x="90" y="69"/>
                    <a:pt x="90" y="69"/>
                  </a:cubicBezTo>
                  <a:cubicBezTo>
                    <a:pt x="92" y="69"/>
                    <a:pt x="94" y="71"/>
                    <a:pt x="94" y="73"/>
                  </a:cubicBezTo>
                  <a:cubicBezTo>
                    <a:pt x="94" y="76"/>
                    <a:pt x="92" y="77"/>
                    <a:pt x="90" y="77"/>
                  </a:cubicBezTo>
                  <a:cubicBezTo>
                    <a:pt x="29" y="77"/>
                    <a:pt x="29" y="77"/>
                    <a:pt x="29" y="77"/>
                  </a:cubicBezTo>
                  <a:cubicBezTo>
                    <a:pt x="26" y="77"/>
                    <a:pt x="25" y="76"/>
                    <a:pt x="25" y="73"/>
                  </a:cubicBezTo>
                  <a:cubicBezTo>
                    <a:pt x="25" y="71"/>
                    <a:pt x="26" y="69"/>
                    <a:pt x="29" y="69"/>
                  </a:cubicBezTo>
                  <a:close/>
                  <a:moveTo>
                    <a:pt x="29" y="92"/>
                  </a:moveTo>
                  <a:cubicBezTo>
                    <a:pt x="76" y="92"/>
                    <a:pt x="76" y="92"/>
                    <a:pt x="76" y="92"/>
                  </a:cubicBezTo>
                  <a:cubicBezTo>
                    <a:pt x="78" y="92"/>
                    <a:pt x="80" y="94"/>
                    <a:pt x="80" y="96"/>
                  </a:cubicBezTo>
                  <a:cubicBezTo>
                    <a:pt x="80" y="98"/>
                    <a:pt x="78" y="100"/>
                    <a:pt x="76" y="100"/>
                  </a:cubicBezTo>
                  <a:cubicBezTo>
                    <a:pt x="29" y="100"/>
                    <a:pt x="29" y="100"/>
                    <a:pt x="29" y="100"/>
                  </a:cubicBezTo>
                  <a:cubicBezTo>
                    <a:pt x="26" y="100"/>
                    <a:pt x="25" y="98"/>
                    <a:pt x="25" y="96"/>
                  </a:cubicBezTo>
                  <a:cubicBezTo>
                    <a:pt x="25" y="94"/>
                    <a:pt x="26" y="92"/>
                    <a:pt x="29" y="92"/>
                  </a:cubicBezTo>
                  <a:close/>
                  <a:moveTo>
                    <a:pt x="143" y="123"/>
                  </a:moveTo>
                  <a:cubicBezTo>
                    <a:pt x="29" y="123"/>
                    <a:pt x="29" y="123"/>
                    <a:pt x="29" y="123"/>
                  </a:cubicBezTo>
                  <a:cubicBezTo>
                    <a:pt x="26" y="123"/>
                    <a:pt x="25" y="121"/>
                    <a:pt x="25" y="119"/>
                  </a:cubicBezTo>
                  <a:cubicBezTo>
                    <a:pt x="25" y="116"/>
                    <a:pt x="26" y="115"/>
                    <a:pt x="29" y="115"/>
                  </a:cubicBezTo>
                  <a:cubicBezTo>
                    <a:pt x="143" y="115"/>
                    <a:pt x="143" y="115"/>
                    <a:pt x="143" y="115"/>
                  </a:cubicBezTo>
                  <a:cubicBezTo>
                    <a:pt x="145" y="115"/>
                    <a:pt x="147" y="116"/>
                    <a:pt x="147" y="119"/>
                  </a:cubicBezTo>
                  <a:cubicBezTo>
                    <a:pt x="147" y="121"/>
                    <a:pt x="145" y="123"/>
                    <a:pt x="143"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微软雅黑"/>
                <a:cs typeface="+mn-cs"/>
              </a:endParaRPr>
            </a:p>
          </p:txBody>
        </p:sp>
      </p:grpSp>
      <p:grpSp>
        <p:nvGrpSpPr>
          <p:cNvPr id="79" name="Docer Falling Dust PPT demo 6"/>
          <p:cNvGrpSpPr/>
          <p:nvPr/>
        </p:nvGrpSpPr>
        <p:grpSpPr>
          <a:xfrm>
            <a:off x="6475678" y="1788918"/>
            <a:ext cx="424985" cy="432441"/>
            <a:chOff x="1631950" y="2070100"/>
            <a:chExt cx="542926" cy="552451"/>
          </a:xfrm>
          <a:gradFill>
            <a:gsLst>
              <a:gs pos="0">
                <a:srgbClr val="6033A4"/>
              </a:gs>
              <a:gs pos="100000">
                <a:srgbClr val="E25E06"/>
              </a:gs>
            </a:gsLst>
            <a:lin ang="18900000" scaled="1"/>
          </a:gradFill>
        </p:grpSpPr>
        <p:sp>
          <p:nvSpPr>
            <p:cNvPr id="80" name="Docer Falling Dust PPT demo 5"/>
            <p:cNvSpPr/>
            <p:nvPr/>
          </p:nvSpPr>
          <p:spPr bwMode="auto">
            <a:xfrm>
              <a:off x="1631950" y="2462213"/>
              <a:ext cx="106363" cy="160338"/>
            </a:xfrm>
            <a:custGeom>
              <a:avLst/>
              <a:gdLst>
                <a:gd name="T0" fmla="*/ 36 w 37"/>
                <a:gd name="T1" fmla="*/ 0 h 56"/>
                <a:gd name="T2" fmla="*/ 1 w 37"/>
                <a:gd name="T3" fmla="*/ 0 h 56"/>
                <a:gd name="T4" fmla="*/ 0 w 37"/>
                <a:gd name="T5" fmla="*/ 1 h 56"/>
                <a:gd name="T6" fmla="*/ 0 w 37"/>
                <a:gd name="T7" fmla="*/ 55 h 56"/>
                <a:gd name="T8" fmla="*/ 1 w 37"/>
                <a:gd name="T9" fmla="*/ 56 h 56"/>
                <a:gd name="T10" fmla="*/ 36 w 37"/>
                <a:gd name="T11" fmla="*/ 56 h 56"/>
                <a:gd name="T12" fmla="*/ 37 w 37"/>
                <a:gd name="T13" fmla="*/ 55 h 56"/>
                <a:gd name="T14" fmla="*/ 37 w 37"/>
                <a:gd name="T15" fmla="*/ 1 h 56"/>
                <a:gd name="T16" fmla="*/ 36 w 37"/>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6">
                  <a:moveTo>
                    <a:pt x="36" y="0"/>
                  </a:moveTo>
                  <a:cubicBezTo>
                    <a:pt x="1" y="0"/>
                    <a:pt x="1" y="0"/>
                    <a:pt x="1" y="0"/>
                  </a:cubicBezTo>
                  <a:cubicBezTo>
                    <a:pt x="0" y="0"/>
                    <a:pt x="0" y="1"/>
                    <a:pt x="0" y="1"/>
                  </a:cubicBezTo>
                  <a:cubicBezTo>
                    <a:pt x="0" y="55"/>
                    <a:pt x="0" y="55"/>
                    <a:pt x="0" y="55"/>
                  </a:cubicBezTo>
                  <a:cubicBezTo>
                    <a:pt x="0" y="55"/>
                    <a:pt x="0" y="56"/>
                    <a:pt x="1" y="56"/>
                  </a:cubicBezTo>
                  <a:cubicBezTo>
                    <a:pt x="36" y="56"/>
                    <a:pt x="36" y="56"/>
                    <a:pt x="36" y="56"/>
                  </a:cubicBezTo>
                  <a:cubicBezTo>
                    <a:pt x="37" y="56"/>
                    <a:pt x="37" y="55"/>
                    <a:pt x="37" y="55"/>
                  </a:cubicBezTo>
                  <a:cubicBezTo>
                    <a:pt x="37" y="1"/>
                    <a:pt x="37" y="1"/>
                    <a:pt x="37" y="1"/>
                  </a:cubicBezTo>
                  <a:cubicBezTo>
                    <a:pt x="37" y="1"/>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1" name="Docer Falling Dust PPT demo 4"/>
            <p:cNvSpPr/>
            <p:nvPr/>
          </p:nvSpPr>
          <p:spPr bwMode="auto">
            <a:xfrm>
              <a:off x="1778000" y="2282825"/>
              <a:ext cx="106363" cy="339725"/>
            </a:xfrm>
            <a:custGeom>
              <a:avLst/>
              <a:gdLst>
                <a:gd name="T0" fmla="*/ 36 w 37"/>
                <a:gd name="T1" fmla="*/ 0 h 118"/>
                <a:gd name="T2" fmla="*/ 1 w 37"/>
                <a:gd name="T3" fmla="*/ 0 h 118"/>
                <a:gd name="T4" fmla="*/ 0 w 37"/>
                <a:gd name="T5" fmla="*/ 1 h 118"/>
                <a:gd name="T6" fmla="*/ 0 w 37"/>
                <a:gd name="T7" fmla="*/ 117 h 118"/>
                <a:gd name="T8" fmla="*/ 1 w 37"/>
                <a:gd name="T9" fmla="*/ 118 h 118"/>
                <a:gd name="T10" fmla="*/ 36 w 37"/>
                <a:gd name="T11" fmla="*/ 118 h 118"/>
                <a:gd name="T12" fmla="*/ 37 w 37"/>
                <a:gd name="T13" fmla="*/ 117 h 118"/>
                <a:gd name="T14" fmla="*/ 37 w 37"/>
                <a:gd name="T15" fmla="*/ 1 h 118"/>
                <a:gd name="T16" fmla="*/ 36 w 3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8">
                  <a:moveTo>
                    <a:pt x="36" y="0"/>
                  </a:moveTo>
                  <a:cubicBezTo>
                    <a:pt x="1" y="0"/>
                    <a:pt x="1" y="0"/>
                    <a:pt x="1" y="0"/>
                  </a:cubicBezTo>
                  <a:cubicBezTo>
                    <a:pt x="0" y="0"/>
                    <a:pt x="0" y="0"/>
                    <a:pt x="0" y="1"/>
                  </a:cubicBezTo>
                  <a:cubicBezTo>
                    <a:pt x="0" y="117"/>
                    <a:pt x="0" y="117"/>
                    <a:pt x="0" y="117"/>
                  </a:cubicBezTo>
                  <a:cubicBezTo>
                    <a:pt x="0" y="117"/>
                    <a:pt x="0" y="118"/>
                    <a:pt x="1" y="118"/>
                  </a:cubicBezTo>
                  <a:cubicBezTo>
                    <a:pt x="36" y="118"/>
                    <a:pt x="36" y="118"/>
                    <a:pt x="36" y="118"/>
                  </a:cubicBezTo>
                  <a:cubicBezTo>
                    <a:pt x="36" y="118"/>
                    <a:pt x="37" y="117"/>
                    <a:pt x="37" y="117"/>
                  </a:cubicBezTo>
                  <a:cubicBezTo>
                    <a:pt x="37" y="1"/>
                    <a:pt x="37" y="1"/>
                    <a:pt x="37" y="1"/>
                  </a:cubicBezTo>
                  <a:cubicBezTo>
                    <a:pt x="37" y="0"/>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2" name="Docer Falling Dust PPT demo 3"/>
            <p:cNvSpPr/>
            <p:nvPr/>
          </p:nvSpPr>
          <p:spPr bwMode="auto">
            <a:xfrm>
              <a:off x="1922463" y="2389188"/>
              <a:ext cx="109538" cy="233363"/>
            </a:xfrm>
            <a:custGeom>
              <a:avLst/>
              <a:gdLst>
                <a:gd name="T0" fmla="*/ 37 w 38"/>
                <a:gd name="T1" fmla="*/ 0 h 81"/>
                <a:gd name="T2" fmla="*/ 1 w 38"/>
                <a:gd name="T3" fmla="*/ 0 h 81"/>
                <a:gd name="T4" fmla="*/ 0 w 38"/>
                <a:gd name="T5" fmla="*/ 1 h 81"/>
                <a:gd name="T6" fmla="*/ 0 w 38"/>
                <a:gd name="T7" fmla="*/ 80 h 81"/>
                <a:gd name="T8" fmla="*/ 1 w 38"/>
                <a:gd name="T9" fmla="*/ 81 h 81"/>
                <a:gd name="T10" fmla="*/ 37 w 38"/>
                <a:gd name="T11" fmla="*/ 81 h 81"/>
                <a:gd name="T12" fmla="*/ 38 w 38"/>
                <a:gd name="T13" fmla="*/ 80 h 81"/>
                <a:gd name="T14" fmla="*/ 38 w 38"/>
                <a:gd name="T15" fmla="*/ 1 h 81"/>
                <a:gd name="T16" fmla="*/ 37 w 3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1">
                  <a:moveTo>
                    <a:pt x="37" y="0"/>
                  </a:moveTo>
                  <a:cubicBezTo>
                    <a:pt x="1" y="0"/>
                    <a:pt x="1" y="0"/>
                    <a:pt x="1" y="0"/>
                  </a:cubicBezTo>
                  <a:cubicBezTo>
                    <a:pt x="1" y="0"/>
                    <a:pt x="0" y="1"/>
                    <a:pt x="0" y="1"/>
                  </a:cubicBezTo>
                  <a:cubicBezTo>
                    <a:pt x="0" y="80"/>
                    <a:pt x="0" y="80"/>
                    <a:pt x="0" y="80"/>
                  </a:cubicBezTo>
                  <a:cubicBezTo>
                    <a:pt x="0" y="80"/>
                    <a:pt x="1" y="81"/>
                    <a:pt x="1" y="81"/>
                  </a:cubicBezTo>
                  <a:cubicBezTo>
                    <a:pt x="37" y="81"/>
                    <a:pt x="37" y="81"/>
                    <a:pt x="37" y="81"/>
                  </a:cubicBezTo>
                  <a:cubicBezTo>
                    <a:pt x="37" y="81"/>
                    <a:pt x="38" y="80"/>
                    <a:pt x="38" y="80"/>
                  </a:cubicBezTo>
                  <a:cubicBezTo>
                    <a:pt x="38" y="1"/>
                    <a:pt x="38" y="1"/>
                    <a:pt x="38" y="1"/>
                  </a:cubicBezTo>
                  <a:cubicBezTo>
                    <a:pt x="38" y="1"/>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3" name="Docer Falling Dust PPT demo 2"/>
            <p:cNvSpPr/>
            <p:nvPr/>
          </p:nvSpPr>
          <p:spPr bwMode="auto">
            <a:xfrm>
              <a:off x="2068513" y="2182813"/>
              <a:ext cx="106363" cy="439738"/>
            </a:xfrm>
            <a:custGeom>
              <a:avLst/>
              <a:gdLst>
                <a:gd name="T0" fmla="*/ 36 w 37"/>
                <a:gd name="T1" fmla="*/ 0 h 153"/>
                <a:gd name="T2" fmla="*/ 1 w 37"/>
                <a:gd name="T3" fmla="*/ 0 h 153"/>
                <a:gd name="T4" fmla="*/ 0 w 37"/>
                <a:gd name="T5" fmla="*/ 1 h 153"/>
                <a:gd name="T6" fmla="*/ 0 w 37"/>
                <a:gd name="T7" fmla="*/ 152 h 153"/>
                <a:gd name="T8" fmla="*/ 1 w 37"/>
                <a:gd name="T9" fmla="*/ 153 h 153"/>
                <a:gd name="T10" fmla="*/ 36 w 37"/>
                <a:gd name="T11" fmla="*/ 153 h 153"/>
                <a:gd name="T12" fmla="*/ 37 w 37"/>
                <a:gd name="T13" fmla="*/ 152 h 153"/>
                <a:gd name="T14" fmla="*/ 37 w 37"/>
                <a:gd name="T15" fmla="*/ 1 h 153"/>
                <a:gd name="T16" fmla="*/ 36 w 37"/>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53">
                  <a:moveTo>
                    <a:pt x="36" y="0"/>
                  </a:moveTo>
                  <a:cubicBezTo>
                    <a:pt x="1" y="0"/>
                    <a:pt x="1" y="0"/>
                    <a:pt x="1" y="0"/>
                  </a:cubicBezTo>
                  <a:cubicBezTo>
                    <a:pt x="1" y="0"/>
                    <a:pt x="0" y="0"/>
                    <a:pt x="0" y="1"/>
                  </a:cubicBezTo>
                  <a:cubicBezTo>
                    <a:pt x="0" y="152"/>
                    <a:pt x="0" y="152"/>
                    <a:pt x="0" y="152"/>
                  </a:cubicBezTo>
                  <a:cubicBezTo>
                    <a:pt x="0" y="152"/>
                    <a:pt x="1" y="153"/>
                    <a:pt x="1" y="153"/>
                  </a:cubicBezTo>
                  <a:cubicBezTo>
                    <a:pt x="36" y="153"/>
                    <a:pt x="36" y="153"/>
                    <a:pt x="36" y="153"/>
                  </a:cubicBezTo>
                  <a:cubicBezTo>
                    <a:pt x="37" y="153"/>
                    <a:pt x="37" y="152"/>
                    <a:pt x="37" y="152"/>
                  </a:cubicBezTo>
                  <a:cubicBezTo>
                    <a:pt x="37" y="1"/>
                    <a:pt x="37" y="1"/>
                    <a:pt x="37" y="1"/>
                  </a:cubicBezTo>
                  <a:cubicBezTo>
                    <a:pt x="37" y="0"/>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4" name="Docer Falling Dust PPT demo 1"/>
            <p:cNvSpPr/>
            <p:nvPr/>
          </p:nvSpPr>
          <p:spPr bwMode="auto">
            <a:xfrm>
              <a:off x="1639888" y="2070100"/>
              <a:ext cx="428625" cy="198438"/>
            </a:xfrm>
            <a:custGeom>
              <a:avLst/>
              <a:gdLst>
                <a:gd name="T0" fmla="*/ 146 w 149"/>
                <a:gd name="T1" fmla="*/ 3 h 69"/>
                <a:gd name="T2" fmla="*/ 144 w 149"/>
                <a:gd name="T3" fmla="*/ 1 h 69"/>
                <a:gd name="T4" fmla="*/ 141 w 149"/>
                <a:gd name="T5" fmla="*/ 0 h 69"/>
                <a:gd name="T6" fmla="*/ 116 w 149"/>
                <a:gd name="T7" fmla="*/ 4 h 69"/>
                <a:gd name="T8" fmla="*/ 112 w 149"/>
                <a:gd name="T9" fmla="*/ 8 h 69"/>
                <a:gd name="T10" fmla="*/ 117 w 149"/>
                <a:gd name="T11" fmla="*/ 12 h 69"/>
                <a:gd name="T12" fmla="*/ 133 w 149"/>
                <a:gd name="T13" fmla="*/ 9 h 69"/>
                <a:gd name="T14" fmla="*/ 99 w 149"/>
                <a:gd name="T15" fmla="*/ 45 h 69"/>
                <a:gd name="T16" fmla="*/ 51 w 149"/>
                <a:gd name="T17" fmla="*/ 21 h 69"/>
                <a:gd name="T18" fmla="*/ 46 w 149"/>
                <a:gd name="T19" fmla="*/ 21 h 69"/>
                <a:gd name="T20" fmla="*/ 2 w 149"/>
                <a:gd name="T21" fmla="*/ 62 h 69"/>
                <a:gd name="T22" fmla="*/ 2 w 149"/>
                <a:gd name="T23" fmla="*/ 67 h 69"/>
                <a:gd name="T24" fmla="*/ 5 w 149"/>
                <a:gd name="T25" fmla="*/ 69 h 69"/>
                <a:gd name="T26" fmla="*/ 7 w 149"/>
                <a:gd name="T27" fmla="*/ 68 h 69"/>
                <a:gd name="T28" fmla="*/ 50 w 149"/>
                <a:gd name="T29" fmla="*/ 29 h 69"/>
                <a:gd name="T30" fmla="*/ 98 w 149"/>
                <a:gd name="T31" fmla="*/ 53 h 69"/>
                <a:gd name="T32" fmla="*/ 103 w 149"/>
                <a:gd name="T33" fmla="*/ 52 h 69"/>
                <a:gd name="T34" fmla="*/ 139 w 149"/>
                <a:gd name="T35" fmla="*/ 14 h 69"/>
                <a:gd name="T36" fmla="*/ 141 w 149"/>
                <a:gd name="T37" fmla="*/ 28 h 69"/>
                <a:gd name="T38" fmla="*/ 145 w 149"/>
                <a:gd name="T39" fmla="*/ 31 h 69"/>
                <a:gd name="T40" fmla="*/ 145 w 149"/>
                <a:gd name="T41" fmla="*/ 31 h 69"/>
                <a:gd name="T42" fmla="*/ 149 w 149"/>
                <a:gd name="T43" fmla="*/ 27 h 69"/>
                <a:gd name="T44" fmla="*/ 146 w 149"/>
                <a:gd name="T45"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69">
                  <a:moveTo>
                    <a:pt x="146" y="3"/>
                  </a:moveTo>
                  <a:cubicBezTo>
                    <a:pt x="146" y="2"/>
                    <a:pt x="145" y="1"/>
                    <a:pt x="144" y="1"/>
                  </a:cubicBezTo>
                  <a:cubicBezTo>
                    <a:pt x="144" y="0"/>
                    <a:pt x="143" y="0"/>
                    <a:pt x="141" y="0"/>
                  </a:cubicBezTo>
                  <a:cubicBezTo>
                    <a:pt x="116" y="4"/>
                    <a:pt x="116" y="4"/>
                    <a:pt x="116" y="4"/>
                  </a:cubicBezTo>
                  <a:cubicBezTo>
                    <a:pt x="113" y="4"/>
                    <a:pt x="112" y="6"/>
                    <a:pt x="112" y="8"/>
                  </a:cubicBezTo>
                  <a:cubicBezTo>
                    <a:pt x="112" y="10"/>
                    <a:pt x="114" y="12"/>
                    <a:pt x="117" y="12"/>
                  </a:cubicBezTo>
                  <a:cubicBezTo>
                    <a:pt x="133" y="9"/>
                    <a:pt x="133" y="9"/>
                    <a:pt x="133" y="9"/>
                  </a:cubicBezTo>
                  <a:cubicBezTo>
                    <a:pt x="99" y="45"/>
                    <a:pt x="99" y="45"/>
                    <a:pt x="99" y="45"/>
                  </a:cubicBezTo>
                  <a:cubicBezTo>
                    <a:pt x="51" y="21"/>
                    <a:pt x="51" y="21"/>
                    <a:pt x="51" y="21"/>
                  </a:cubicBezTo>
                  <a:cubicBezTo>
                    <a:pt x="49" y="20"/>
                    <a:pt x="48" y="20"/>
                    <a:pt x="46" y="21"/>
                  </a:cubicBezTo>
                  <a:cubicBezTo>
                    <a:pt x="2" y="62"/>
                    <a:pt x="2" y="62"/>
                    <a:pt x="2" y="62"/>
                  </a:cubicBezTo>
                  <a:cubicBezTo>
                    <a:pt x="0" y="63"/>
                    <a:pt x="0" y="66"/>
                    <a:pt x="2" y="67"/>
                  </a:cubicBezTo>
                  <a:cubicBezTo>
                    <a:pt x="2" y="68"/>
                    <a:pt x="3" y="69"/>
                    <a:pt x="5" y="69"/>
                  </a:cubicBezTo>
                  <a:cubicBezTo>
                    <a:pt x="5" y="69"/>
                    <a:pt x="6" y="68"/>
                    <a:pt x="7" y="68"/>
                  </a:cubicBezTo>
                  <a:cubicBezTo>
                    <a:pt x="50" y="29"/>
                    <a:pt x="50" y="29"/>
                    <a:pt x="50" y="29"/>
                  </a:cubicBezTo>
                  <a:cubicBezTo>
                    <a:pt x="98" y="53"/>
                    <a:pt x="98" y="53"/>
                    <a:pt x="98" y="53"/>
                  </a:cubicBezTo>
                  <a:cubicBezTo>
                    <a:pt x="100" y="54"/>
                    <a:pt x="102" y="54"/>
                    <a:pt x="103" y="52"/>
                  </a:cubicBezTo>
                  <a:cubicBezTo>
                    <a:pt x="139" y="14"/>
                    <a:pt x="139" y="14"/>
                    <a:pt x="139" y="14"/>
                  </a:cubicBezTo>
                  <a:cubicBezTo>
                    <a:pt x="141" y="28"/>
                    <a:pt x="141" y="28"/>
                    <a:pt x="141" y="28"/>
                  </a:cubicBezTo>
                  <a:cubicBezTo>
                    <a:pt x="141" y="30"/>
                    <a:pt x="143" y="31"/>
                    <a:pt x="145" y="31"/>
                  </a:cubicBezTo>
                  <a:cubicBezTo>
                    <a:pt x="145" y="31"/>
                    <a:pt x="145" y="31"/>
                    <a:pt x="145" y="31"/>
                  </a:cubicBezTo>
                  <a:cubicBezTo>
                    <a:pt x="147" y="31"/>
                    <a:pt x="149" y="29"/>
                    <a:pt x="149" y="27"/>
                  </a:cubicBezTo>
                  <a:lnTo>
                    <a:pt x="14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grpSp>
        <p:nvGrpSpPr>
          <p:cNvPr id="85" name="Docer Falling Dust PPT demo 5"/>
          <p:cNvGrpSpPr/>
          <p:nvPr/>
        </p:nvGrpSpPr>
        <p:grpSpPr>
          <a:xfrm>
            <a:off x="6552880" y="5320028"/>
            <a:ext cx="426227" cy="434926"/>
            <a:chOff x="2827338" y="2066925"/>
            <a:chExt cx="544513" cy="555626"/>
          </a:xfrm>
          <a:gradFill>
            <a:gsLst>
              <a:gs pos="0">
                <a:srgbClr val="6033A4"/>
              </a:gs>
              <a:gs pos="100000">
                <a:srgbClr val="E25E06"/>
              </a:gs>
            </a:gsLst>
            <a:lin ang="18900000" scaled="1"/>
          </a:gradFill>
        </p:grpSpPr>
        <p:sp>
          <p:nvSpPr>
            <p:cNvPr id="86" name="Docer Falling Dust PPT demo 5"/>
            <p:cNvSpPr/>
            <p:nvPr/>
          </p:nvSpPr>
          <p:spPr bwMode="auto">
            <a:xfrm>
              <a:off x="3265488" y="2462213"/>
              <a:ext cx="106363" cy="160338"/>
            </a:xfrm>
            <a:custGeom>
              <a:avLst/>
              <a:gdLst>
                <a:gd name="T0" fmla="*/ 36 w 37"/>
                <a:gd name="T1" fmla="*/ 0 h 56"/>
                <a:gd name="T2" fmla="*/ 1 w 37"/>
                <a:gd name="T3" fmla="*/ 0 h 56"/>
                <a:gd name="T4" fmla="*/ 0 w 37"/>
                <a:gd name="T5" fmla="*/ 1 h 56"/>
                <a:gd name="T6" fmla="*/ 0 w 37"/>
                <a:gd name="T7" fmla="*/ 55 h 56"/>
                <a:gd name="T8" fmla="*/ 1 w 37"/>
                <a:gd name="T9" fmla="*/ 56 h 56"/>
                <a:gd name="T10" fmla="*/ 36 w 37"/>
                <a:gd name="T11" fmla="*/ 56 h 56"/>
                <a:gd name="T12" fmla="*/ 37 w 37"/>
                <a:gd name="T13" fmla="*/ 55 h 56"/>
                <a:gd name="T14" fmla="*/ 37 w 37"/>
                <a:gd name="T15" fmla="*/ 1 h 56"/>
                <a:gd name="T16" fmla="*/ 36 w 37"/>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6">
                  <a:moveTo>
                    <a:pt x="36" y="0"/>
                  </a:moveTo>
                  <a:cubicBezTo>
                    <a:pt x="1" y="0"/>
                    <a:pt x="1" y="0"/>
                    <a:pt x="1" y="0"/>
                  </a:cubicBezTo>
                  <a:cubicBezTo>
                    <a:pt x="1" y="0"/>
                    <a:pt x="0" y="1"/>
                    <a:pt x="0" y="1"/>
                  </a:cubicBezTo>
                  <a:cubicBezTo>
                    <a:pt x="0" y="55"/>
                    <a:pt x="0" y="55"/>
                    <a:pt x="0" y="55"/>
                  </a:cubicBezTo>
                  <a:cubicBezTo>
                    <a:pt x="0" y="55"/>
                    <a:pt x="1" y="56"/>
                    <a:pt x="1" y="56"/>
                  </a:cubicBezTo>
                  <a:cubicBezTo>
                    <a:pt x="36" y="56"/>
                    <a:pt x="36" y="56"/>
                    <a:pt x="36" y="56"/>
                  </a:cubicBezTo>
                  <a:cubicBezTo>
                    <a:pt x="37" y="56"/>
                    <a:pt x="37" y="55"/>
                    <a:pt x="37" y="55"/>
                  </a:cubicBezTo>
                  <a:cubicBezTo>
                    <a:pt x="37" y="1"/>
                    <a:pt x="37" y="1"/>
                    <a:pt x="37" y="1"/>
                  </a:cubicBezTo>
                  <a:cubicBezTo>
                    <a:pt x="37" y="1"/>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7" name="Docer Falling Dust PPT demo 4"/>
            <p:cNvSpPr/>
            <p:nvPr/>
          </p:nvSpPr>
          <p:spPr bwMode="auto">
            <a:xfrm>
              <a:off x="3117850" y="2282825"/>
              <a:ext cx="109538" cy="339725"/>
            </a:xfrm>
            <a:custGeom>
              <a:avLst/>
              <a:gdLst>
                <a:gd name="T0" fmla="*/ 37 w 38"/>
                <a:gd name="T1" fmla="*/ 0 h 118"/>
                <a:gd name="T2" fmla="*/ 1 w 38"/>
                <a:gd name="T3" fmla="*/ 0 h 118"/>
                <a:gd name="T4" fmla="*/ 0 w 38"/>
                <a:gd name="T5" fmla="*/ 1 h 118"/>
                <a:gd name="T6" fmla="*/ 0 w 38"/>
                <a:gd name="T7" fmla="*/ 117 h 118"/>
                <a:gd name="T8" fmla="*/ 1 w 38"/>
                <a:gd name="T9" fmla="*/ 118 h 118"/>
                <a:gd name="T10" fmla="*/ 37 w 38"/>
                <a:gd name="T11" fmla="*/ 118 h 118"/>
                <a:gd name="T12" fmla="*/ 38 w 38"/>
                <a:gd name="T13" fmla="*/ 117 h 118"/>
                <a:gd name="T14" fmla="*/ 38 w 38"/>
                <a:gd name="T15" fmla="*/ 1 h 118"/>
                <a:gd name="T16" fmla="*/ 37 w 38"/>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18">
                  <a:moveTo>
                    <a:pt x="37" y="0"/>
                  </a:moveTo>
                  <a:cubicBezTo>
                    <a:pt x="1" y="0"/>
                    <a:pt x="1" y="0"/>
                    <a:pt x="1" y="0"/>
                  </a:cubicBezTo>
                  <a:cubicBezTo>
                    <a:pt x="1" y="0"/>
                    <a:pt x="0" y="0"/>
                    <a:pt x="0" y="1"/>
                  </a:cubicBezTo>
                  <a:cubicBezTo>
                    <a:pt x="0" y="117"/>
                    <a:pt x="0" y="117"/>
                    <a:pt x="0" y="117"/>
                  </a:cubicBezTo>
                  <a:cubicBezTo>
                    <a:pt x="0" y="117"/>
                    <a:pt x="1" y="118"/>
                    <a:pt x="1" y="118"/>
                  </a:cubicBezTo>
                  <a:cubicBezTo>
                    <a:pt x="37" y="118"/>
                    <a:pt x="37" y="118"/>
                    <a:pt x="37" y="118"/>
                  </a:cubicBezTo>
                  <a:cubicBezTo>
                    <a:pt x="37" y="118"/>
                    <a:pt x="38" y="117"/>
                    <a:pt x="38" y="117"/>
                  </a:cubicBezTo>
                  <a:cubicBezTo>
                    <a:pt x="38" y="1"/>
                    <a:pt x="38" y="1"/>
                    <a:pt x="38" y="1"/>
                  </a:cubicBezTo>
                  <a:cubicBezTo>
                    <a:pt x="38" y="0"/>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88" name="Docer Falling Dust PPT demo 3"/>
            <p:cNvSpPr/>
            <p:nvPr/>
          </p:nvSpPr>
          <p:spPr bwMode="auto">
            <a:xfrm>
              <a:off x="2974975" y="2389188"/>
              <a:ext cx="106363" cy="233363"/>
            </a:xfrm>
            <a:custGeom>
              <a:avLst/>
              <a:gdLst>
                <a:gd name="T0" fmla="*/ 36 w 37"/>
                <a:gd name="T1" fmla="*/ 0 h 81"/>
                <a:gd name="T2" fmla="*/ 1 w 37"/>
                <a:gd name="T3" fmla="*/ 0 h 81"/>
                <a:gd name="T4" fmla="*/ 0 w 37"/>
                <a:gd name="T5" fmla="*/ 1 h 81"/>
                <a:gd name="T6" fmla="*/ 0 w 37"/>
                <a:gd name="T7" fmla="*/ 80 h 81"/>
                <a:gd name="T8" fmla="*/ 1 w 37"/>
                <a:gd name="T9" fmla="*/ 81 h 81"/>
                <a:gd name="T10" fmla="*/ 36 w 37"/>
                <a:gd name="T11" fmla="*/ 81 h 81"/>
                <a:gd name="T12" fmla="*/ 37 w 37"/>
                <a:gd name="T13" fmla="*/ 80 h 81"/>
                <a:gd name="T14" fmla="*/ 37 w 37"/>
                <a:gd name="T15" fmla="*/ 1 h 81"/>
                <a:gd name="T16" fmla="*/ 36 w 37"/>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1">
                  <a:moveTo>
                    <a:pt x="36" y="0"/>
                  </a:moveTo>
                  <a:cubicBezTo>
                    <a:pt x="1" y="0"/>
                    <a:pt x="1" y="0"/>
                    <a:pt x="1" y="0"/>
                  </a:cubicBezTo>
                  <a:cubicBezTo>
                    <a:pt x="0" y="0"/>
                    <a:pt x="0" y="1"/>
                    <a:pt x="0" y="1"/>
                  </a:cubicBezTo>
                  <a:cubicBezTo>
                    <a:pt x="0" y="80"/>
                    <a:pt x="0" y="80"/>
                    <a:pt x="0" y="80"/>
                  </a:cubicBezTo>
                  <a:cubicBezTo>
                    <a:pt x="0" y="80"/>
                    <a:pt x="0" y="81"/>
                    <a:pt x="1" y="81"/>
                  </a:cubicBezTo>
                  <a:cubicBezTo>
                    <a:pt x="36" y="81"/>
                    <a:pt x="36" y="81"/>
                    <a:pt x="36" y="81"/>
                  </a:cubicBezTo>
                  <a:cubicBezTo>
                    <a:pt x="36" y="81"/>
                    <a:pt x="37" y="80"/>
                    <a:pt x="37" y="80"/>
                  </a:cubicBezTo>
                  <a:cubicBezTo>
                    <a:pt x="37" y="1"/>
                    <a:pt x="37" y="1"/>
                    <a:pt x="37" y="1"/>
                  </a:cubicBezTo>
                  <a:cubicBezTo>
                    <a:pt x="37" y="1"/>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04" name="Docer Falling Dust PPT demo 2"/>
            <p:cNvSpPr/>
            <p:nvPr/>
          </p:nvSpPr>
          <p:spPr bwMode="auto">
            <a:xfrm>
              <a:off x="2827338" y="2182813"/>
              <a:ext cx="107950" cy="439738"/>
            </a:xfrm>
            <a:custGeom>
              <a:avLst/>
              <a:gdLst>
                <a:gd name="T0" fmla="*/ 36 w 37"/>
                <a:gd name="T1" fmla="*/ 0 h 153"/>
                <a:gd name="T2" fmla="*/ 1 w 37"/>
                <a:gd name="T3" fmla="*/ 0 h 153"/>
                <a:gd name="T4" fmla="*/ 0 w 37"/>
                <a:gd name="T5" fmla="*/ 1 h 153"/>
                <a:gd name="T6" fmla="*/ 0 w 37"/>
                <a:gd name="T7" fmla="*/ 152 h 153"/>
                <a:gd name="T8" fmla="*/ 1 w 37"/>
                <a:gd name="T9" fmla="*/ 153 h 153"/>
                <a:gd name="T10" fmla="*/ 36 w 37"/>
                <a:gd name="T11" fmla="*/ 153 h 153"/>
                <a:gd name="T12" fmla="*/ 37 w 37"/>
                <a:gd name="T13" fmla="*/ 152 h 153"/>
                <a:gd name="T14" fmla="*/ 37 w 37"/>
                <a:gd name="T15" fmla="*/ 1 h 153"/>
                <a:gd name="T16" fmla="*/ 36 w 37"/>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53">
                  <a:moveTo>
                    <a:pt x="36" y="0"/>
                  </a:moveTo>
                  <a:cubicBezTo>
                    <a:pt x="1" y="0"/>
                    <a:pt x="1" y="0"/>
                    <a:pt x="1" y="0"/>
                  </a:cubicBezTo>
                  <a:cubicBezTo>
                    <a:pt x="0" y="0"/>
                    <a:pt x="0" y="0"/>
                    <a:pt x="0" y="1"/>
                  </a:cubicBezTo>
                  <a:cubicBezTo>
                    <a:pt x="0" y="152"/>
                    <a:pt x="0" y="152"/>
                    <a:pt x="0" y="152"/>
                  </a:cubicBezTo>
                  <a:cubicBezTo>
                    <a:pt x="0" y="152"/>
                    <a:pt x="0" y="153"/>
                    <a:pt x="1" y="153"/>
                  </a:cubicBezTo>
                  <a:cubicBezTo>
                    <a:pt x="36" y="153"/>
                    <a:pt x="36" y="153"/>
                    <a:pt x="36" y="153"/>
                  </a:cubicBezTo>
                  <a:cubicBezTo>
                    <a:pt x="37" y="153"/>
                    <a:pt x="37" y="152"/>
                    <a:pt x="37" y="152"/>
                  </a:cubicBezTo>
                  <a:cubicBezTo>
                    <a:pt x="37" y="1"/>
                    <a:pt x="37" y="1"/>
                    <a:pt x="37" y="1"/>
                  </a:cubicBezTo>
                  <a:cubicBezTo>
                    <a:pt x="37" y="0"/>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05" name="Docer Falling Dust PPT demo 1"/>
            <p:cNvSpPr/>
            <p:nvPr/>
          </p:nvSpPr>
          <p:spPr bwMode="auto">
            <a:xfrm>
              <a:off x="2919413" y="2066925"/>
              <a:ext cx="442913" cy="180975"/>
            </a:xfrm>
            <a:custGeom>
              <a:avLst/>
              <a:gdLst>
                <a:gd name="T0" fmla="*/ 153 w 154"/>
                <a:gd name="T1" fmla="*/ 49 h 63"/>
                <a:gd name="T2" fmla="*/ 144 w 154"/>
                <a:gd name="T3" fmla="*/ 25 h 63"/>
                <a:gd name="T4" fmla="*/ 138 w 154"/>
                <a:gd name="T5" fmla="*/ 23 h 63"/>
                <a:gd name="T6" fmla="*/ 136 w 154"/>
                <a:gd name="T7" fmla="*/ 28 h 63"/>
                <a:gd name="T8" fmla="*/ 142 w 154"/>
                <a:gd name="T9" fmla="*/ 43 h 63"/>
                <a:gd name="T10" fmla="*/ 89 w 154"/>
                <a:gd name="T11" fmla="*/ 14 h 63"/>
                <a:gd name="T12" fmla="*/ 85 w 154"/>
                <a:gd name="T13" fmla="*/ 14 h 63"/>
                <a:gd name="T14" fmla="*/ 42 w 154"/>
                <a:gd name="T15" fmla="*/ 29 h 63"/>
                <a:gd name="T16" fmla="*/ 6 w 154"/>
                <a:gd name="T17" fmla="*/ 2 h 63"/>
                <a:gd name="T18" fmla="*/ 1 w 154"/>
                <a:gd name="T19" fmla="*/ 3 h 63"/>
                <a:gd name="T20" fmla="*/ 2 w 154"/>
                <a:gd name="T21" fmla="*/ 8 h 63"/>
                <a:gd name="T22" fmla="*/ 39 w 154"/>
                <a:gd name="T23" fmla="*/ 37 h 63"/>
                <a:gd name="T24" fmla="*/ 43 w 154"/>
                <a:gd name="T25" fmla="*/ 37 h 63"/>
                <a:gd name="T26" fmla="*/ 86 w 154"/>
                <a:gd name="T27" fmla="*/ 22 h 63"/>
                <a:gd name="T28" fmla="*/ 139 w 154"/>
                <a:gd name="T29" fmla="*/ 51 h 63"/>
                <a:gd name="T30" fmla="*/ 126 w 154"/>
                <a:gd name="T31" fmla="*/ 55 h 63"/>
                <a:gd name="T32" fmla="*/ 124 w 154"/>
                <a:gd name="T33" fmla="*/ 60 h 63"/>
                <a:gd name="T34" fmla="*/ 127 w 154"/>
                <a:gd name="T35" fmla="*/ 63 h 63"/>
                <a:gd name="T36" fmla="*/ 129 w 154"/>
                <a:gd name="T37" fmla="*/ 63 h 63"/>
                <a:gd name="T38" fmla="*/ 151 w 154"/>
                <a:gd name="T39" fmla="*/ 55 h 63"/>
                <a:gd name="T40" fmla="*/ 153 w 154"/>
                <a:gd name="T41" fmla="*/ 52 h 63"/>
                <a:gd name="T42" fmla="*/ 153 w 154"/>
                <a:gd name="T4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63">
                  <a:moveTo>
                    <a:pt x="153" y="49"/>
                  </a:moveTo>
                  <a:cubicBezTo>
                    <a:pt x="144" y="25"/>
                    <a:pt x="144" y="25"/>
                    <a:pt x="144" y="25"/>
                  </a:cubicBezTo>
                  <a:cubicBezTo>
                    <a:pt x="143" y="23"/>
                    <a:pt x="140" y="22"/>
                    <a:pt x="138" y="23"/>
                  </a:cubicBezTo>
                  <a:cubicBezTo>
                    <a:pt x="136" y="24"/>
                    <a:pt x="135" y="26"/>
                    <a:pt x="136" y="28"/>
                  </a:cubicBezTo>
                  <a:cubicBezTo>
                    <a:pt x="142" y="43"/>
                    <a:pt x="142" y="43"/>
                    <a:pt x="142" y="43"/>
                  </a:cubicBezTo>
                  <a:cubicBezTo>
                    <a:pt x="89" y="14"/>
                    <a:pt x="89" y="14"/>
                    <a:pt x="89" y="14"/>
                  </a:cubicBezTo>
                  <a:cubicBezTo>
                    <a:pt x="88" y="14"/>
                    <a:pt x="87" y="14"/>
                    <a:pt x="85" y="14"/>
                  </a:cubicBezTo>
                  <a:cubicBezTo>
                    <a:pt x="42" y="29"/>
                    <a:pt x="42" y="29"/>
                    <a:pt x="42" y="29"/>
                  </a:cubicBezTo>
                  <a:cubicBezTo>
                    <a:pt x="6" y="2"/>
                    <a:pt x="6" y="2"/>
                    <a:pt x="6" y="2"/>
                  </a:cubicBezTo>
                  <a:cubicBezTo>
                    <a:pt x="5" y="0"/>
                    <a:pt x="2" y="1"/>
                    <a:pt x="1" y="3"/>
                  </a:cubicBezTo>
                  <a:cubicBezTo>
                    <a:pt x="0" y="4"/>
                    <a:pt x="0" y="7"/>
                    <a:pt x="2" y="8"/>
                  </a:cubicBezTo>
                  <a:cubicBezTo>
                    <a:pt x="39" y="37"/>
                    <a:pt x="39" y="37"/>
                    <a:pt x="39" y="37"/>
                  </a:cubicBezTo>
                  <a:cubicBezTo>
                    <a:pt x="40" y="37"/>
                    <a:pt x="41" y="38"/>
                    <a:pt x="43" y="37"/>
                  </a:cubicBezTo>
                  <a:cubicBezTo>
                    <a:pt x="86" y="22"/>
                    <a:pt x="86" y="22"/>
                    <a:pt x="86" y="22"/>
                  </a:cubicBezTo>
                  <a:cubicBezTo>
                    <a:pt x="139" y="51"/>
                    <a:pt x="139" y="51"/>
                    <a:pt x="139" y="51"/>
                  </a:cubicBezTo>
                  <a:cubicBezTo>
                    <a:pt x="126" y="55"/>
                    <a:pt x="126" y="55"/>
                    <a:pt x="126" y="55"/>
                  </a:cubicBezTo>
                  <a:cubicBezTo>
                    <a:pt x="124" y="56"/>
                    <a:pt x="123" y="58"/>
                    <a:pt x="124" y="60"/>
                  </a:cubicBezTo>
                  <a:cubicBezTo>
                    <a:pt x="124" y="62"/>
                    <a:pt x="126" y="63"/>
                    <a:pt x="127" y="63"/>
                  </a:cubicBezTo>
                  <a:cubicBezTo>
                    <a:pt x="128" y="63"/>
                    <a:pt x="128" y="63"/>
                    <a:pt x="129" y="63"/>
                  </a:cubicBezTo>
                  <a:cubicBezTo>
                    <a:pt x="151" y="55"/>
                    <a:pt x="151" y="55"/>
                    <a:pt x="151" y="55"/>
                  </a:cubicBezTo>
                  <a:cubicBezTo>
                    <a:pt x="152" y="54"/>
                    <a:pt x="153" y="53"/>
                    <a:pt x="153" y="52"/>
                  </a:cubicBezTo>
                  <a:cubicBezTo>
                    <a:pt x="154" y="51"/>
                    <a:pt x="154" y="50"/>
                    <a:pt x="15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grpSp>
        <p:nvGrpSpPr>
          <p:cNvPr id="106" name="Docer Falling Dust PPT demo 4"/>
          <p:cNvGrpSpPr/>
          <p:nvPr/>
        </p:nvGrpSpPr>
        <p:grpSpPr>
          <a:xfrm>
            <a:off x="6475678" y="2831935"/>
            <a:ext cx="546100" cy="552450"/>
            <a:chOff x="4027488" y="2070100"/>
            <a:chExt cx="546100" cy="552450"/>
          </a:xfrm>
          <a:gradFill>
            <a:gsLst>
              <a:gs pos="0">
                <a:srgbClr val="6033A4"/>
              </a:gs>
              <a:gs pos="100000">
                <a:srgbClr val="E25E06"/>
              </a:gs>
            </a:gsLst>
            <a:lin ang="18900000" scaled="1"/>
          </a:gradFill>
        </p:grpSpPr>
        <p:sp>
          <p:nvSpPr>
            <p:cNvPr id="107" name="Docer Falling Dust PPT demo 4"/>
            <p:cNvSpPr/>
            <p:nvPr/>
          </p:nvSpPr>
          <p:spPr bwMode="auto">
            <a:xfrm>
              <a:off x="4406900" y="2070100"/>
              <a:ext cx="84138" cy="80963"/>
            </a:xfrm>
            <a:custGeom>
              <a:avLst/>
              <a:gdLst>
                <a:gd name="T0" fmla="*/ 5 w 29"/>
                <a:gd name="T1" fmla="*/ 28 h 28"/>
                <a:gd name="T2" fmla="*/ 8 w 29"/>
                <a:gd name="T3" fmla="*/ 27 h 28"/>
                <a:gd name="T4" fmla="*/ 28 w 29"/>
                <a:gd name="T5" fmla="*/ 7 h 28"/>
                <a:gd name="T6" fmla="*/ 28 w 29"/>
                <a:gd name="T7" fmla="*/ 1 h 28"/>
                <a:gd name="T8" fmla="*/ 22 w 29"/>
                <a:gd name="T9" fmla="*/ 1 h 28"/>
                <a:gd name="T10" fmla="*/ 2 w 29"/>
                <a:gd name="T11" fmla="*/ 21 h 28"/>
                <a:gd name="T12" fmla="*/ 2 w 29"/>
                <a:gd name="T13" fmla="*/ 27 h 28"/>
                <a:gd name="T14" fmla="*/ 5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5" y="28"/>
                  </a:moveTo>
                  <a:cubicBezTo>
                    <a:pt x="6" y="28"/>
                    <a:pt x="7" y="28"/>
                    <a:pt x="8" y="27"/>
                  </a:cubicBezTo>
                  <a:cubicBezTo>
                    <a:pt x="28" y="7"/>
                    <a:pt x="28" y="7"/>
                    <a:pt x="28" y="7"/>
                  </a:cubicBezTo>
                  <a:cubicBezTo>
                    <a:pt x="29" y="5"/>
                    <a:pt x="29" y="3"/>
                    <a:pt x="28" y="1"/>
                  </a:cubicBezTo>
                  <a:cubicBezTo>
                    <a:pt x="26" y="0"/>
                    <a:pt x="24" y="0"/>
                    <a:pt x="22" y="1"/>
                  </a:cubicBezTo>
                  <a:cubicBezTo>
                    <a:pt x="2" y="21"/>
                    <a:pt x="2" y="21"/>
                    <a:pt x="2" y="21"/>
                  </a:cubicBezTo>
                  <a:cubicBezTo>
                    <a:pt x="0" y="23"/>
                    <a:pt x="0" y="25"/>
                    <a:pt x="2" y="27"/>
                  </a:cubicBezTo>
                  <a:cubicBezTo>
                    <a:pt x="3" y="28"/>
                    <a:pt x="4" y="28"/>
                    <a:pt x="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08" name="Docer Falling Dust PPT demo 3"/>
            <p:cNvSpPr/>
            <p:nvPr/>
          </p:nvSpPr>
          <p:spPr bwMode="auto">
            <a:xfrm>
              <a:off x="4494213" y="2152650"/>
              <a:ext cx="79375" cy="80963"/>
            </a:xfrm>
            <a:custGeom>
              <a:avLst/>
              <a:gdLst>
                <a:gd name="T0" fmla="*/ 27 w 28"/>
                <a:gd name="T1" fmla="*/ 1 h 28"/>
                <a:gd name="T2" fmla="*/ 21 w 28"/>
                <a:gd name="T3" fmla="*/ 1 h 28"/>
                <a:gd name="T4" fmla="*/ 1 w 28"/>
                <a:gd name="T5" fmla="*/ 21 h 28"/>
                <a:gd name="T6" fmla="*/ 1 w 28"/>
                <a:gd name="T7" fmla="*/ 27 h 28"/>
                <a:gd name="T8" fmla="*/ 4 w 28"/>
                <a:gd name="T9" fmla="*/ 28 h 28"/>
                <a:gd name="T10" fmla="*/ 7 w 28"/>
                <a:gd name="T11" fmla="*/ 27 h 28"/>
                <a:gd name="T12" fmla="*/ 27 w 28"/>
                <a:gd name="T13" fmla="*/ 7 h 28"/>
                <a:gd name="T14" fmla="*/ 27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7" y="1"/>
                  </a:moveTo>
                  <a:cubicBezTo>
                    <a:pt x="25" y="0"/>
                    <a:pt x="23" y="0"/>
                    <a:pt x="21" y="1"/>
                  </a:cubicBezTo>
                  <a:cubicBezTo>
                    <a:pt x="1" y="21"/>
                    <a:pt x="1" y="21"/>
                    <a:pt x="1" y="21"/>
                  </a:cubicBezTo>
                  <a:cubicBezTo>
                    <a:pt x="0" y="23"/>
                    <a:pt x="0" y="26"/>
                    <a:pt x="1" y="27"/>
                  </a:cubicBezTo>
                  <a:cubicBezTo>
                    <a:pt x="2" y="28"/>
                    <a:pt x="3" y="28"/>
                    <a:pt x="4" y="28"/>
                  </a:cubicBezTo>
                  <a:cubicBezTo>
                    <a:pt x="5" y="28"/>
                    <a:pt x="6" y="28"/>
                    <a:pt x="7" y="27"/>
                  </a:cubicBezTo>
                  <a:cubicBezTo>
                    <a:pt x="27" y="7"/>
                    <a:pt x="27" y="7"/>
                    <a:pt x="27" y="7"/>
                  </a:cubicBezTo>
                  <a:cubicBezTo>
                    <a:pt x="28" y="5"/>
                    <a:pt x="28" y="3"/>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09" name="Docer Falling Dust PPT demo 2"/>
            <p:cNvSpPr/>
            <p:nvPr/>
          </p:nvSpPr>
          <p:spPr bwMode="auto">
            <a:xfrm>
              <a:off x="4027488" y="2105025"/>
              <a:ext cx="517525" cy="517525"/>
            </a:xfrm>
            <a:custGeom>
              <a:avLst/>
              <a:gdLst>
                <a:gd name="T0" fmla="*/ 165 w 180"/>
                <a:gd name="T1" fmla="*/ 74 h 180"/>
                <a:gd name="T2" fmla="*/ 165 w 180"/>
                <a:gd name="T3" fmla="*/ 24 h 180"/>
                <a:gd name="T4" fmla="*/ 154 w 180"/>
                <a:gd name="T5" fmla="*/ 13 h 180"/>
                <a:gd name="T6" fmla="*/ 140 w 180"/>
                <a:gd name="T7" fmla="*/ 32 h 180"/>
                <a:gd name="T8" fmla="*/ 141 w 180"/>
                <a:gd name="T9" fmla="*/ 33 h 180"/>
                <a:gd name="T10" fmla="*/ 143 w 180"/>
                <a:gd name="T11" fmla="*/ 35 h 180"/>
                <a:gd name="T12" fmla="*/ 146 w 180"/>
                <a:gd name="T13" fmla="*/ 37 h 180"/>
                <a:gd name="T14" fmla="*/ 147 w 180"/>
                <a:gd name="T15" fmla="*/ 39 h 180"/>
                <a:gd name="T16" fmla="*/ 132 w 180"/>
                <a:gd name="T17" fmla="*/ 57 h 180"/>
                <a:gd name="T18" fmla="*/ 125 w 180"/>
                <a:gd name="T19" fmla="*/ 59 h 180"/>
                <a:gd name="T20" fmla="*/ 118 w 180"/>
                <a:gd name="T21" fmla="*/ 66 h 180"/>
                <a:gd name="T22" fmla="*/ 90 w 180"/>
                <a:gd name="T23" fmla="*/ 127 h 180"/>
                <a:gd name="T24" fmla="*/ 90 w 180"/>
                <a:gd name="T25" fmla="*/ 53 h 180"/>
                <a:gd name="T26" fmla="*/ 118 w 180"/>
                <a:gd name="T27" fmla="*/ 54 h 180"/>
                <a:gd name="T28" fmla="*/ 121 w 180"/>
                <a:gd name="T29" fmla="*/ 46 h 180"/>
                <a:gd name="T30" fmla="*/ 106 w 180"/>
                <a:gd name="T31" fmla="*/ 15 h 180"/>
                <a:gd name="T32" fmla="*/ 96 w 180"/>
                <a:gd name="T33" fmla="*/ 0 h 180"/>
                <a:gd name="T34" fmla="*/ 74 w 180"/>
                <a:gd name="T35" fmla="*/ 10 h 180"/>
                <a:gd name="T36" fmla="*/ 48 w 180"/>
                <a:gd name="T37" fmla="*/ 25 h 180"/>
                <a:gd name="T38" fmla="*/ 31 w 180"/>
                <a:gd name="T39" fmla="*/ 22 h 180"/>
                <a:gd name="T40" fmla="*/ 19 w 180"/>
                <a:gd name="T41" fmla="*/ 38 h 180"/>
                <a:gd name="T42" fmla="*/ 25 w 180"/>
                <a:gd name="T43" fmla="*/ 48 h 180"/>
                <a:gd name="T44" fmla="*/ 10 w 180"/>
                <a:gd name="T45" fmla="*/ 74 h 180"/>
                <a:gd name="T46" fmla="*/ 0 w 180"/>
                <a:gd name="T47" fmla="*/ 96 h 180"/>
                <a:gd name="T48" fmla="*/ 15 w 180"/>
                <a:gd name="T49" fmla="*/ 106 h 180"/>
                <a:gd name="T50" fmla="*/ 22 w 180"/>
                <a:gd name="T51" fmla="*/ 135 h 180"/>
                <a:gd name="T52" fmla="*/ 22 w 180"/>
                <a:gd name="T53" fmla="*/ 149 h 180"/>
                <a:gd name="T54" fmla="*/ 38 w 180"/>
                <a:gd name="T55" fmla="*/ 161 h 180"/>
                <a:gd name="T56" fmla="*/ 48 w 180"/>
                <a:gd name="T57" fmla="*/ 155 h 180"/>
                <a:gd name="T58" fmla="*/ 74 w 180"/>
                <a:gd name="T59" fmla="*/ 170 h 180"/>
                <a:gd name="T60" fmla="*/ 96 w 180"/>
                <a:gd name="T61" fmla="*/ 180 h 180"/>
                <a:gd name="T62" fmla="*/ 106 w 180"/>
                <a:gd name="T63" fmla="*/ 165 h 180"/>
                <a:gd name="T64" fmla="*/ 135 w 180"/>
                <a:gd name="T65" fmla="*/ 158 h 180"/>
                <a:gd name="T66" fmla="*/ 158 w 180"/>
                <a:gd name="T67" fmla="*/ 149 h 180"/>
                <a:gd name="T68" fmla="*/ 158 w 180"/>
                <a:gd name="T69" fmla="*/ 135 h 180"/>
                <a:gd name="T70" fmla="*/ 165 w 180"/>
                <a:gd name="T71" fmla="*/ 106 h 180"/>
                <a:gd name="T72" fmla="*/ 180 w 180"/>
                <a:gd name="T73" fmla="*/ 96 h 180"/>
                <a:gd name="T74" fmla="*/ 170 w 180"/>
                <a:gd name="T75" fmla="*/ 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 h="180">
                  <a:moveTo>
                    <a:pt x="170" y="74"/>
                  </a:moveTo>
                  <a:cubicBezTo>
                    <a:pt x="165" y="74"/>
                    <a:pt x="165" y="74"/>
                    <a:pt x="165" y="74"/>
                  </a:cubicBezTo>
                  <a:cubicBezTo>
                    <a:pt x="163" y="61"/>
                    <a:pt x="157" y="50"/>
                    <a:pt x="149" y="40"/>
                  </a:cubicBezTo>
                  <a:cubicBezTo>
                    <a:pt x="165" y="24"/>
                    <a:pt x="165" y="24"/>
                    <a:pt x="165" y="24"/>
                  </a:cubicBezTo>
                  <a:cubicBezTo>
                    <a:pt x="168" y="21"/>
                    <a:pt x="168" y="16"/>
                    <a:pt x="165" y="13"/>
                  </a:cubicBezTo>
                  <a:cubicBezTo>
                    <a:pt x="162" y="10"/>
                    <a:pt x="157" y="10"/>
                    <a:pt x="154" y="13"/>
                  </a:cubicBezTo>
                  <a:cubicBezTo>
                    <a:pt x="137" y="30"/>
                    <a:pt x="137" y="30"/>
                    <a:pt x="137" y="30"/>
                  </a:cubicBezTo>
                  <a:cubicBezTo>
                    <a:pt x="138" y="30"/>
                    <a:pt x="139" y="31"/>
                    <a:pt x="140" y="32"/>
                  </a:cubicBezTo>
                  <a:cubicBezTo>
                    <a:pt x="140" y="32"/>
                    <a:pt x="141" y="33"/>
                    <a:pt x="141" y="33"/>
                  </a:cubicBezTo>
                  <a:cubicBezTo>
                    <a:pt x="141" y="33"/>
                    <a:pt x="141" y="33"/>
                    <a:pt x="141" y="33"/>
                  </a:cubicBezTo>
                  <a:cubicBezTo>
                    <a:pt x="141" y="34"/>
                    <a:pt x="142" y="34"/>
                    <a:pt x="142" y="34"/>
                  </a:cubicBezTo>
                  <a:cubicBezTo>
                    <a:pt x="142" y="34"/>
                    <a:pt x="143" y="35"/>
                    <a:pt x="143" y="35"/>
                  </a:cubicBezTo>
                  <a:cubicBezTo>
                    <a:pt x="144" y="35"/>
                    <a:pt x="144" y="36"/>
                    <a:pt x="144" y="36"/>
                  </a:cubicBezTo>
                  <a:cubicBezTo>
                    <a:pt x="145" y="36"/>
                    <a:pt x="145" y="37"/>
                    <a:pt x="146" y="37"/>
                  </a:cubicBezTo>
                  <a:cubicBezTo>
                    <a:pt x="146" y="37"/>
                    <a:pt x="146" y="37"/>
                    <a:pt x="146" y="38"/>
                  </a:cubicBezTo>
                  <a:cubicBezTo>
                    <a:pt x="146" y="38"/>
                    <a:pt x="147" y="38"/>
                    <a:pt x="147" y="39"/>
                  </a:cubicBezTo>
                  <a:cubicBezTo>
                    <a:pt x="148" y="39"/>
                    <a:pt x="148" y="40"/>
                    <a:pt x="149" y="41"/>
                  </a:cubicBezTo>
                  <a:cubicBezTo>
                    <a:pt x="132" y="57"/>
                    <a:pt x="132" y="57"/>
                    <a:pt x="132" y="57"/>
                  </a:cubicBezTo>
                  <a:cubicBezTo>
                    <a:pt x="131" y="58"/>
                    <a:pt x="129" y="59"/>
                    <a:pt x="127" y="59"/>
                  </a:cubicBezTo>
                  <a:cubicBezTo>
                    <a:pt x="126" y="59"/>
                    <a:pt x="125" y="59"/>
                    <a:pt x="125" y="59"/>
                  </a:cubicBezTo>
                  <a:cubicBezTo>
                    <a:pt x="124" y="59"/>
                    <a:pt x="124" y="59"/>
                    <a:pt x="124" y="60"/>
                  </a:cubicBezTo>
                  <a:cubicBezTo>
                    <a:pt x="118" y="66"/>
                    <a:pt x="118" y="66"/>
                    <a:pt x="118" y="66"/>
                  </a:cubicBezTo>
                  <a:cubicBezTo>
                    <a:pt x="123" y="72"/>
                    <a:pt x="127" y="81"/>
                    <a:pt x="127" y="90"/>
                  </a:cubicBezTo>
                  <a:cubicBezTo>
                    <a:pt x="127" y="110"/>
                    <a:pt x="110" y="127"/>
                    <a:pt x="90" y="127"/>
                  </a:cubicBezTo>
                  <a:cubicBezTo>
                    <a:pt x="70" y="127"/>
                    <a:pt x="53" y="110"/>
                    <a:pt x="53" y="90"/>
                  </a:cubicBezTo>
                  <a:cubicBezTo>
                    <a:pt x="53" y="70"/>
                    <a:pt x="70" y="53"/>
                    <a:pt x="90" y="53"/>
                  </a:cubicBezTo>
                  <a:cubicBezTo>
                    <a:pt x="98" y="53"/>
                    <a:pt x="106" y="56"/>
                    <a:pt x="112" y="61"/>
                  </a:cubicBezTo>
                  <a:cubicBezTo>
                    <a:pt x="118" y="54"/>
                    <a:pt x="118" y="54"/>
                    <a:pt x="118" y="54"/>
                  </a:cubicBezTo>
                  <a:cubicBezTo>
                    <a:pt x="119" y="54"/>
                    <a:pt x="119" y="54"/>
                    <a:pt x="119" y="53"/>
                  </a:cubicBezTo>
                  <a:cubicBezTo>
                    <a:pt x="118" y="51"/>
                    <a:pt x="119" y="48"/>
                    <a:pt x="121" y="46"/>
                  </a:cubicBezTo>
                  <a:cubicBezTo>
                    <a:pt x="137" y="29"/>
                    <a:pt x="137" y="29"/>
                    <a:pt x="137" y="29"/>
                  </a:cubicBezTo>
                  <a:cubicBezTo>
                    <a:pt x="128" y="22"/>
                    <a:pt x="118" y="17"/>
                    <a:pt x="106" y="15"/>
                  </a:cubicBezTo>
                  <a:cubicBezTo>
                    <a:pt x="106" y="10"/>
                    <a:pt x="106" y="10"/>
                    <a:pt x="106" y="10"/>
                  </a:cubicBezTo>
                  <a:cubicBezTo>
                    <a:pt x="106" y="5"/>
                    <a:pt x="102" y="0"/>
                    <a:pt x="96" y="0"/>
                  </a:cubicBezTo>
                  <a:cubicBezTo>
                    <a:pt x="84" y="0"/>
                    <a:pt x="84" y="0"/>
                    <a:pt x="84" y="0"/>
                  </a:cubicBezTo>
                  <a:cubicBezTo>
                    <a:pt x="78" y="0"/>
                    <a:pt x="74" y="5"/>
                    <a:pt x="74" y="10"/>
                  </a:cubicBezTo>
                  <a:cubicBezTo>
                    <a:pt x="74" y="15"/>
                    <a:pt x="74" y="15"/>
                    <a:pt x="74" y="15"/>
                  </a:cubicBezTo>
                  <a:cubicBezTo>
                    <a:pt x="65" y="17"/>
                    <a:pt x="56" y="20"/>
                    <a:pt x="48" y="25"/>
                  </a:cubicBezTo>
                  <a:cubicBezTo>
                    <a:pt x="45" y="22"/>
                    <a:pt x="45" y="22"/>
                    <a:pt x="45" y="22"/>
                  </a:cubicBezTo>
                  <a:cubicBezTo>
                    <a:pt x="41" y="18"/>
                    <a:pt x="35" y="18"/>
                    <a:pt x="31" y="22"/>
                  </a:cubicBezTo>
                  <a:cubicBezTo>
                    <a:pt x="22" y="31"/>
                    <a:pt x="22" y="31"/>
                    <a:pt x="22" y="31"/>
                  </a:cubicBezTo>
                  <a:cubicBezTo>
                    <a:pt x="20" y="33"/>
                    <a:pt x="19" y="35"/>
                    <a:pt x="19" y="38"/>
                  </a:cubicBezTo>
                  <a:cubicBezTo>
                    <a:pt x="19" y="40"/>
                    <a:pt x="20" y="43"/>
                    <a:pt x="22" y="45"/>
                  </a:cubicBezTo>
                  <a:cubicBezTo>
                    <a:pt x="25" y="48"/>
                    <a:pt x="25" y="48"/>
                    <a:pt x="25" y="48"/>
                  </a:cubicBezTo>
                  <a:cubicBezTo>
                    <a:pt x="20" y="56"/>
                    <a:pt x="17" y="65"/>
                    <a:pt x="15" y="74"/>
                  </a:cubicBezTo>
                  <a:cubicBezTo>
                    <a:pt x="10" y="74"/>
                    <a:pt x="10" y="74"/>
                    <a:pt x="10" y="74"/>
                  </a:cubicBezTo>
                  <a:cubicBezTo>
                    <a:pt x="4" y="74"/>
                    <a:pt x="0" y="78"/>
                    <a:pt x="0" y="84"/>
                  </a:cubicBezTo>
                  <a:cubicBezTo>
                    <a:pt x="0" y="96"/>
                    <a:pt x="0" y="96"/>
                    <a:pt x="0" y="96"/>
                  </a:cubicBezTo>
                  <a:cubicBezTo>
                    <a:pt x="0" y="102"/>
                    <a:pt x="4" y="106"/>
                    <a:pt x="10" y="106"/>
                  </a:cubicBezTo>
                  <a:cubicBezTo>
                    <a:pt x="15" y="106"/>
                    <a:pt x="15" y="106"/>
                    <a:pt x="15" y="106"/>
                  </a:cubicBezTo>
                  <a:cubicBezTo>
                    <a:pt x="17" y="115"/>
                    <a:pt x="20" y="124"/>
                    <a:pt x="25" y="132"/>
                  </a:cubicBezTo>
                  <a:cubicBezTo>
                    <a:pt x="22" y="135"/>
                    <a:pt x="22" y="135"/>
                    <a:pt x="22" y="135"/>
                  </a:cubicBezTo>
                  <a:cubicBezTo>
                    <a:pt x="20" y="137"/>
                    <a:pt x="19" y="140"/>
                    <a:pt x="19" y="142"/>
                  </a:cubicBezTo>
                  <a:cubicBezTo>
                    <a:pt x="19" y="145"/>
                    <a:pt x="20" y="147"/>
                    <a:pt x="22" y="149"/>
                  </a:cubicBezTo>
                  <a:cubicBezTo>
                    <a:pt x="31" y="158"/>
                    <a:pt x="31" y="158"/>
                    <a:pt x="31" y="158"/>
                  </a:cubicBezTo>
                  <a:cubicBezTo>
                    <a:pt x="33" y="160"/>
                    <a:pt x="35" y="161"/>
                    <a:pt x="38" y="161"/>
                  </a:cubicBezTo>
                  <a:cubicBezTo>
                    <a:pt x="40" y="161"/>
                    <a:pt x="43" y="160"/>
                    <a:pt x="45" y="158"/>
                  </a:cubicBezTo>
                  <a:cubicBezTo>
                    <a:pt x="48" y="155"/>
                    <a:pt x="48" y="155"/>
                    <a:pt x="48" y="155"/>
                  </a:cubicBezTo>
                  <a:cubicBezTo>
                    <a:pt x="56" y="160"/>
                    <a:pt x="65" y="163"/>
                    <a:pt x="74" y="165"/>
                  </a:cubicBezTo>
                  <a:cubicBezTo>
                    <a:pt x="74" y="170"/>
                    <a:pt x="74" y="170"/>
                    <a:pt x="74" y="170"/>
                  </a:cubicBezTo>
                  <a:cubicBezTo>
                    <a:pt x="74" y="176"/>
                    <a:pt x="78" y="180"/>
                    <a:pt x="84" y="180"/>
                  </a:cubicBezTo>
                  <a:cubicBezTo>
                    <a:pt x="96" y="180"/>
                    <a:pt x="96" y="180"/>
                    <a:pt x="96" y="180"/>
                  </a:cubicBezTo>
                  <a:cubicBezTo>
                    <a:pt x="102" y="180"/>
                    <a:pt x="106" y="176"/>
                    <a:pt x="106" y="170"/>
                  </a:cubicBezTo>
                  <a:cubicBezTo>
                    <a:pt x="106" y="165"/>
                    <a:pt x="106" y="165"/>
                    <a:pt x="106" y="165"/>
                  </a:cubicBezTo>
                  <a:cubicBezTo>
                    <a:pt x="115" y="163"/>
                    <a:pt x="124" y="160"/>
                    <a:pt x="132" y="155"/>
                  </a:cubicBezTo>
                  <a:cubicBezTo>
                    <a:pt x="135" y="158"/>
                    <a:pt x="135" y="158"/>
                    <a:pt x="135" y="158"/>
                  </a:cubicBezTo>
                  <a:cubicBezTo>
                    <a:pt x="139" y="162"/>
                    <a:pt x="145" y="162"/>
                    <a:pt x="149" y="158"/>
                  </a:cubicBezTo>
                  <a:cubicBezTo>
                    <a:pt x="158" y="149"/>
                    <a:pt x="158" y="149"/>
                    <a:pt x="158" y="149"/>
                  </a:cubicBezTo>
                  <a:cubicBezTo>
                    <a:pt x="160" y="147"/>
                    <a:pt x="161" y="145"/>
                    <a:pt x="161" y="142"/>
                  </a:cubicBezTo>
                  <a:cubicBezTo>
                    <a:pt x="161" y="140"/>
                    <a:pt x="160" y="137"/>
                    <a:pt x="158" y="135"/>
                  </a:cubicBezTo>
                  <a:cubicBezTo>
                    <a:pt x="155" y="132"/>
                    <a:pt x="155" y="132"/>
                    <a:pt x="155" y="132"/>
                  </a:cubicBezTo>
                  <a:cubicBezTo>
                    <a:pt x="160" y="124"/>
                    <a:pt x="163" y="115"/>
                    <a:pt x="165" y="106"/>
                  </a:cubicBezTo>
                  <a:cubicBezTo>
                    <a:pt x="170" y="106"/>
                    <a:pt x="170" y="106"/>
                    <a:pt x="170" y="106"/>
                  </a:cubicBezTo>
                  <a:cubicBezTo>
                    <a:pt x="175" y="106"/>
                    <a:pt x="180" y="102"/>
                    <a:pt x="180" y="96"/>
                  </a:cubicBezTo>
                  <a:cubicBezTo>
                    <a:pt x="180" y="84"/>
                    <a:pt x="180" y="84"/>
                    <a:pt x="180" y="84"/>
                  </a:cubicBezTo>
                  <a:cubicBezTo>
                    <a:pt x="180" y="78"/>
                    <a:pt x="175" y="74"/>
                    <a:pt x="170"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10" name="Docer Falling Dust PPT demo 1"/>
            <p:cNvSpPr/>
            <p:nvPr/>
          </p:nvSpPr>
          <p:spPr bwMode="auto">
            <a:xfrm>
              <a:off x="4203700" y="2279650"/>
              <a:ext cx="166688" cy="168275"/>
            </a:xfrm>
            <a:custGeom>
              <a:avLst/>
              <a:gdLst>
                <a:gd name="T0" fmla="*/ 45 w 58"/>
                <a:gd name="T1" fmla="*/ 5 h 58"/>
                <a:gd name="T2" fmla="*/ 29 w 58"/>
                <a:gd name="T3" fmla="*/ 0 h 58"/>
                <a:gd name="T4" fmla="*/ 0 w 58"/>
                <a:gd name="T5" fmla="*/ 29 h 58"/>
                <a:gd name="T6" fmla="*/ 29 w 58"/>
                <a:gd name="T7" fmla="*/ 58 h 58"/>
                <a:gd name="T8" fmla="*/ 58 w 58"/>
                <a:gd name="T9" fmla="*/ 29 h 58"/>
                <a:gd name="T10" fmla="*/ 51 w 58"/>
                <a:gd name="T11" fmla="*/ 11 h 58"/>
                <a:gd name="T12" fmla="*/ 30 w 58"/>
                <a:gd name="T13" fmla="*/ 31 h 58"/>
                <a:gd name="T14" fmla="*/ 27 w 58"/>
                <a:gd name="T15" fmla="*/ 33 h 58"/>
                <a:gd name="T16" fmla="*/ 25 w 58"/>
                <a:gd name="T17" fmla="*/ 31 h 58"/>
                <a:gd name="T18" fmla="*/ 25 w 58"/>
                <a:gd name="T19" fmla="*/ 26 h 58"/>
                <a:gd name="T20" fmla="*/ 45 w 58"/>
                <a:gd name="T2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8">
                  <a:moveTo>
                    <a:pt x="45" y="5"/>
                  </a:moveTo>
                  <a:cubicBezTo>
                    <a:pt x="41" y="2"/>
                    <a:pt x="35" y="0"/>
                    <a:pt x="29" y="0"/>
                  </a:cubicBezTo>
                  <a:cubicBezTo>
                    <a:pt x="13" y="0"/>
                    <a:pt x="0" y="13"/>
                    <a:pt x="0" y="29"/>
                  </a:cubicBezTo>
                  <a:cubicBezTo>
                    <a:pt x="0" y="45"/>
                    <a:pt x="13" y="58"/>
                    <a:pt x="29" y="58"/>
                  </a:cubicBezTo>
                  <a:cubicBezTo>
                    <a:pt x="45" y="58"/>
                    <a:pt x="58" y="45"/>
                    <a:pt x="58" y="29"/>
                  </a:cubicBezTo>
                  <a:cubicBezTo>
                    <a:pt x="58" y="22"/>
                    <a:pt x="55" y="16"/>
                    <a:pt x="51" y="11"/>
                  </a:cubicBezTo>
                  <a:cubicBezTo>
                    <a:pt x="30" y="31"/>
                    <a:pt x="30" y="31"/>
                    <a:pt x="30" y="31"/>
                  </a:cubicBezTo>
                  <a:cubicBezTo>
                    <a:pt x="29" y="32"/>
                    <a:pt x="28" y="33"/>
                    <a:pt x="27" y="33"/>
                  </a:cubicBezTo>
                  <a:cubicBezTo>
                    <a:pt x="26" y="33"/>
                    <a:pt x="25" y="32"/>
                    <a:pt x="25" y="31"/>
                  </a:cubicBezTo>
                  <a:cubicBezTo>
                    <a:pt x="23" y="30"/>
                    <a:pt x="23" y="27"/>
                    <a:pt x="25" y="26"/>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grpSp>
        <p:nvGrpSpPr>
          <p:cNvPr id="111" name="Docer Falling Dust PPT demo 3"/>
          <p:cNvGrpSpPr/>
          <p:nvPr/>
        </p:nvGrpSpPr>
        <p:grpSpPr>
          <a:xfrm>
            <a:off x="7188743" y="2637916"/>
            <a:ext cx="3321130" cy="940488"/>
            <a:chOff x="8499409" y="1907634"/>
            <a:chExt cx="3321130" cy="940488"/>
          </a:xfrm>
        </p:grpSpPr>
        <p:sp>
          <p:nvSpPr>
            <p:cNvPr id="112" name="Docer Falling Dust PPT demo 2"/>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113" name="Docer Falling Dust PPT demo 1"/>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14" name="Docer Falling Dust PPT demo 2"/>
          <p:cNvGrpSpPr/>
          <p:nvPr/>
        </p:nvGrpSpPr>
        <p:grpSpPr>
          <a:xfrm>
            <a:off x="7188743" y="3896530"/>
            <a:ext cx="3321130" cy="940488"/>
            <a:chOff x="8499409" y="1907634"/>
            <a:chExt cx="3321130" cy="940488"/>
          </a:xfrm>
        </p:grpSpPr>
        <p:sp>
          <p:nvSpPr>
            <p:cNvPr id="115" name="Docer Falling Dust PPT demo 2"/>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116" name="Docer Falling Dust PPT demo 1"/>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grpSp>
        <p:nvGrpSpPr>
          <p:cNvPr id="117" name="Docer Falling Dust PPT demo 1"/>
          <p:cNvGrpSpPr/>
          <p:nvPr/>
        </p:nvGrpSpPr>
        <p:grpSpPr>
          <a:xfrm>
            <a:off x="7188743" y="5102041"/>
            <a:ext cx="3321130" cy="940488"/>
            <a:chOff x="8499409" y="1907634"/>
            <a:chExt cx="3321130" cy="940488"/>
          </a:xfrm>
        </p:grpSpPr>
        <p:sp>
          <p:nvSpPr>
            <p:cNvPr id="118" name="Docer Falling Dust PPT demo 2"/>
            <p:cNvSpPr txBox="1"/>
            <p:nvPr/>
          </p:nvSpPr>
          <p:spPr>
            <a:xfrm>
              <a:off x="8499409" y="1907634"/>
              <a:ext cx="19247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p>
          </p:txBody>
        </p:sp>
        <p:sp>
          <p:nvSpPr>
            <p:cNvPr id="119" name="Docer Falling Dust PPT demo 1"/>
            <p:cNvSpPr txBox="1"/>
            <p:nvPr/>
          </p:nvSpPr>
          <p:spPr>
            <a:xfrm>
              <a:off x="8499409" y="2312591"/>
              <a:ext cx="3321130"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35498165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1+#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1+#ppt_w/2"/>
                                          </p:val>
                                        </p:tav>
                                        <p:tav tm="100000">
                                          <p:val>
                                            <p:strVal val="#ppt_x"/>
                                          </p:val>
                                        </p:tav>
                                      </p:tavLst>
                                    </p:anim>
                                    <p:anim calcmode="lin" valueType="num">
                                      <p:cBhvr additive="base">
                                        <p:cTn id="16" dur="500" fill="hold"/>
                                        <p:tgtEl>
                                          <p:spTgt spid="7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1+#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500" fill="hold"/>
                                        <p:tgtEl>
                                          <p:spTgt spid="76"/>
                                        </p:tgtEl>
                                        <p:attrNameLst>
                                          <p:attrName>ppt_x</p:attrName>
                                        </p:attrNameLst>
                                      </p:cBhvr>
                                      <p:tavLst>
                                        <p:tav tm="0">
                                          <p:val>
                                            <p:strVal val="#ppt_x"/>
                                          </p:val>
                                        </p:tav>
                                        <p:tav tm="100000">
                                          <p:val>
                                            <p:strVal val="#ppt_x"/>
                                          </p:val>
                                        </p:tav>
                                      </p:tavLst>
                                    </p:anim>
                                    <p:anim calcmode="lin" valueType="num">
                                      <p:cBhvr additive="base">
                                        <p:cTn id="30" dur="500" fill="hold"/>
                                        <p:tgtEl>
                                          <p:spTgt spid="7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additive="base">
                                        <p:cTn id="33" dur="500" fill="hold"/>
                                        <p:tgtEl>
                                          <p:spTgt spid="79"/>
                                        </p:tgtEl>
                                        <p:attrNameLst>
                                          <p:attrName>ppt_x</p:attrName>
                                        </p:attrNameLst>
                                      </p:cBhvr>
                                      <p:tavLst>
                                        <p:tav tm="0">
                                          <p:val>
                                            <p:strVal val="#ppt_x"/>
                                          </p:val>
                                        </p:tav>
                                        <p:tav tm="100000">
                                          <p:val>
                                            <p:strVal val="#ppt_x"/>
                                          </p:val>
                                        </p:tav>
                                      </p:tavLst>
                                    </p:anim>
                                    <p:anim calcmode="lin" valueType="num">
                                      <p:cBhvr additive="base">
                                        <p:cTn id="34" dur="500" fill="hold"/>
                                        <p:tgtEl>
                                          <p:spTgt spid="7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6"/>
                                        </p:tgtEl>
                                        <p:attrNameLst>
                                          <p:attrName>style.visibility</p:attrName>
                                        </p:attrNameLst>
                                      </p:cBhvr>
                                      <p:to>
                                        <p:strVal val="visible"/>
                                      </p:to>
                                    </p:set>
                                    <p:anim calcmode="lin" valueType="num">
                                      <p:cBhvr additive="base">
                                        <p:cTn id="41" dur="500" fill="hold"/>
                                        <p:tgtEl>
                                          <p:spTgt spid="106"/>
                                        </p:tgtEl>
                                        <p:attrNameLst>
                                          <p:attrName>ppt_x</p:attrName>
                                        </p:attrNameLst>
                                      </p:cBhvr>
                                      <p:tavLst>
                                        <p:tav tm="0">
                                          <p:val>
                                            <p:strVal val="#ppt_x"/>
                                          </p:val>
                                        </p:tav>
                                        <p:tav tm="100000">
                                          <p:val>
                                            <p:strVal val="#ppt_x"/>
                                          </p:val>
                                        </p:tav>
                                      </p:tavLst>
                                    </p:anim>
                                    <p:anim calcmode="lin" valueType="num">
                                      <p:cBhvr additive="base">
                                        <p:cTn id="42"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1+#ppt_w/2"/>
                                          </p:val>
                                        </p:tav>
                                        <p:tav tm="100000">
                                          <p:val>
                                            <p:strVal val="#ppt_x"/>
                                          </p:val>
                                        </p:tav>
                                      </p:tavLst>
                                    </p:anim>
                                    <p:anim calcmode="lin" valueType="num">
                                      <p:cBhvr additive="base">
                                        <p:cTn id="48" dur="500" fill="hold"/>
                                        <p:tgtEl>
                                          <p:spTgt spid="6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14"/>
                                        </p:tgtEl>
                                        <p:attrNameLst>
                                          <p:attrName>style.visibility</p:attrName>
                                        </p:attrNameLst>
                                      </p:cBhvr>
                                      <p:to>
                                        <p:strVal val="visible"/>
                                      </p:to>
                                    </p:set>
                                    <p:anim calcmode="lin" valueType="num">
                                      <p:cBhvr additive="base">
                                        <p:cTn id="51" dur="500" fill="hold"/>
                                        <p:tgtEl>
                                          <p:spTgt spid="114"/>
                                        </p:tgtEl>
                                        <p:attrNameLst>
                                          <p:attrName>ppt_x</p:attrName>
                                        </p:attrNameLst>
                                      </p:cBhvr>
                                      <p:tavLst>
                                        <p:tav tm="0">
                                          <p:val>
                                            <p:strVal val="1+#ppt_w/2"/>
                                          </p:val>
                                        </p:tav>
                                        <p:tav tm="100000">
                                          <p:val>
                                            <p:strVal val="#ppt_x"/>
                                          </p:val>
                                        </p:tav>
                                      </p:tavLst>
                                    </p:anim>
                                    <p:anim calcmode="lin" valueType="num">
                                      <p:cBhvr additive="base">
                                        <p:cTn id="52" dur="500" fill="hold"/>
                                        <p:tgtEl>
                                          <p:spTgt spid="11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anim calcmode="lin" valueType="num">
                                      <p:cBhvr additive="base">
                                        <p:cTn id="55" dur="500" fill="hold"/>
                                        <p:tgtEl>
                                          <p:spTgt spid="117"/>
                                        </p:tgtEl>
                                        <p:attrNameLst>
                                          <p:attrName>ppt_x</p:attrName>
                                        </p:attrNameLst>
                                      </p:cBhvr>
                                      <p:tavLst>
                                        <p:tav tm="0">
                                          <p:val>
                                            <p:strVal val="1+#ppt_w/2"/>
                                          </p:val>
                                        </p:tav>
                                        <p:tav tm="100000">
                                          <p:val>
                                            <p:strVal val="#ppt_x"/>
                                          </p:val>
                                        </p:tav>
                                      </p:tavLst>
                                    </p:anim>
                                    <p:anim calcmode="lin" valueType="num">
                                      <p:cBhvr additive="base">
                                        <p:cTn id="56" dur="500" fill="hold"/>
                                        <p:tgtEl>
                                          <p:spTgt spid="11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11"/>
                                        </p:tgtEl>
                                        <p:attrNameLst>
                                          <p:attrName>style.visibility</p:attrName>
                                        </p:attrNameLst>
                                      </p:cBhvr>
                                      <p:to>
                                        <p:strVal val="visible"/>
                                      </p:to>
                                    </p:set>
                                    <p:anim calcmode="lin" valueType="num">
                                      <p:cBhvr additive="base">
                                        <p:cTn id="59" dur="500" fill="hold"/>
                                        <p:tgtEl>
                                          <p:spTgt spid="111"/>
                                        </p:tgtEl>
                                        <p:attrNameLst>
                                          <p:attrName>ppt_x</p:attrName>
                                        </p:attrNameLst>
                                      </p:cBhvr>
                                      <p:tavLst>
                                        <p:tav tm="0">
                                          <p:val>
                                            <p:strVal val="1+#ppt_w/2"/>
                                          </p:val>
                                        </p:tav>
                                        <p:tav tm="100000">
                                          <p:val>
                                            <p:strVal val="#ppt_x"/>
                                          </p:val>
                                        </p:tav>
                                      </p:tavLst>
                                    </p:anim>
                                    <p:anim calcmode="lin" valueType="num">
                                      <p:cBhvr additive="base">
                                        <p:cTn id="60" dur="500" fill="hold"/>
                                        <p:tgtEl>
                                          <p:spTgt spid="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67"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658797722"/>
              </p:ext>
            </p:extLst>
          </p:nvPr>
        </p:nvGraphicFramePr>
        <p:xfrm>
          <a:off x="1583499" y="1375897"/>
          <a:ext cx="5280587" cy="415768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7057469" y="1706002"/>
            <a:ext cx="3595776" cy="1578181"/>
            <a:chOff x="394680" y="2973457"/>
            <a:chExt cx="3343338" cy="1183636"/>
          </a:xfrm>
        </p:grpSpPr>
        <p:cxnSp>
          <p:nvCxnSpPr>
            <p:cNvPr id="4" name="直接连接符 3"/>
            <p:cNvCxnSpPr/>
            <p:nvPr/>
          </p:nvCxnSpPr>
          <p:spPr>
            <a:xfrm>
              <a:off x="394680" y="2973457"/>
              <a:ext cx="0" cy="580304"/>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77618" y="3078943"/>
              <a:ext cx="2174888" cy="346249"/>
            </a:xfrm>
            <a:prstGeom prst="rect">
              <a:avLst/>
            </a:prstGeom>
          </p:spPr>
          <p:txBody>
            <a:bodyPr wrap="none">
              <a:spAutoFit/>
            </a:bodyPr>
            <a:lstStyle/>
            <a:p>
              <a:pPr algn="r" defTabSz="1219170"/>
              <a:r>
                <a:rPr lang="zh-CN" altLang="en-US" sz="2400" dirty="0">
                  <a:solidFill>
                    <a:prstClr val="black">
                      <a:lumMod val="85000"/>
                      <a:lumOff val="15000"/>
                    </a:prstClr>
                  </a:solidFill>
                  <a:latin typeface="Arial"/>
                  <a:ea typeface="微软雅黑"/>
                  <a:cs typeface="+mn-ea"/>
                  <a:sym typeface="+mn-lt"/>
                </a:rPr>
                <a:t>请在此输入文本</a:t>
              </a:r>
              <a:endParaRPr lang="en-US" altLang="zh-CN" sz="1600" dirty="0">
                <a:solidFill>
                  <a:prstClr val="black">
                    <a:lumMod val="85000"/>
                    <a:lumOff val="15000"/>
                  </a:prstClr>
                </a:solidFill>
                <a:latin typeface="Arial"/>
                <a:ea typeface="微软雅黑"/>
                <a:cs typeface="+mn-ea"/>
                <a:sym typeface="+mn-lt"/>
              </a:endParaRPr>
            </a:p>
          </p:txBody>
        </p:sp>
        <p:sp>
          <p:nvSpPr>
            <p:cNvPr id="6" name="矩形 5"/>
            <p:cNvSpPr/>
            <p:nvPr/>
          </p:nvSpPr>
          <p:spPr>
            <a:xfrm>
              <a:off x="520386" y="3579867"/>
              <a:ext cx="3217632" cy="577226"/>
            </a:xfrm>
            <a:prstGeom prst="rect">
              <a:avLst/>
            </a:prstGeom>
          </p:spPr>
          <p:txBody>
            <a:bodyPr wrap="square">
              <a:spAutoFit/>
            </a:bodyPr>
            <a:lstStyle/>
            <a:p>
              <a:pPr defTabSz="1625133">
                <a:spcBef>
                  <a:spcPct val="20000"/>
                </a:spcBef>
                <a:defRPr/>
              </a:pPr>
              <a:r>
                <a:rPr lang="zh-CN" altLang="en-US" sz="1467"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467" dirty="0">
                <a:solidFill>
                  <a:prstClr val="black">
                    <a:lumMod val="50000"/>
                    <a:lumOff val="50000"/>
                  </a:prstClr>
                </a:solidFill>
                <a:latin typeface="Arial"/>
                <a:ea typeface="微软雅黑"/>
                <a:cs typeface="+mn-ea"/>
                <a:sym typeface="+mn-lt"/>
              </a:endParaRPr>
            </a:p>
          </p:txBody>
        </p:sp>
      </p:grpSp>
      <p:grpSp>
        <p:nvGrpSpPr>
          <p:cNvPr id="7" name="组合 6"/>
          <p:cNvGrpSpPr/>
          <p:nvPr/>
        </p:nvGrpSpPr>
        <p:grpSpPr>
          <a:xfrm>
            <a:off x="7071864" y="3710670"/>
            <a:ext cx="3600153" cy="1607958"/>
            <a:chOff x="390610" y="2951124"/>
            <a:chExt cx="3347408" cy="1205969"/>
          </a:xfrm>
        </p:grpSpPr>
        <p:cxnSp>
          <p:nvCxnSpPr>
            <p:cNvPr id="8" name="直接连接符 7"/>
            <p:cNvCxnSpPr/>
            <p:nvPr/>
          </p:nvCxnSpPr>
          <p:spPr>
            <a:xfrm>
              <a:off x="390610" y="2951124"/>
              <a:ext cx="0" cy="580304"/>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0165" y="3078943"/>
              <a:ext cx="2174888" cy="346249"/>
            </a:xfrm>
            <a:prstGeom prst="rect">
              <a:avLst/>
            </a:prstGeom>
          </p:spPr>
          <p:txBody>
            <a:bodyPr wrap="none">
              <a:spAutoFit/>
            </a:bodyPr>
            <a:lstStyle/>
            <a:p>
              <a:pPr algn="r" defTabSz="1219170"/>
              <a:r>
                <a:rPr lang="zh-CN" altLang="en-US" sz="2400" dirty="0">
                  <a:solidFill>
                    <a:prstClr val="black">
                      <a:lumMod val="85000"/>
                      <a:lumOff val="15000"/>
                    </a:prstClr>
                  </a:solidFill>
                  <a:latin typeface="Arial"/>
                  <a:ea typeface="微软雅黑"/>
                  <a:cs typeface="+mn-ea"/>
                  <a:sym typeface="+mn-lt"/>
                </a:rPr>
                <a:t>请在此输入文本</a:t>
              </a:r>
              <a:endParaRPr lang="en-US" altLang="zh-CN" sz="1600" dirty="0">
                <a:solidFill>
                  <a:prstClr val="black">
                    <a:lumMod val="85000"/>
                    <a:lumOff val="15000"/>
                  </a:prstClr>
                </a:solidFill>
                <a:latin typeface="Arial"/>
                <a:ea typeface="微软雅黑"/>
                <a:cs typeface="+mn-ea"/>
                <a:sym typeface="+mn-lt"/>
              </a:endParaRPr>
            </a:p>
          </p:txBody>
        </p:sp>
        <p:sp>
          <p:nvSpPr>
            <p:cNvPr id="10" name="矩形 9"/>
            <p:cNvSpPr/>
            <p:nvPr/>
          </p:nvSpPr>
          <p:spPr>
            <a:xfrm>
              <a:off x="520386" y="3579867"/>
              <a:ext cx="3217632" cy="577226"/>
            </a:xfrm>
            <a:prstGeom prst="rect">
              <a:avLst/>
            </a:prstGeom>
          </p:spPr>
          <p:txBody>
            <a:bodyPr wrap="square">
              <a:spAutoFit/>
            </a:bodyPr>
            <a:lstStyle/>
            <a:p>
              <a:pPr defTabSz="1625133">
                <a:spcBef>
                  <a:spcPct val="20000"/>
                </a:spcBef>
                <a:defRPr/>
              </a:pPr>
              <a:r>
                <a:rPr lang="zh-CN" altLang="en-US" sz="1467"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467" dirty="0">
                <a:solidFill>
                  <a:prstClr val="black">
                    <a:lumMod val="50000"/>
                    <a:lumOff val="50000"/>
                  </a:prstClr>
                </a:solidFill>
                <a:latin typeface="Arial"/>
                <a:ea typeface="微软雅黑"/>
                <a:cs typeface="+mn-ea"/>
                <a:sym typeface="+mn-lt"/>
              </a:endParaRPr>
            </a:p>
          </p:txBody>
        </p:sp>
      </p:grpSp>
      <p:sp>
        <p:nvSpPr>
          <p:cNvPr id="11" name="文本框 10">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12"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13" name="矩形 12">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1250553146"/>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86035076"/>
              </p:ext>
            </p:extLst>
          </p:nvPr>
        </p:nvGraphicFramePr>
        <p:xfrm>
          <a:off x="622853" y="1121259"/>
          <a:ext cx="6049211" cy="4804019"/>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6874136" y="1622209"/>
            <a:ext cx="4406441" cy="1789985"/>
            <a:chOff x="367523" y="2988988"/>
            <a:chExt cx="3503538" cy="1342489"/>
          </a:xfrm>
        </p:grpSpPr>
        <p:cxnSp>
          <p:nvCxnSpPr>
            <p:cNvPr id="4" name="直接连接符 3"/>
            <p:cNvCxnSpPr/>
            <p:nvPr/>
          </p:nvCxnSpPr>
          <p:spPr>
            <a:xfrm>
              <a:off x="467544" y="2988988"/>
              <a:ext cx="0" cy="58030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35633" y="3094474"/>
              <a:ext cx="1125673" cy="253916"/>
            </a:xfrm>
            <a:prstGeom prst="rect">
              <a:avLst/>
            </a:prstGeom>
          </p:spPr>
          <p:txBody>
            <a:bodyPr wrap="none">
              <a:spAutoFit/>
            </a:bodyPr>
            <a:lstStyle/>
            <a:p>
              <a:pPr defTabSz="1219170"/>
              <a:r>
                <a:rPr lang="zh-CN" altLang="en-US" sz="1600" dirty="0">
                  <a:solidFill>
                    <a:prstClr val="black">
                      <a:lumMod val="85000"/>
                      <a:lumOff val="15000"/>
                    </a:prstClr>
                  </a:solidFill>
                  <a:latin typeface="Arial"/>
                  <a:ea typeface="微软雅黑"/>
                  <a:cs typeface="+mn-ea"/>
                  <a:sym typeface="+mn-lt"/>
                </a:rPr>
                <a:t>添加标题内容</a:t>
              </a:r>
              <a:endParaRPr lang="en-US" altLang="zh-CN" sz="1600" dirty="0">
                <a:solidFill>
                  <a:prstClr val="black">
                    <a:lumMod val="85000"/>
                    <a:lumOff val="15000"/>
                  </a:prstClr>
                </a:solidFill>
                <a:latin typeface="Arial"/>
                <a:ea typeface="微软雅黑"/>
                <a:cs typeface="+mn-ea"/>
                <a:sym typeface="+mn-lt"/>
              </a:endParaRPr>
            </a:p>
          </p:txBody>
        </p:sp>
        <p:sp>
          <p:nvSpPr>
            <p:cNvPr id="6" name="矩形 5"/>
            <p:cNvSpPr/>
            <p:nvPr/>
          </p:nvSpPr>
          <p:spPr>
            <a:xfrm>
              <a:off x="367523" y="3666680"/>
              <a:ext cx="3503538" cy="664797"/>
            </a:xfrm>
            <a:prstGeom prst="rect">
              <a:avLst/>
            </a:prstGeo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normAutofit/>
            </a:bodyPr>
            <a:lstStyle/>
            <a:p>
              <a:pPr defTabSz="1625133">
                <a:spcBef>
                  <a:spcPct val="20000"/>
                </a:spcBef>
                <a:defRPr/>
              </a:pPr>
              <a:r>
                <a:rPr lang="zh-CN" altLang="en-US" sz="1333"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333" dirty="0">
                <a:solidFill>
                  <a:prstClr val="black">
                    <a:lumMod val="50000"/>
                    <a:lumOff val="50000"/>
                  </a:prstClr>
                </a:solidFill>
                <a:latin typeface="Arial"/>
                <a:ea typeface="微软雅黑"/>
                <a:cs typeface="+mn-ea"/>
                <a:sym typeface="+mn-lt"/>
              </a:endParaRPr>
            </a:p>
          </p:txBody>
        </p:sp>
      </p:grpSp>
      <p:grpSp>
        <p:nvGrpSpPr>
          <p:cNvPr id="7" name="组合 6"/>
          <p:cNvGrpSpPr/>
          <p:nvPr/>
        </p:nvGrpSpPr>
        <p:grpSpPr>
          <a:xfrm>
            <a:off x="6869729" y="3929952"/>
            <a:ext cx="4410599" cy="1789985"/>
            <a:chOff x="367523" y="2988988"/>
            <a:chExt cx="3506843" cy="1342489"/>
          </a:xfrm>
        </p:grpSpPr>
        <p:cxnSp>
          <p:nvCxnSpPr>
            <p:cNvPr id="8" name="直接连接符 7"/>
            <p:cNvCxnSpPr/>
            <p:nvPr/>
          </p:nvCxnSpPr>
          <p:spPr>
            <a:xfrm>
              <a:off x="467544" y="2988988"/>
              <a:ext cx="0" cy="58030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51914" y="3094474"/>
              <a:ext cx="1125673" cy="253916"/>
            </a:xfrm>
            <a:prstGeom prst="rect">
              <a:avLst/>
            </a:prstGeom>
          </p:spPr>
          <p:txBody>
            <a:bodyPr wrap="none">
              <a:spAutoFit/>
            </a:bodyPr>
            <a:lstStyle/>
            <a:p>
              <a:pPr defTabSz="1219170"/>
              <a:r>
                <a:rPr lang="zh-CN" altLang="en-US" sz="1600" dirty="0">
                  <a:solidFill>
                    <a:prstClr val="black">
                      <a:lumMod val="85000"/>
                      <a:lumOff val="15000"/>
                    </a:prstClr>
                  </a:solidFill>
                  <a:latin typeface="Arial"/>
                  <a:ea typeface="微软雅黑"/>
                  <a:cs typeface="+mn-ea"/>
                  <a:sym typeface="+mn-lt"/>
                </a:rPr>
                <a:t>添加标题内容</a:t>
              </a:r>
              <a:endParaRPr lang="en-US" altLang="zh-CN" sz="1600" dirty="0">
                <a:solidFill>
                  <a:prstClr val="black">
                    <a:lumMod val="85000"/>
                    <a:lumOff val="15000"/>
                  </a:prstClr>
                </a:solidFill>
                <a:latin typeface="Arial"/>
                <a:ea typeface="微软雅黑"/>
                <a:cs typeface="+mn-ea"/>
                <a:sym typeface="+mn-lt"/>
              </a:endParaRPr>
            </a:p>
          </p:txBody>
        </p:sp>
        <p:sp>
          <p:nvSpPr>
            <p:cNvPr id="10" name="矩形 9"/>
            <p:cNvSpPr/>
            <p:nvPr/>
          </p:nvSpPr>
          <p:spPr>
            <a:xfrm>
              <a:off x="367523" y="3666680"/>
              <a:ext cx="3506843" cy="664797"/>
            </a:xfrm>
            <a:prstGeom prst="rect">
              <a:avLst/>
            </a:prstGeo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normAutofit/>
            </a:bodyPr>
            <a:lstStyle/>
            <a:p>
              <a:pPr defTabSz="1625133">
                <a:spcBef>
                  <a:spcPct val="20000"/>
                </a:spcBef>
                <a:defRPr/>
              </a:pPr>
              <a:r>
                <a:rPr lang="zh-CN" altLang="en-US" sz="1333" dirty="0">
                  <a:solidFill>
                    <a:prstClr val="black">
                      <a:lumMod val="50000"/>
                      <a:lumOff val="50000"/>
                    </a:prstClr>
                  </a:solidFill>
                  <a:latin typeface="Arial"/>
                  <a:ea typeface="微软雅黑"/>
                  <a:cs typeface="+mn-ea"/>
                  <a:sym typeface="+mn-lt"/>
                </a:rPr>
                <a:t>此处添加详细文本描述，建议与标题相关并符合整体语言风格，语言描述尽量简洁生动。</a:t>
              </a:r>
              <a:endParaRPr lang="en-US" altLang="zh-CN" sz="1333" dirty="0">
                <a:solidFill>
                  <a:prstClr val="black">
                    <a:lumMod val="50000"/>
                    <a:lumOff val="50000"/>
                  </a:prstClr>
                </a:solidFill>
                <a:latin typeface="Arial"/>
                <a:ea typeface="微软雅黑"/>
                <a:cs typeface="+mn-ea"/>
                <a:sym typeface="+mn-lt"/>
              </a:endParaRPr>
            </a:p>
          </p:txBody>
        </p:sp>
      </p:grpSp>
      <p:sp>
        <p:nvSpPr>
          <p:cNvPr id="11" name="文本框 10">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12"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13" name="矩形 12">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4246035820"/>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C8A18252-ABCB-48A2-BE34-45C7FDDC0CC3}"/>
              </a:ext>
            </a:extLst>
          </p:cNvPr>
          <p:cNvSpPr txBox="1"/>
          <p:nvPr/>
        </p:nvSpPr>
        <p:spPr>
          <a:xfrm>
            <a:off x="5552290" y="5205773"/>
            <a:ext cx="1656185" cy="311460"/>
          </a:xfrm>
          <a:prstGeom prst="rect">
            <a:avLst/>
          </a:prstGeom>
          <a:ln>
            <a:solidFill>
              <a:sysClr val="window" lastClr="FFFFFF"/>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914377">
              <a:defRPr/>
            </a:pPr>
            <a:r>
              <a:rPr lang="zh-CN" altLang="en-US" sz="1600" dirty="0">
                <a:solidFill>
                  <a:prstClr val="white"/>
                </a:solidFill>
                <a:latin typeface="Arial"/>
                <a:ea typeface="微软雅黑"/>
                <a:cs typeface="+mn-ea"/>
                <a:sym typeface="+mn-lt"/>
              </a:rPr>
              <a:t>汇报：张三</a:t>
            </a:r>
          </a:p>
        </p:txBody>
      </p:sp>
      <p:sp>
        <p:nvSpPr>
          <p:cNvPr id="3" name="Freeform 6">
            <a:extLst>
              <a:ext uri="{FF2B5EF4-FFF2-40B4-BE49-F238E27FC236}">
                <a16:creationId xmlns:a16="http://schemas.microsoft.com/office/drawing/2014/main" id="{C3BEB44F-18E3-48FF-BE49-79D367A1740A}"/>
              </a:ext>
            </a:extLst>
          </p:cNvPr>
          <p:cNvSpPr/>
          <p:nvPr/>
        </p:nvSpPr>
        <p:spPr bwMode="auto">
          <a:xfrm>
            <a:off x="5770399" y="1958394"/>
            <a:ext cx="653720" cy="4899607"/>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ysClr val="window" lastClr="FFFFFF">
              <a:lumMod val="85000"/>
            </a:sysClr>
          </a:solidFill>
          <a:ln>
            <a:noFill/>
          </a:ln>
        </p:spPr>
        <p:txBody>
          <a:bodyPr vert="horz" wrap="square" lIns="91440" tIns="45720" rIns="91440" bIns="45720" numCol="1" anchor="t" anchorCtr="0" compatLnSpc="1"/>
          <a:lstStyle/>
          <a:p>
            <a:pPr defTabSz="1219170">
              <a:defRPr/>
            </a:pPr>
            <a:endParaRPr lang="zh-CN" altLang="en-US" sz="2400" kern="0" dirty="0">
              <a:solidFill>
                <a:prstClr val="black"/>
              </a:solidFill>
              <a:latin typeface="Arial"/>
              <a:ea typeface="微软雅黑"/>
              <a:cs typeface="+mn-ea"/>
              <a:sym typeface="+mn-lt"/>
            </a:endParaRPr>
          </a:p>
        </p:txBody>
      </p:sp>
      <p:sp>
        <p:nvSpPr>
          <p:cNvPr id="4" name="Freeform 8">
            <a:extLst>
              <a:ext uri="{FF2B5EF4-FFF2-40B4-BE49-F238E27FC236}">
                <a16:creationId xmlns:a16="http://schemas.microsoft.com/office/drawing/2014/main" id="{58AA41C0-496F-43C8-93E3-2A90E4A931AD}"/>
              </a:ext>
            </a:extLst>
          </p:cNvPr>
          <p:cNvSpPr/>
          <p:nvPr/>
        </p:nvSpPr>
        <p:spPr bwMode="auto">
          <a:xfrm>
            <a:off x="4053125" y="3999229"/>
            <a:ext cx="2695339" cy="2858771"/>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2078C2"/>
          </a:solidFill>
          <a:ln>
            <a:noFill/>
          </a:ln>
        </p:spPr>
        <p:txBody>
          <a:bodyPr vert="horz" wrap="square" lIns="91440" tIns="45720" rIns="91440" bIns="45720" numCol="1" anchor="t" anchorCtr="0" compatLnSpc="1"/>
          <a:lstStyle/>
          <a:p>
            <a:pPr defTabSz="1219170">
              <a:defRPr/>
            </a:pPr>
            <a:endParaRPr lang="zh-CN" altLang="en-US" sz="1351" dirty="0">
              <a:solidFill>
                <a:prstClr val="black"/>
              </a:solidFill>
              <a:latin typeface="Arial"/>
              <a:ea typeface="微软雅黑"/>
              <a:cs typeface="+mn-ea"/>
              <a:sym typeface="+mn-lt"/>
            </a:endParaRPr>
          </a:p>
        </p:txBody>
      </p:sp>
      <p:sp>
        <p:nvSpPr>
          <p:cNvPr id="5" name="Oval 9">
            <a:extLst>
              <a:ext uri="{FF2B5EF4-FFF2-40B4-BE49-F238E27FC236}">
                <a16:creationId xmlns:a16="http://schemas.microsoft.com/office/drawing/2014/main" id="{FABD6FBB-0FCC-40DC-B14B-07C44859B127}"/>
              </a:ext>
            </a:extLst>
          </p:cNvPr>
          <p:cNvSpPr>
            <a:spLocks noChangeArrowheads="1"/>
          </p:cNvSpPr>
          <p:nvPr/>
        </p:nvSpPr>
        <p:spPr bwMode="auto">
          <a:xfrm>
            <a:off x="4450387" y="2780929"/>
            <a:ext cx="980581" cy="978067"/>
          </a:xfrm>
          <a:prstGeom prst="ellipse">
            <a:avLst/>
          </a:prstGeom>
          <a:solidFill>
            <a:srgbClr val="05A39C"/>
          </a:solidFill>
          <a:ln>
            <a:noFill/>
          </a:ln>
        </p:spPr>
        <p:txBody>
          <a:bodyPr vert="horz" wrap="none" lIns="0" tIns="45720" rIns="0" bIns="45720" numCol="1" anchor="ctr" anchorCtr="0" compatLnSpc="1"/>
          <a:lstStyle/>
          <a:p>
            <a:pPr algn="ctr" defTabSz="1219170">
              <a:defRPr/>
            </a:pPr>
            <a:r>
              <a:rPr lang="en-US" altLang="zh-CN" sz="2000" dirty="0">
                <a:solidFill>
                  <a:prstClr val="white"/>
                </a:solidFill>
                <a:latin typeface="Arial"/>
                <a:ea typeface="微软雅黑"/>
                <a:cs typeface="+mn-ea"/>
                <a:sym typeface="+mn-lt"/>
              </a:rPr>
              <a:t>20XX</a:t>
            </a:r>
            <a:endParaRPr lang="zh-CN" altLang="en-US" sz="2000" dirty="0">
              <a:solidFill>
                <a:prstClr val="white"/>
              </a:solidFill>
              <a:latin typeface="Arial"/>
              <a:ea typeface="微软雅黑"/>
              <a:cs typeface="+mn-ea"/>
              <a:sym typeface="+mn-lt"/>
            </a:endParaRPr>
          </a:p>
        </p:txBody>
      </p:sp>
      <p:sp>
        <p:nvSpPr>
          <p:cNvPr id="6" name="Oval 10">
            <a:extLst>
              <a:ext uri="{FF2B5EF4-FFF2-40B4-BE49-F238E27FC236}">
                <a16:creationId xmlns:a16="http://schemas.microsoft.com/office/drawing/2014/main" id="{122D722E-7CD8-456D-B35A-5C47206181FB}"/>
              </a:ext>
            </a:extLst>
          </p:cNvPr>
          <p:cNvSpPr>
            <a:spLocks noChangeArrowheads="1"/>
          </p:cNvSpPr>
          <p:nvPr/>
        </p:nvSpPr>
        <p:spPr bwMode="auto">
          <a:xfrm>
            <a:off x="6756009" y="2780929"/>
            <a:ext cx="985609" cy="978067"/>
          </a:xfrm>
          <a:prstGeom prst="ellipse">
            <a:avLst/>
          </a:prstGeom>
          <a:solidFill>
            <a:srgbClr val="F9AF44"/>
          </a:solidFill>
          <a:ln>
            <a:noFill/>
          </a:ln>
        </p:spPr>
        <p:txBody>
          <a:bodyPr vert="horz" wrap="none" lIns="0" tIns="45720" rIns="0" bIns="45720" numCol="1" anchor="ctr" anchorCtr="0" compatLnSpc="1"/>
          <a:lstStyle/>
          <a:p>
            <a:pPr algn="ctr" defTabSz="1219170">
              <a:defRPr/>
            </a:pPr>
            <a:r>
              <a:rPr lang="en-US" altLang="zh-CN" sz="2000" dirty="0">
                <a:solidFill>
                  <a:prstClr val="white"/>
                </a:solidFill>
                <a:latin typeface="Arial"/>
                <a:ea typeface="微软雅黑"/>
                <a:cs typeface="+mn-ea"/>
                <a:sym typeface="+mn-lt"/>
              </a:rPr>
              <a:t>20XX</a:t>
            </a:r>
            <a:endParaRPr lang="zh-CN" altLang="en-US" sz="2000" dirty="0">
              <a:solidFill>
                <a:prstClr val="white"/>
              </a:solidFill>
              <a:latin typeface="Arial"/>
              <a:ea typeface="微软雅黑"/>
              <a:cs typeface="+mn-ea"/>
              <a:sym typeface="+mn-lt"/>
            </a:endParaRPr>
          </a:p>
        </p:txBody>
      </p:sp>
      <p:graphicFrame>
        <p:nvGraphicFramePr>
          <p:cNvPr id="7" name="图表 6">
            <a:extLst>
              <a:ext uri="{FF2B5EF4-FFF2-40B4-BE49-F238E27FC236}">
                <a16:creationId xmlns:a16="http://schemas.microsoft.com/office/drawing/2014/main" id="{44D4C7F0-26B5-4EA7-8249-01B0BCEF81AD}"/>
              </a:ext>
            </a:extLst>
          </p:cNvPr>
          <p:cNvGraphicFramePr/>
          <p:nvPr>
            <p:extLst>
              <p:ext uri="{D42A27DB-BD31-4B8C-83A1-F6EECF244321}">
                <p14:modId xmlns:p14="http://schemas.microsoft.com/office/powerpoint/2010/main" val="1606139887"/>
              </p:ext>
            </p:extLst>
          </p:nvPr>
        </p:nvGraphicFramePr>
        <p:xfrm>
          <a:off x="911426" y="2779306"/>
          <a:ext cx="2923391" cy="19883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图表 7">
            <a:extLst>
              <a:ext uri="{FF2B5EF4-FFF2-40B4-BE49-F238E27FC236}">
                <a16:creationId xmlns:a16="http://schemas.microsoft.com/office/drawing/2014/main" id="{5336DBA0-EADB-44B6-A411-3A74A74DBB58}"/>
              </a:ext>
            </a:extLst>
          </p:cNvPr>
          <p:cNvGraphicFramePr/>
          <p:nvPr>
            <p:extLst>
              <p:ext uri="{D42A27DB-BD31-4B8C-83A1-F6EECF244321}">
                <p14:modId xmlns:p14="http://schemas.microsoft.com/office/powerpoint/2010/main" val="1515757553"/>
              </p:ext>
            </p:extLst>
          </p:nvPr>
        </p:nvGraphicFramePr>
        <p:xfrm>
          <a:off x="8229954" y="2779306"/>
          <a:ext cx="2923391" cy="1988351"/>
        </p:xfrm>
        <a:graphic>
          <a:graphicData uri="http://schemas.openxmlformats.org/drawingml/2006/chart">
            <c:chart xmlns:c="http://schemas.openxmlformats.org/drawingml/2006/chart" xmlns:r="http://schemas.openxmlformats.org/officeDocument/2006/relationships" r:id="rId8"/>
          </a:graphicData>
        </a:graphic>
      </p:graphicFrame>
      <p:sp>
        <p:nvSpPr>
          <p:cNvPr id="9" name="Freeform 7">
            <a:extLst>
              <a:ext uri="{FF2B5EF4-FFF2-40B4-BE49-F238E27FC236}">
                <a16:creationId xmlns:a16="http://schemas.microsoft.com/office/drawing/2014/main" id="{0DDB0F67-E373-4D2E-BA66-17F32EBCBF11}"/>
              </a:ext>
            </a:extLst>
          </p:cNvPr>
          <p:cNvSpPr/>
          <p:nvPr/>
        </p:nvSpPr>
        <p:spPr bwMode="auto">
          <a:xfrm>
            <a:off x="5443540" y="3999229"/>
            <a:ext cx="2695339" cy="2858771"/>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F3572D"/>
          </a:solidFill>
          <a:ln>
            <a:noFill/>
          </a:ln>
        </p:spPr>
        <p:txBody>
          <a:bodyPr vert="horz" wrap="square" lIns="91440" tIns="45720" rIns="91440" bIns="45720" numCol="1" anchor="t" anchorCtr="0" compatLnSpc="1"/>
          <a:lstStyle/>
          <a:p>
            <a:pPr defTabSz="1219170">
              <a:defRPr/>
            </a:pPr>
            <a:endParaRPr lang="zh-CN" altLang="en-US" sz="1351" dirty="0">
              <a:solidFill>
                <a:prstClr val="black"/>
              </a:solidFill>
              <a:latin typeface="Arial"/>
              <a:ea typeface="微软雅黑"/>
              <a:cs typeface="+mn-ea"/>
              <a:sym typeface="+mn-lt"/>
            </a:endParaRPr>
          </a:p>
        </p:txBody>
      </p:sp>
      <p:sp>
        <p:nvSpPr>
          <p:cNvPr id="10" name="PA-îSļîḍê">
            <a:extLst>
              <a:ext uri="{FF2B5EF4-FFF2-40B4-BE49-F238E27FC236}">
                <a16:creationId xmlns:a16="http://schemas.microsoft.com/office/drawing/2014/main" id="{F69B1FF9-47D3-4D3E-8D2B-6F18CCFD519C}"/>
              </a:ext>
            </a:extLst>
          </p:cNvPr>
          <p:cNvSpPr/>
          <p:nvPr>
            <p:custDataLst>
              <p:tags r:id="rId1"/>
            </p:custDataLst>
          </p:nvPr>
        </p:nvSpPr>
        <p:spPr bwMode="auto">
          <a:xfrm>
            <a:off x="1260695" y="5456479"/>
            <a:ext cx="2933700" cy="8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77">
              <a:lnSpc>
                <a:spcPct val="120000"/>
              </a:lnSpc>
              <a:spcBef>
                <a:spcPct val="0"/>
              </a:spcBef>
              <a:defRPr/>
            </a:pPr>
            <a:r>
              <a:rPr lang="zh-CN" altLang="en-US" sz="1200" dirty="0">
                <a:solidFill>
                  <a:prstClr val="black">
                    <a:lumMod val="65000"/>
                    <a:lumOff val="35000"/>
                  </a:prstClr>
                </a:solidFill>
                <a:latin typeface="Arial"/>
                <a:ea typeface="微软雅黑"/>
                <a:cs typeface="+mn-ea"/>
                <a:sym typeface="+mn-lt"/>
              </a:rPr>
              <a:t>此处添加详细文本描述，语言描述尽量简洁生动。</a:t>
            </a:r>
            <a:r>
              <a:rPr lang="en-US" altLang="zh-CN" sz="1200" dirty="0">
                <a:solidFill>
                  <a:prstClr val="black">
                    <a:lumMod val="65000"/>
                    <a:lumOff val="35000"/>
                  </a:prstClr>
                </a:solidFill>
                <a:latin typeface="Arial"/>
                <a:ea typeface="微软雅黑"/>
                <a:cs typeface="+mn-ea"/>
                <a:sym typeface="+mn-lt"/>
              </a:rPr>
              <a:t>,  </a:t>
            </a:r>
          </a:p>
          <a:p>
            <a:pPr defTabSz="914377">
              <a:lnSpc>
                <a:spcPct val="120000"/>
              </a:lnSpc>
              <a:spcBef>
                <a:spcPct val="0"/>
              </a:spcBef>
              <a:defRPr/>
            </a:pPr>
            <a:r>
              <a:rPr lang="en-US" altLang="zh-CN" sz="1200" dirty="0">
                <a:solidFill>
                  <a:prstClr val="black">
                    <a:lumMod val="65000"/>
                    <a:lumOff val="35000"/>
                  </a:prstClr>
                </a:solidFill>
                <a:latin typeface="Arial"/>
                <a:ea typeface="微软雅黑"/>
                <a:cs typeface="+mn-ea"/>
                <a:sym typeface="+mn-lt"/>
              </a:rPr>
              <a:t>… …</a:t>
            </a:r>
          </a:p>
        </p:txBody>
      </p:sp>
      <p:sp>
        <p:nvSpPr>
          <p:cNvPr id="11" name="PA-îşḷîḑe">
            <a:extLst>
              <a:ext uri="{FF2B5EF4-FFF2-40B4-BE49-F238E27FC236}">
                <a16:creationId xmlns:a16="http://schemas.microsoft.com/office/drawing/2014/main" id="{D46836BE-F6BD-4E84-A832-AA7563346D81}"/>
              </a:ext>
            </a:extLst>
          </p:cNvPr>
          <p:cNvSpPr txBox="1"/>
          <p:nvPr>
            <p:custDataLst>
              <p:tags r:id="rId2"/>
            </p:custDataLst>
          </p:nvPr>
        </p:nvSpPr>
        <p:spPr bwMode="auto">
          <a:xfrm>
            <a:off x="1260695" y="4955066"/>
            <a:ext cx="2933700" cy="50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77">
              <a:spcBef>
                <a:spcPct val="0"/>
              </a:spcBef>
              <a:defRPr/>
            </a:pPr>
            <a:r>
              <a:rPr lang="zh-CN" altLang="en-US" sz="2000" b="1" dirty="0">
                <a:solidFill>
                  <a:prstClr val="black">
                    <a:lumMod val="65000"/>
                    <a:lumOff val="35000"/>
                  </a:prstClr>
                </a:solidFill>
                <a:latin typeface="Arial"/>
                <a:ea typeface="微软雅黑"/>
                <a:cs typeface="+mn-ea"/>
                <a:sym typeface="+mn-lt"/>
              </a:rPr>
              <a:t>添加标题内容</a:t>
            </a:r>
            <a:endParaRPr lang="en-US" altLang="zh-CN" sz="2000" b="1" dirty="0">
              <a:solidFill>
                <a:prstClr val="black">
                  <a:lumMod val="65000"/>
                  <a:lumOff val="35000"/>
                </a:prstClr>
              </a:solidFill>
              <a:latin typeface="Arial"/>
              <a:ea typeface="微软雅黑"/>
              <a:cs typeface="+mn-ea"/>
              <a:sym typeface="+mn-lt"/>
            </a:endParaRPr>
          </a:p>
        </p:txBody>
      </p:sp>
      <p:sp>
        <p:nvSpPr>
          <p:cNvPr id="12" name="PA-îSļîḍê">
            <a:extLst>
              <a:ext uri="{FF2B5EF4-FFF2-40B4-BE49-F238E27FC236}">
                <a16:creationId xmlns:a16="http://schemas.microsoft.com/office/drawing/2014/main" id="{CFC8C454-7B39-4A65-A040-191347173355}"/>
              </a:ext>
            </a:extLst>
          </p:cNvPr>
          <p:cNvSpPr/>
          <p:nvPr>
            <p:custDataLst>
              <p:tags r:id="rId3"/>
            </p:custDataLst>
          </p:nvPr>
        </p:nvSpPr>
        <p:spPr bwMode="auto">
          <a:xfrm>
            <a:off x="8247629" y="5456479"/>
            <a:ext cx="2933700" cy="8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77">
              <a:lnSpc>
                <a:spcPct val="120000"/>
              </a:lnSpc>
              <a:spcBef>
                <a:spcPct val="0"/>
              </a:spcBef>
              <a:defRPr/>
            </a:pPr>
            <a:r>
              <a:rPr lang="zh-CN" altLang="en-US" sz="1200" dirty="0">
                <a:solidFill>
                  <a:prstClr val="black">
                    <a:lumMod val="65000"/>
                    <a:lumOff val="35000"/>
                  </a:prstClr>
                </a:solidFill>
                <a:latin typeface="Arial"/>
                <a:ea typeface="微软雅黑"/>
                <a:cs typeface="+mn-ea"/>
                <a:sym typeface="+mn-lt"/>
              </a:rPr>
              <a:t>此处添加详细文本描述，语言描述尽量简洁生动。</a:t>
            </a:r>
            <a:r>
              <a:rPr lang="en-US" altLang="zh-CN" sz="1200" dirty="0">
                <a:solidFill>
                  <a:prstClr val="black">
                    <a:lumMod val="65000"/>
                    <a:lumOff val="35000"/>
                  </a:prstClr>
                </a:solidFill>
                <a:latin typeface="Arial"/>
                <a:ea typeface="微软雅黑"/>
                <a:cs typeface="+mn-ea"/>
                <a:sym typeface="+mn-lt"/>
              </a:rPr>
              <a:t>,  </a:t>
            </a:r>
          </a:p>
          <a:p>
            <a:pPr defTabSz="914377">
              <a:lnSpc>
                <a:spcPct val="120000"/>
              </a:lnSpc>
              <a:spcBef>
                <a:spcPct val="0"/>
              </a:spcBef>
              <a:defRPr/>
            </a:pPr>
            <a:r>
              <a:rPr lang="en-US" altLang="zh-CN" sz="1200" dirty="0">
                <a:solidFill>
                  <a:prstClr val="black">
                    <a:lumMod val="65000"/>
                    <a:lumOff val="35000"/>
                  </a:prstClr>
                </a:solidFill>
                <a:latin typeface="Arial"/>
                <a:ea typeface="微软雅黑"/>
                <a:cs typeface="+mn-ea"/>
                <a:sym typeface="+mn-lt"/>
              </a:rPr>
              <a:t>… …</a:t>
            </a:r>
          </a:p>
        </p:txBody>
      </p:sp>
      <p:sp>
        <p:nvSpPr>
          <p:cNvPr id="13" name="PA-îşḷîḑe">
            <a:extLst>
              <a:ext uri="{FF2B5EF4-FFF2-40B4-BE49-F238E27FC236}">
                <a16:creationId xmlns:a16="http://schemas.microsoft.com/office/drawing/2014/main" id="{BD8B1E84-E886-4E8C-95E0-A7B3C7E4E6C4}"/>
              </a:ext>
            </a:extLst>
          </p:cNvPr>
          <p:cNvSpPr txBox="1"/>
          <p:nvPr>
            <p:custDataLst>
              <p:tags r:id="rId4"/>
            </p:custDataLst>
          </p:nvPr>
        </p:nvSpPr>
        <p:spPr bwMode="auto">
          <a:xfrm>
            <a:off x="8247629" y="4955066"/>
            <a:ext cx="2933700" cy="50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4377">
              <a:spcBef>
                <a:spcPct val="0"/>
              </a:spcBef>
              <a:defRPr/>
            </a:pPr>
            <a:r>
              <a:rPr lang="zh-CN" altLang="en-US" sz="2000" b="1" dirty="0">
                <a:solidFill>
                  <a:prstClr val="black">
                    <a:lumMod val="65000"/>
                    <a:lumOff val="35000"/>
                  </a:prstClr>
                </a:solidFill>
                <a:latin typeface="Arial"/>
                <a:ea typeface="微软雅黑"/>
                <a:cs typeface="+mn-ea"/>
                <a:sym typeface="+mn-lt"/>
              </a:rPr>
              <a:t>添加标题内容</a:t>
            </a:r>
            <a:endParaRPr lang="en-US" altLang="zh-CN" sz="2000" b="1" dirty="0">
              <a:solidFill>
                <a:prstClr val="black">
                  <a:lumMod val="65000"/>
                  <a:lumOff val="35000"/>
                </a:prstClr>
              </a:solidFill>
              <a:latin typeface="Arial"/>
              <a:ea typeface="微软雅黑"/>
              <a:cs typeface="+mn-ea"/>
              <a:sym typeface="+mn-lt"/>
            </a:endParaRPr>
          </a:p>
        </p:txBody>
      </p:sp>
    </p:spTree>
    <p:extLst>
      <p:ext uri="{BB962C8B-B14F-4D97-AF65-F5344CB8AC3E}">
        <p14:creationId xmlns:p14="http://schemas.microsoft.com/office/powerpoint/2010/main" val="3639796137"/>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par>
                                <p:cTn id="12" presetID="22" presetClass="entr" presetSubtype="2"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par>
                                <p:cTn id="15" presetID="4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ppt_w</p:attrName>
                                        </p:attrNameLst>
                                      </p:cBhvr>
                                      <p:tavLst>
                                        <p:tav tm="0" fmla="#ppt_w*sin(2.5*pi*$)">
                                          <p:val>
                                            <p:fltVal val="0"/>
                                          </p:val>
                                        </p:tav>
                                        <p:tav tm="100000">
                                          <p:val>
                                            <p:fltVal val="1"/>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par>
                                <p:cTn id="20" presetID="55"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ppt_w*0.70"/>
                                          </p:val>
                                        </p:tav>
                                        <p:tav tm="100000">
                                          <p:val>
                                            <p:strVal val="#ppt_w"/>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animEffect transition="in" filter="fade">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ppt_w</p:attrName>
                                        </p:attrNameLst>
                                      </p:cBhvr>
                                      <p:tavLst>
                                        <p:tav tm="0" fmla="#ppt_w*sin(2.5*pi*$)">
                                          <p:val>
                                            <p:fltVal val="0"/>
                                          </p:val>
                                        </p:tav>
                                        <p:tav tm="100000">
                                          <p:val>
                                            <p:fltVal val="1"/>
                                          </p:val>
                                        </p:tav>
                                      </p:tavLst>
                                    </p:anim>
                                    <p:anim calcmode="lin" valueType="num">
                                      <p:cBhvr>
                                        <p:cTn id="32" dur="500" fill="hold"/>
                                        <p:tgtEl>
                                          <p:spTgt spid="6"/>
                                        </p:tgtEl>
                                        <p:attrNameLst>
                                          <p:attrName>ppt_h</p:attrName>
                                        </p:attrNameLst>
                                      </p:cBhvr>
                                      <p:tavLst>
                                        <p:tav tm="0">
                                          <p:val>
                                            <p:strVal val="#ppt_h"/>
                                          </p:val>
                                        </p:tav>
                                        <p:tav tm="100000">
                                          <p:val>
                                            <p:strVal val="#ppt_h"/>
                                          </p:val>
                                        </p:tav>
                                      </p:tavLst>
                                    </p:anim>
                                  </p:childTnLst>
                                </p:cTn>
                              </p:par>
                              <p:par>
                                <p:cTn id="33" presetID="55"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0.7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Graphic spid="7" grpId="0">
        <p:bldAsOne/>
      </p:bldGraphic>
      <p:bldGraphic spid="8" grpId="0">
        <p:bldAsOne/>
      </p:bldGraphic>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4">
            <a:extLst>
              <a:ext uri="{FF2B5EF4-FFF2-40B4-BE49-F238E27FC236}">
                <a16:creationId xmlns:a16="http://schemas.microsoft.com/office/drawing/2014/main" id="{F2C44B0E-3981-447E-94B5-D37242398935}"/>
              </a:ext>
            </a:extLst>
          </p:cNvPr>
          <p:cNvGraphicFramePr/>
          <p:nvPr>
            <p:extLst>
              <p:ext uri="{D42A27DB-BD31-4B8C-83A1-F6EECF244321}">
                <p14:modId xmlns:p14="http://schemas.microsoft.com/office/powerpoint/2010/main" val="3606256061"/>
              </p:ext>
            </p:extLst>
          </p:nvPr>
        </p:nvGraphicFramePr>
        <p:xfrm>
          <a:off x="910578" y="1702899"/>
          <a:ext cx="5027561" cy="3351708"/>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6">
            <a:extLst>
              <a:ext uri="{FF2B5EF4-FFF2-40B4-BE49-F238E27FC236}">
                <a16:creationId xmlns:a16="http://schemas.microsoft.com/office/drawing/2014/main" id="{FEA09A33-9517-4D1B-A16B-CE1C0DD1AAA1}"/>
              </a:ext>
            </a:extLst>
          </p:cNvPr>
          <p:cNvCxnSpPr/>
          <p:nvPr/>
        </p:nvCxnSpPr>
        <p:spPr>
          <a:xfrm>
            <a:off x="6517465" y="1702897"/>
            <a:ext cx="0" cy="4214707"/>
          </a:xfrm>
          <a:prstGeom prst="line">
            <a:avLst/>
          </a:prstGeom>
          <a:noFill/>
          <a:ln w="6350" cap="flat" cmpd="sng" algn="ctr">
            <a:solidFill>
              <a:sysClr val="window" lastClr="FFFFFF">
                <a:lumMod val="85000"/>
              </a:sysClr>
            </a:solidFill>
            <a:prstDash val="solid"/>
            <a:miter lim="800000"/>
          </a:ln>
          <a:effectLst/>
        </p:spPr>
      </p:cxnSp>
      <p:sp>
        <p:nvSpPr>
          <p:cNvPr id="5" name="Rectangle: Diagonal Corners Rounded 7">
            <a:extLst>
              <a:ext uri="{FF2B5EF4-FFF2-40B4-BE49-F238E27FC236}">
                <a16:creationId xmlns:a16="http://schemas.microsoft.com/office/drawing/2014/main" id="{BA75F600-75D7-4B3C-A005-732537D47BE5}"/>
              </a:ext>
            </a:extLst>
          </p:cNvPr>
          <p:cNvSpPr/>
          <p:nvPr/>
        </p:nvSpPr>
        <p:spPr>
          <a:xfrm>
            <a:off x="6933436" y="1928959"/>
            <a:ext cx="640080" cy="640080"/>
          </a:xfrm>
          <a:prstGeom prst="round2DiagRect">
            <a:avLst/>
          </a:prstGeom>
          <a:solidFill>
            <a:srgbClr val="05A39C"/>
          </a:solidFill>
          <a:ln w="12700" cap="flat" cmpd="sng" algn="ctr">
            <a:noFill/>
            <a:prstDash val="solid"/>
            <a:miter lim="800000"/>
          </a:ln>
          <a:effectLst/>
        </p:spPr>
        <p:txBody>
          <a:bodyPr rtlCol="0" anchor="ctr"/>
          <a:lstStyle/>
          <a:p>
            <a:pPr algn="ctr" defTabSz="1219170">
              <a:defRPr/>
            </a:pPr>
            <a:endParaRPr lang="en-GB" sz="2400" kern="0">
              <a:solidFill>
                <a:prstClr val="white"/>
              </a:solidFill>
              <a:latin typeface="Arial"/>
              <a:ea typeface="微软雅黑"/>
              <a:cs typeface="+mn-ea"/>
              <a:sym typeface="+mn-lt"/>
            </a:endParaRPr>
          </a:p>
        </p:txBody>
      </p:sp>
      <p:sp>
        <p:nvSpPr>
          <p:cNvPr id="6" name="Rectangle 8">
            <a:extLst>
              <a:ext uri="{FF2B5EF4-FFF2-40B4-BE49-F238E27FC236}">
                <a16:creationId xmlns:a16="http://schemas.microsoft.com/office/drawing/2014/main" id="{E83A7D73-B5EC-4A3F-93C2-C30EE796F074}"/>
              </a:ext>
            </a:extLst>
          </p:cNvPr>
          <p:cNvSpPr/>
          <p:nvPr/>
        </p:nvSpPr>
        <p:spPr>
          <a:xfrm>
            <a:off x="7663641" y="2180862"/>
            <a:ext cx="3514715" cy="461665"/>
          </a:xfrm>
          <a:prstGeom prst="rect">
            <a:avLst/>
          </a:prstGeom>
        </p:spPr>
        <p:txBody>
          <a:bodyPr wrap="square">
            <a:spAutoFit/>
          </a:bodyPr>
          <a:lstStyle/>
          <a:p>
            <a:pPr defTabSz="1219170">
              <a:defRPr/>
            </a:pPr>
            <a:r>
              <a:rPr lang="zh-CN" altLang="en-US" sz="1200"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200" dirty="0">
              <a:solidFill>
                <a:prstClr val="black">
                  <a:lumMod val="75000"/>
                  <a:lumOff val="25000"/>
                </a:prstClr>
              </a:solidFill>
              <a:latin typeface="Arial"/>
              <a:ea typeface="微软雅黑"/>
              <a:cs typeface="+mn-ea"/>
              <a:sym typeface="+mn-lt"/>
            </a:endParaRPr>
          </a:p>
        </p:txBody>
      </p:sp>
      <p:sp>
        <p:nvSpPr>
          <p:cNvPr id="7" name="TextBox 9">
            <a:extLst>
              <a:ext uri="{FF2B5EF4-FFF2-40B4-BE49-F238E27FC236}">
                <a16:creationId xmlns:a16="http://schemas.microsoft.com/office/drawing/2014/main" id="{29EE2BD9-258D-40C6-B950-E22BEE22CF29}"/>
              </a:ext>
            </a:extLst>
          </p:cNvPr>
          <p:cNvSpPr txBox="1"/>
          <p:nvPr/>
        </p:nvSpPr>
        <p:spPr>
          <a:xfrm>
            <a:off x="7663643" y="1895682"/>
            <a:ext cx="1261884" cy="307777"/>
          </a:xfrm>
          <a:prstGeom prst="rect">
            <a:avLst/>
          </a:prstGeom>
          <a:noFill/>
        </p:spPr>
        <p:txBody>
          <a:bodyPr wrap="none" rtlCol="0">
            <a:spAutoFit/>
          </a:bodyPr>
          <a:lstStyle/>
          <a:p>
            <a:pPr defTabSz="1219170">
              <a:defRPr/>
            </a:pPr>
            <a:r>
              <a:rPr lang="zh-CN" altLang="en-US" sz="1400" b="1" dirty="0">
                <a:solidFill>
                  <a:prstClr val="black">
                    <a:lumMod val="75000"/>
                    <a:lumOff val="25000"/>
                  </a:prstClr>
                </a:solidFill>
                <a:latin typeface="Arial"/>
                <a:ea typeface="微软雅黑"/>
                <a:cs typeface="+mn-ea"/>
                <a:sym typeface="+mn-lt"/>
              </a:rPr>
              <a:t>添加标题内容</a:t>
            </a:r>
            <a:endParaRPr lang="en-GB" sz="1400" b="1" dirty="0">
              <a:solidFill>
                <a:prstClr val="black">
                  <a:lumMod val="75000"/>
                  <a:lumOff val="25000"/>
                </a:prstClr>
              </a:solidFill>
              <a:latin typeface="Arial"/>
              <a:ea typeface="微软雅黑"/>
              <a:cs typeface="+mn-ea"/>
              <a:sym typeface="+mn-lt"/>
            </a:endParaRPr>
          </a:p>
        </p:txBody>
      </p:sp>
      <p:grpSp>
        <p:nvGrpSpPr>
          <p:cNvPr id="8" name="Group 4">
            <a:extLst>
              <a:ext uri="{FF2B5EF4-FFF2-40B4-BE49-F238E27FC236}">
                <a16:creationId xmlns:a16="http://schemas.microsoft.com/office/drawing/2014/main" id="{E0AA3940-A5E9-4D6C-8B89-CB9C2AF8D200}"/>
              </a:ext>
            </a:extLst>
          </p:cNvPr>
          <p:cNvGrpSpPr>
            <a:grpSpLocks noChangeAspect="1"/>
          </p:cNvGrpSpPr>
          <p:nvPr/>
        </p:nvGrpSpPr>
        <p:grpSpPr bwMode="auto">
          <a:xfrm>
            <a:off x="7122406" y="2090417"/>
            <a:ext cx="324497" cy="317164"/>
            <a:chOff x="4908" y="1892"/>
            <a:chExt cx="354" cy="346"/>
          </a:xfrm>
          <a:solidFill>
            <a:sysClr val="window" lastClr="FFFFFF"/>
          </a:solidFill>
        </p:grpSpPr>
        <p:sp>
          <p:nvSpPr>
            <p:cNvPr id="9" name="Freeform 6">
              <a:extLst>
                <a:ext uri="{FF2B5EF4-FFF2-40B4-BE49-F238E27FC236}">
                  <a16:creationId xmlns:a16="http://schemas.microsoft.com/office/drawing/2014/main" id="{34B7986B-6BF3-41AB-83A6-6E119E492B71}"/>
                </a:ext>
              </a:extLst>
            </p:cNvPr>
            <p:cNvSpPr/>
            <p:nvPr/>
          </p:nvSpPr>
          <p:spPr bwMode="auto">
            <a:xfrm>
              <a:off x="5204" y="2187"/>
              <a:ext cx="13" cy="13"/>
            </a:xfrm>
            <a:custGeom>
              <a:avLst/>
              <a:gdLst>
                <a:gd name="T0" fmla="*/ 64 w 129"/>
                <a:gd name="T1" fmla="*/ 0 h 128"/>
                <a:gd name="T2" fmla="*/ 85 w 129"/>
                <a:gd name="T3" fmla="*/ 3 h 128"/>
                <a:gd name="T4" fmla="*/ 103 w 129"/>
                <a:gd name="T5" fmla="*/ 13 h 128"/>
                <a:gd name="T6" fmla="*/ 116 w 129"/>
                <a:gd name="T7" fmla="*/ 26 h 128"/>
                <a:gd name="T8" fmla="*/ 126 w 129"/>
                <a:gd name="T9" fmla="*/ 43 h 128"/>
                <a:gd name="T10" fmla="*/ 129 w 129"/>
                <a:gd name="T11" fmla="*/ 64 h 128"/>
                <a:gd name="T12" fmla="*/ 126 w 129"/>
                <a:gd name="T13" fmla="*/ 85 h 128"/>
                <a:gd name="T14" fmla="*/ 116 w 129"/>
                <a:gd name="T15" fmla="*/ 102 h 128"/>
                <a:gd name="T16" fmla="*/ 103 w 129"/>
                <a:gd name="T17" fmla="*/ 115 h 128"/>
                <a:gd name="T18" fmla="*/ 85 w 129"/>
                <a:gd name="T19" fmla="*/ 125 h 128"/>
                <a:gd name="T20" fmla="*/ 64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3 h 128"/>
                <a:gd name="T34" fmla="*/ 13 w 129"/>
                <a:gd name="T35" fmla="*/ 26 h 128"/>
                <a:gd name="T36" fmla="*/ 26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3" y="13"/>
                  </a:lnTo>
                  <a:lnTo>
                    <a:pt x="116" y="26"/>
                  </a:lnTo>
                  <a:lnTo>
                    <a:pt x="126" y="43"/>
                  </a:lnTo>
                  <a:lnTo>
                    <a:pt x="129" y="64"/>
                  </a:lnTo>
                  <a:lnTo>
                    <a:pt x="126" y="85"/>
                  </a:lnTo>
                  <a:lnTo>
                    <a:pt x="116" y="102"/>
                  </a:lnTo>
                  <a:lnTo>
                    <a:pt x="103" y="115"/>
                  </a:lnTo>
                  <a:lnTo>
                    <a:pt x="85" y="125"/>
                  </a:lnTo>
                  <a:lnTo>
                    <a:pt x="64" y="128"/>
                  </a:lnTo>
                  <a:lnTo>
                    <a:pt x="44" y="125"/>
                  </a:lnTo>
                  <a:lnTo>
                    <a:pt x="26" y="115"/>
                  </a:lnTo>
                  <a:lnTo>
                    <a:pt x="13" y="102"/>
                  </a:lnTo>
                  <a:lnTo>
                    <a:pt x="3" y="85"/>
                  </a:lnTo>
                  <a:lnTo>
                    <a:pt x="0" y="64"/>
                  </a:lnTo>
                  <a:lnTo>
                    <a:pt x="3" y="43"/>
                  </a:lnTo>
                  <a:lnTo>
                    <a:pt x="13"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0" name="Freeform 7">
              <a:extLst>
                <a:ext uri="{FF2B5EF4-FFF2-40B4-BE49-F238E27FC236}">
                  <a16:creationId xmlns:a16="http://schemas.microsoft.com/office/drawing/2014/main" id="{524851C4-27D2-4217-B801-08C92D38F2A4}"/>
                </a:ext>
              </a:extLst>
            </p:cNvPr>
            <p:cNvSpPr/>
            <p:nvPr/>
          </p:nvSpPr>
          <p:spPr bwMode="auto">
            <a:xfrm>
              <a:off x="5191" y="2168"/>
              <a:ext cx="13" cy="12"/>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4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4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4"/>
                  </a:lnTo>
                  <a:lnTo>
                    <a:pt x="117" y="102"/>
                  </a:lnTo>
                  <a:lnTo>
                    <a:pt x="102" y="115"/>
                  </a:lnTo>
                  <a:lnTo>
                    <a:pt x="85" y="125"/>
                  </a:lnTo>
                  <a:lnTo>
                    <a:pt x="65" y="128"/>
                  </a:lnTo>
                  <a:lnTo>
                    <a:pt x="44" y="125"/>
                  </a:lnTo>
                  <a:lnTo>
                    <a:pt x="27" y="115"/>
                  </a:lnTo>
                  <a:lnTo>
                    <a:pt x="12" y="102"/>
                  </a:lnTo>
                  <a:lnTo>
                    <a:pt x="4" y="84"/>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1" name="Freeform 8">
              <a:extLst>
                <a:ext uri="{FF2B5EF4-FFF2-40B4-BE49-F238E27FC236}">
                  <a16:creationId xmlns:a16="http://schemas.microsoft.com/office/drawing/2014/main" id="{E0887EFC-4888-455A-B221-402D48073E28}"/>
                </a:ext>
              </a:extLst>
            </p:cNvPr>
            <p:cNvSpPr/>
            <p:nvPr/>
          </p:nvSpPr>
          <p:spPr bwMode="auto">
            <a:xfrm>
              <a:off x="5178" y="2148"/>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4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4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4"/>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4"/>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2" name="Freeform 9">
              <a:extLst>
                <a:ext uri="{FF2B5EF4-FFF2-40B4-BE49-F238E27FC236}">
                  <a16:creationId xmlns:a16="http://schemas.microsoft.com/office/drawing/2014/main" id="{DEF81DEB-CD88-44FC-B5F7-8BE893128EBF}"/>
                </a:ext>
              </a:extLst>
            </p:cNvPr>
            <p:cNvSpPr/>
            <p:nvPr/>
          </p:nvSpPr>
          <p:spPr bwMode="auto">
            <a:xfrm>
              <a:off x="5204" y="2148"/>
              <a:ext cx="13" cy="13"/>
            </a:xfrm>
            <a:custGeom>
              <a:avLst/>
              <a:gdLst>
                <a:gd name="T0" fmla="*/ 64 w 129"/>
                <a:gd name="T1" fmla="*/ 0 h 128"/>
                <a:gd name="T2" fmla="*/ 85 w 129"/>
                <a:gd name="T3" fmla="*/ 3 h 128"/>
                <a:gd name="T4" fmla="*/ 103 w 129"/>
                <a:gd name="T5" fmla="*/ 13 h 128"/>
                <a:gd name="T6" fmla="*/ 116 w 129"/>
                <a:gd name="T7" fmla="*/ 26 h 128"/>
                <a:gd name="T8" fmla="*/ 126 w 129"/>
                <a:gd name="T9" fmla="*/ 44 h 128"/>
                <a:gd name="T10" fmla="*/ 129 w 129"/>
                <a:gd name="T11" fmla="*/ 64 h 128"/>
                <a:gd name="T12" fmla="*/ 126 w 129"/>
                <a:gd name="T13" fmla="*/ 85 h 128"/>
                <a:gd name="T14" fmla="*/ 116 w 129"/>
                <a:gd name="T15" fmla="*/ 102 h 128"/>
                <a:gd name="T16" fmla="*/ 103 w 129"/>
                <a:gd name="T17" fmla="*/ 115 h 128"/>
                <a:gd name="T18" fmla="*/ 85 w 129"/>
                <a:gd name="T19" fmla="*/ 125 h 128"/>
                <a:gd name="T20" fmla="*/ 64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4 h 128"/>
                <a:gd name="T34" fmla="*/ 13 w 129"/>
                <a:gd name="T35" fmla="*/ 26 h 128"/>
                <a:gd name="T36" fmla="*/ 26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3" y="13"/>
                  </a:lnTo>
                  <a:lnTo>
                    <a:pt x="116" y="26"/>
                  </a:lnTo>
                  <a:lnTo>
                    <a:pt x="126" y="44"/>
                  </a:lnTo>
                  <a:lnTo>
                    <a:pt x="129" y="64"/>
                  </a:lnTo>
                  <a:lnTo>
                    <a:pt x="126" y="85"/>
                  </a:lnTo>
                  <a:lnTo>
                    <a:pt x="116" y="102"/>
                  </a:lnTo>
                  <a:lnTo>
                    <a:pt x="103" y="115"/>
                  </a:lnTo>
                  <a:lnTo>
                    <a:pt x="85" y="125"/>
                  </a:lnTo>
                  <a:lnTo>
                    <a:pt x="64" y="128"/>
                  </a:lnTo>
                  <a:lnTo>
                    <a:pt x="44" y="125"/>
                  </a:lnTo>
                  <a:lnTo>
                    <a:pt x="26" y="115"/>
                  </a:lnTo>
                  <a:lnTo>
                    <a:pt x="13" y="102"/>
                  </a:lnTo>
                  <a:lnTo>
                    <a:pt x="3" y="85"/>
                  </a:lnTo>
                  <a:lnTo>
                    <a:pt x="0" y="64"/>
                  </a:lnTo>
                  <a:lnTo>
                    <a:pt x="3" y="44"/>
                  </a:lnTo>
                  <a:lnTo>
                    <a:pt x="13"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3" name="Freeform 10">
              <a:extLst>
                <a:ext uri="{FF2B5EF4-FFF2-40B4-BE49-F238E27FC236}">
                  <a16:creationId xmlns:a16="http://schemas.microsoft.com/office/drawing/2014/main" id="{C3D82D1A-4F54-485A-BAFD-F7C230BCA195}"/>
                </a:ext>
              </a:extLst>
            </p:cNvPr>
            <p:cNvSpPr/>
            <p:nvPr/>
          </p:nvSpPr>
          <p:spPr bwMode="auto">
            <a:xfrm>
              <a:off x="5165" y="2129"/>
              <a:ext cx="13" cy="13"/>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5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5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5"/>
                  </a:lnTo>
                  <a:lnTo>
                    <a:pt x="117" y="102"/>
                  </a:lnTo>
                  <a:lnTo>
                    <a:pt x="103" y="115"/>
                  </a:lnTo>
                  <a:lnTo>
                    <a:pt x="86" y="125"/>
                  </a:lnTo>
                  <a:lnTo>
                    <a:pt x="65" y="128"/>
                  </a:lnTo>
                  <a:lnTo>
                    <a:pt x="45" y="125"/>
                  </a:lnTo>
                  <a:lnTo>
                    <a:pt x="27" y="115"/>
                  </a:lnTo>
                  <a:lnTo>
                    <a:pt x="14" y="102"/>
                  </a:lnTo>
                  <a:lnTo>
                    <a:pt x="4" y="85"/>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4" name="Freeform 11">
              <a:extLst>
                <a:ext uri="{FF2B5EF4-FFF2-40B4-BE49-F238E27FC236}">
                  <a16:creationId xmlns:a16="http://schemas.microsoft.com/office/drawing/2014/main" id="{79E45554-6F49-410A-8214-9568D7CA9438}"/>
                </a:ext>
              </a:extLst>
            </p:cNvPr>
            <p:cNvSpPr/>
            <p:nvPr/>
          </p:nvSpPr>
          <p:spPr bwMode="auto">
            <a:xfrm>
              <a:off x="5191" y="2129"/>
              <a:ext cx="13" cy="13"/>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5"/>
                  </a:lnTo>
                  <a:lnTo>
                    <a:pt x="117" y="102"/>
                  </a:lnTo>
                  <a:lnTo>
                    <a:pt x="102" y="115"/>
                  </a:lnTo>
                  <a:lnTo>
                    <a:pt x="85" y="125"/>
                  </a:lnTo>
                  <a:lnTo>
                    <a:pt x="65" y="128"/>
                  </a:lnTo>
                  <a:lnTo>
                    <a:pt x="44" y="125"/>
                  </a:lnTo>
                  <a:lnTo>
                    <a:pt x="27" y="115"/>
                  </a:lnTo>
                  <a:lnTo>
                    <a:pt x="12" y="102"/>
                  </a:lnTo>
                  <a:lnTo>
                    <a:pt x="4" y="85"/>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5" name="Freeform 12">
              <a:extLst>
                <a:ext uri="{FF2B5EF4-FFF2-40B4-BE49-F238E27FC236}">
                  <a16:creationId xmlns:a16="http://schemas.microsoft.com/office/drawing/2014/main" id="{F97E8E4E-8E51-4770-9F90-D4C5D98E521C}"/>
                </a:ext>
              </a:extLst>
            </p:cNvPr>
            <p:cNvSpPr/>
            <p:nvPr/>
          </p:nvSpPr>
          <p:spPr bwMode="auto">
            <a:xfrm>
              <a:off x="5153" y="2110"/>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3"/>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3"/>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6" name="Freeform 13">
              <a:extLst>
                <a:ext uri="{FF2B5EF4-FFF2-40B4-BE49-F238E27FC236}">
                  <a16:creationId xmlns:a16="http://schemas.microsoft.com/office/drawing/2014/main" id="{9D2D2A23-6562-43BF-965B-44630EF3569E}"/>
                </a:ext>
              </a:extLst>
            </p:cNvPr>
            <p:cNvSpPr/>
            <p:nvPr/>
          </p:nvSpPr>
          <p:spPr bwMode="auto">
            <a:xfrm>
              <a:off x="5178" y="2110"/>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7" name="Freeform 14">
              <a:extLst>
                <a:ext uri="{FF2B5EF4-FFF2-40B4-BE49-F238E27FC236}">
                  <a16:creationId xmlns:a16="http://schemas.microsoft.com/office/drawing/2014/main" id="{0D1EE932-628F-49DF-A4EE-C812512FB454}"/>
                </a:ext>
              </a:extLst>
            </p:cNvPr>
            <p:cNvSpPr/>
            <p:nvPr/>
          </p:nvSpPr>
          <p:spPr bwMode="auto">
            <a:xfrm>
              <a:off x="5217" y="2206"/>
              <a:ext cx="13" cy="13"/>
            </a:xfrm>
            <a:custGeom>
              <a:avLst/>
              <a:gdLst>
                <a:gd name="T0" fmla="*/ 64 w 128"/>
                <a:gd name="T1" fmla="*/ 0 h 128"/>
                <a:gd name="T2" fmla="*/ 85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5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5" y="3"/>
                  </a:lnTo>
                  <a:lnTo>
                    <a:pt x="102" y="13"/>
                  </a:lnTo>
                  <a:lnTo>
                    <a:pt x="116" y="26"/>
                  </a:lnTo>
                  <a:lnTo>
                    <a:pt x="125" y="43"/>
                  </a:lnTo>
                  <a:lnTo>
                    <a:pt x="128" y="64"/>
                  </a:lnTo>
                  <a:lnTo>
                    <a:pt x="125" y="85"/>
                  </a:lnTo>
                  <a:lnTo>
                    <a:pt x="116" y="102"/>
                  </a:lnTo>
                  <a:lnTo>
                    <a:pt x="102" y="115"/>
                  </a:lnTo>
                  <a:lnTo>
                    <a:pt x="85" y="125"/>
                  </a:lnTo>
                  <a:lnTo>
                    <a:pt x="64" y="128"/>
                  </a:lnTo>
                  <a:lnTo>
                    <a:pt x="44" y="125"/>
                  </a:lnTo>
                  <a:lnTo>
                    <a:pt x="26" y="115"/>
                  </a:lnTo>
                  <a:lnTo>
                    <a:pt x="12" y="102"/>
                  </a:lnTo>
                  <a:lnTo>
                    <a:pt x="3" y="85"/>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8" name="Freeform 15">
              <a:extLst>
                <a:ext uri="{FF2B5EF4-FFF2-40B4-BE49-F238E27FC236}">
                  <a16:creationId xmlns:a16="http://schemas.microsoft.com/office/drawing/2014/main" id="{62556604-3AE6-4FC9-867D-4ACD5984B181}"/>
                </a:ext>
              </a:extLst>
            </p:cNvPr>
            <p:cNvSpPr/>
            <p:nvPr/>
          </p:nvSpPr>
          <p:spPr bwMode="auto">
            <a:xfrm>
              <a:off x="5191" y="2206"/>
              <a:ext cx="13" cy="13"/>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5"/>
                  </a:lnTo>
                  <a:lnTo>
                    <a:pt x="117" y="102"/>
                  </a:lnTo>
                  <a:lnTo>
                    <a:pt x="102" y="115"/>
                  </a:lnTo>
                  <a:lnTo>
                    <a:pt x="85" y="125"/>
                  </a:lnTo>
                  <a:lnTo>
                    <a:pt x="65" y="128"/>
                  </a:lnTo>
                  <a:lnTo>
                    <a:pt x="44" y="125"/>
                  </a:lnTo>
                  <a:lnTo>
                    <a:pt x="27" y="115"/>
                  </a:lnTo>
                  <a:lnTo>
                    <a:pt x="12" y="102"/>
                  </a:lnTo>
                  <a:lnTo>
                    <a:pt x="4" y="85"/>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19" name="Freeform 16">
              <a:extLst>
                <a:ext uri="{FF2B5EF4-FFF2-40B4-BE49-F238E27FC236}">
                  <a16:creationId xmlns:a16="http://schemas.microsoft.com/office/drawing/2014/main" id="{E69C9168-BBE4-44FD-8246-BDAC5AE84EA0}"/>
                </a:ext>
              </a:extLst>
            </p:cNvPr>
            <p:cNvSpPr/>
            <p:nvPr/>
          </p:nvSpPr>
          <p:spPr bwMode="auto">
            <a:xfrm>
              <a:off x="5178" y="2187"/>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0" name="Freeform 17">
              <a:extLst>
                <a:ext uri="{FF2B5EF4-FFF2-40B4-BE49-F238E27FC236}">
                  <a16:creationId xmlns:a16="http://schemas.microsoft.com/office/drawing/2014/main" id="{80296257-5134-4E94-8EAD-605FC0BD6300}"/>
                </a:ext>
              </a:extLst>
            </p:cNvPr>
            <p:cNvSpPr/>
            <p:nvPr/>
          </p:nvSpPr>
          <p:spPr bwMode="auto">
            <a:xfrm>
              <a:off x="5165" y="2168"/>
              <a:ext cx="13" cy="12"/>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4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4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4"/>
                  </a:lnTo>
                  <a:lnTo>
                    <a:pt x="117" y="102"/>
                  </a:lnTo>
                  <a:lnTo>
                    <a:pt x="103" y="115"/>
                  </a:lnTo>
                  <a:lnTo>
                    <a:pt x="86" y="125"/>
                  </a:lnTo>
                  <a:lnTo>
                    <a:pt x="65" y="128"/>
                  </a:lnTo>
                  <a:lnTo>
                    <a:pt x="45" y="125"/>
                  </a:lnTo>
                  <a:lnTo>
                    <a:pt x="27" y="115"/>
                  </a:lnTo>
                  <a:lnTo>
                    <a:pt x="14" y="102"/>
                  </a:lnTo>
                  <a:lnTo>
                    <a:pt x="4" y="84"/>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1" name="Freeform 18">
              <a:extLst>
                <a:ext uri="{FF2B5EF4-FFF2-40B4-BE49-F238E27FC236}">
                  <a16:creationId xmlns:a16="http://schemas.microsoft.com/office/drawing/2014/main" id="{E8FA1D58-A487-4788-B29A-D0454260C1A1}"/>
                </a:ext>
              </a:extLst>
            </p:cNvPr>
            <p:cNvSpPr/>
            <p:nvPr/>
          </p:nvSpPr>
          <p:spPr bwMode="auto">
            <a:xfrm>
              <a:off x="5153" y="2148"/>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4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4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4"/>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4"/>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2" name="Freeform 19">
              <a:extLst>
                <a:ext uri="{FF2B5EF4-FFF2-40B4-BE49-F238E27FC236}">
                  <a16:creationId xmlns:a16="http://schemas.microsoft.com/office/drawing/2014/main" id="{E2F7D662-864D-4270-9453-8A50563CC95C}"/>
                </a:ext>
              </a:extLst>
            </p:cNvPr>
            <p:cNvSpPr/>
            <p:nvPr/>
          </p:nvSpPr>
          <p:spPr bwMode="auto">
            <a:xfrm>
              <a:off x="5140" y="2129"/>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3" y="125"/>
                  </a:lnTo>
                  <a:lnTo>
                    <a:pt x="26" y="115"/>
                  </a:lnTo>
                  <a:lnTo>
                    <a:pt x="12" y="102"/>
                  </a:lnTo>
                  <a:lnTo>
                    <a:pt x="3" y="85"/>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3" name="Freeform 20">
              <a:extLst>
                <a:ext uri="{FF2B5EF4-FFF2-40B4-BE49-F238E27FC236}">
                  <a16:creationId xmlns:a16="http://schemas.microsoft.com/office/drawing/2014/main" id="{14DA1F61-5506-4F34-8CE2-F1D68E222025}"/>
                </a:ext>
              </a:extLst>
            </p:cNvPr>
            <p:cNvSpPr/>
            <p:nvPr/>
          </p:nvSpPr>
          <p:spPr bwMode="auto">
            <a:xfrm>
              <a:off x="5153" y="2187"/>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3"/>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3"/>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4" name="Freeform 21">
              <a:extLst>
                <a:ext uri="{FF2B5EF4-FFF2-40B4-BE49-F238E27FC236}">
                  <a16:creationId xmlns:a16="http://schemas.microsoft.com/office/drawing/2014/main" id="{436868D7-768A-4058-B588-F4AB0A03BDA7}"/>
                </a:ext>
              </a:extLst>
            </p:cNvPr>
            <p:cNvSpPr/>
            <p:nvPr/>
          </p:nvSpPr>
          <p:spPr bwMode="auto">
            <a:xfrm>
              <a:off x="5140" y="2168"/>
              <a:ext cx="13" cy="12"/>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4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4"/>
                  </a:lnTo>
                  <a:lnTo>
                    <a:pt x="116" y="102"/>
                  </a:lnTo>
                  <a:lnTo>
                    <a:pt x="102" y="115"/>
                  </a:lnTo>
                  <a:lnTo>
                    <a:pt x="84" y="125"/>
                  </a:lnTo>
                  <a:lnTo>
                    <a:pt x="63" y="128"/>
                  </a:lnTo>
                  <a:lnTo>
                    <a:pt x="43" y="125"/>
                  </a:lnTo>
                  <a:lnTo>
                    <a:pt x="26" y="115"/>
                  </a:lnTo>
                  <a:lnTo>
                    <a:pt x="12" y="102"/>
                  </a:lnTo>
                  <a:lnTo>
                    <a:pt x="3" y="84"/>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5" name="Freeform 22">
              <a:extLst>
                <a:ext uri="{FF2B5EF4-FFF2-40B4-BE49-F238E27FC236}">
                  <a16:creationId xmlns:a16="http://schemas.microsoft.com/office/drawing/2014/main" id="{5A2B9170-FB26-4AD3-8C6A-CF5772835DB0}"/>
                </a:ext>
              </a:extLst>
            </p:cNvPr>
            <p:cNvSpPr/>
            <p:nvPr/>
          </p:nvSpPr>
          <p:spPr bwMode="auto">
            <a:xfrm>
              <a:off x="5127" y="2148"/>
              <a:ext cx="13" cy="13"/>
            </a:xfrm>
            <a:custGeom>
              <a:avLst/>
              <a:gdLst>
                <a:gd name="T0" fmla="*/ 65 w 130"/>
                <a:gd name="T1" fmla="*/ 0 h 128"/>
                <a:gd name="T2" fmla="*/ 86 w 130"/>
                <a:gd name="T3" fmla="*/ 3 h 128"/>
                <a:gd name="T4" fmla="*/ 103 w 130"/>
                <a:gd name="T5" fmla="*/ 13 h 128"/>
                <a:gd name="T6" fmla="*/ 116 w 130"/>
                <a:gd name="T7" fmla="*/ 26 h 128"/>
                <a:gd name="T8" fmla="*/ 126 w 130"/>
                <a:gd name="T9" fmla="*/ 44 h 128"/>
                <a:gd name="T10" fmla="*/ 130 w 130"/>
                <a:gd name="T11" fmla="*/ 64 h 128"/>
                <a:gd name="T12" fmla="*/ 126 w 130"/>
                <a:gd name="T13" fmla="*/ 85 h 128"/>
                <a:gd name="T14" fmla="*/ 116 w 130"/>
                <a:gd name="T15" fmla="*/ 102 h 128"/>
                <a:gd name="T16" fmla="*/ 103 w 130"/>
                <a:gd name="T17" fmla="*/ 115 h 128"/>
                <a:gd name="T18" fmla="*/ 86 w 130"/>
                <a:gd name="T19" fmla="*/ 125 h 128"/>
                <a:gd name="T20" fmla="*/ 65 w 130"/>
                <a:gd name="T21" fmla="*/ 128 h 128"/>
                <a:gd name="T22" fmla="*/ 44 w 130"/>
                <a:gd name="T23" fmla="*/ 125 h 128"/>
                <a:gd name="T24" fmla="*/ 26 w 130"/>
                <a:gd name="T25" fmla="*/ 115 h 128"/>
                <a:gd name="T26" fmla="*/ 13 w 130"/>
                <a:gd name="T27" fmla="*/ 102 h 128"/>
                <a:gd name="T28" fmla="*/ 3 w 130"/>
                <a:gd name="T29" fmla="*/ 85 h 128"/>
                <a:gd name="T30" fmla="*/ 0 w 130"/>
                <a:gd name="T31" fmla="*/ 64 h 128"/>
                <a:gd name="T32" fmla="*/ 3 w 130"/>
                <a:gd name="T33" fmla="*/ 44 h 128"/>
                <a:gd name="T34" fmla="*/ 13 w 130"/>
                <a:gd name="T35" fmla="*/ 26 h 128"/>
                <a:gd name="T36" fmla="*/ 26 w 130"/>
                <a:gd name="T37" fmla="*/ 13 h 128"/>
                <a:gd name="T38" fmla="*/ 44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6" y="26"/>
                  </a:lnTo>
                  <a:lnTo>
                    <a:pt x="126" y="44"/>
                  </a:lnTo>
                  <a:lnTo>
                    <a:pt x="130" y="64"/>
                  </a:lnTo>
                  <a:lnTo>
                    <a:pt x="126" y="85"/>
                  </a:lnTo>
                  <a:lnTo>
                    <a:pt x="116" y="102"/>
                  </a:lnTo>
                  <a:lnTo>
                    <a:pt x="103" y="115"/>
                  </a:lnTo>
                  <a:lnTo>
                    <a:pt x="86" y="125"/>
                  </a:lnTo>
                  <a:lnTo>
                    <a:pt x="65" y="128"/>
                  </a:lnTo>
                  <a:lnTo>
                    <a:pt x="44" y="125"/>
                  </a:lnTo>
                  <a:lnTo>
                    <a:pt x="26" y="115"/>
                  </a:lnTo>
                  <a:lnTo>
                    <a:pt x="13" y="102"/>
                  </a:lnTo>
                  <a:lnTo>
                    <a:pt x="3" y="85"/>
                  </a:lnTo>
                  <a:lnTo>
                    <a:pt x="0" y="64"/>
                  </a:lnTo>
                  <a:lnTo>
                    <a:pt x="3" y="44"/>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6" name="Freeform 23">
              <a:extLst>
                <a:ext uri="{FF2B5EF4-FFF2-40B4-BE49-F238E27FC236}">
                  <a16:creationId xmlns:a16="http://schemas.microsoft.com/office/drawing/2014/main" id="{400CF8AF-8461-4C90-BE96-83EDE4387C71}"/>
                </a:ext>
              </a:extLst>
            </p:cNvPr>
            <p:cNvSpPr/>
            <p:nvPr/>
          </p:nvSpPr>
          <p:spPr bwMode="auto">
            <a:xfrm>
              <a:off x="5165" y="2206"/>
              <a:ext cx="13" cy="13"/>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5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5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5"/>
                  </a:lnTo>
                  <a:lnTo>
                    <a:pt x="117" y="102"/>
                  </a:lnTo>
                  <a:lnTo>
                    <a:pt x="103" y="115"/>
                  </a:lnTo>
                  <a:lnTo>
                    <a:pt x="86" y="125"/>
                  </a:lnTo>
                  <a:lnTo>
                    <a:pt x="65" y="128"/>
                  </a:lnTo>
                  <a:lnTo>
                    <a:pt x="45" y="125"/>
                  </a:lnTo>
                  <a:lnTo>
                    <a:pt x="27" y="115"/>
                  </a:lnTo>
                  <a:lnTo>
                    <a:pt x="14" y="102"/>
                  </a:lnTo>
                  <a:lnTo>
                    <a:pt x="4" y="85"/>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7" name="Freeform 24">
              <a:extLst>
                <a:ext uri="{FF2B5EF4-FFF2-40B4-BE49-F238E27FC236}">
                  <a16:creationId xmlns:a16="http://schemas.microsoft.com/office/drawing/2014/main" id="{C313C1E2-576C-48A3-BD30-EEC95B2EAF47}"/>
                </a:ext>
              </a:extLst>
            </p:cNvPr>
            <p:cNvSpPr/>
            <p:nvPr/>
          </p:nvSpPr>
          <p:spPr bwMode="auto">
            <a:xfrm>
              <a:off x="5140" y="2206"/>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3" y="125"/>
                  </a:lnTo>
                  <a:lnTo>
                    <a:pt x="26" y="115"/>
                  </a:lnTo>
                  <a:lnTo>
                    <a:pt x="12" y="102"/>
                  </a:lnTo>
                  <a:lnTo>
                    <a:pt x="3" y="85"/>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8" name="Freeform 25">
              <a:extLst>
                <a:ext uri="{FF2B5EF4-FFF2-40B4-BE49-F238E27FC236}">
                  <a16:creationId xmlns:a16="http://schemas.microsoft.com/office/drawing/2014/main" id="{0287237A-E00D-4C57-AAEF-BB0B08F0E241}"/>
                </a:ext>
              </a:extLst>
            </p:cNvPr>
            <p:cNvSpPr/>
            <p:nvPr/>
          </p:nvSpPr>
          <p:spPr bwMode="auto">
            <a:xfrm>
              <a:off x="5127" y="2187"/>
              <a:ext cx="13" cy="13"/>
            </a:xfrm>
            <a:custGeom>
              <a:avLst/>
              <a:gdLst>
                <a:gd name="T0" fmla="*/ 65 w 130"/>
                <a:gd name="T1" fmla="*/ 0 h 128"/>
                <a:gd name="T2" fmla="*/ 86 w 130"/>
                <a:gd name="T3" fmla="*/ 3 h 128"/>
                <a:gd name="T4" fmla="*/ 103 w 130"/>
                <a:gd name="T5" fmla="*/ 13 h 128"/>
                <a:gd name="T6" fmla="*/ 116 w 130"/>
                <a:gd name="T7" fmla="*/ 26 h 128"/>
                <a:gd name="T8" fmla="*/ 126 w 130"/>
                <a:gd name="T9" fmla="*/ 43 h 128"/>
                <a:gd name="T10" fmla="*/ 130 w 130"/>
                <a:gd name="T11" fmla="*/ 64 h 128"/>
                <a:gd name="T12" fmla="*/ 126 w 130"/>
                <a:gd name="T13" fmla="*/ 85 h 128"/>
                <a:gd name="T14" fmla="*/ 116 w 130"/>
                <a:gd name="T15" fmla="*/ 102 h 128"/>
                <a:gd name="T16" fmla="*/ 103 w 130"/>
                <a:gd name="T17" fmla="*/ 115 h 128"/>
                <a:gd name="T18" fmla="*/ 86 w 130"/>
                <a:gd name="T19" fmla="*/ 125 h 128"/>
                <a:gd name="T20" fmla="*/ 65 w 130"/>
                <a:gd name="T21" fmla="*/ 128 h 128"/>
                <a:gd name="T22" fmla="*/ 44 w 130"/>
                <a:gd name="T23" fmla="*/ 125 h 128"/>
                <a:gd name="T24" fmla="*/ 26 w 130"/>
                <a:gd name="T25" fmla="*/ 115 h 128"/>
                <a:gd name="T26" fmla="*/ 13 w 130"/>
                <a:gd name="T27" fmla="*/ 102 h 128"/>
                <a:gd name="T28" fmla="*/ 3 w 130"/>
                <a:gd name="T29" fmla="*/ 85 h 128"/>
                <a:gd name="T30" fmla="*/ 0 w 130"/>
                <a:gd name="T31" fmla="*/ 64 h 128"/>
                <a:gd name="T32" fmla="*/ 3 w 130"/>
                <a:gd name="T33" fmla="*/ 43 h 128"/>
                <a:gd name="T34" fmla="*/ 13 w 130"/>
                <a:gd name="T35" fmla="*/ 26 h 128"/>
                <a:gd name="T36" fmla="*/ 26 w 130"/>
                <a:gd name="T37" fmla="*/ 13 h 128"/>
                <a:gd name="T38" fmla="*/ 44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6" y="26"/>
                  </a:lnTo>
                  <a:lnTo>
                    <a:pt x="126" y="43"/>
                  </a:lnTo>
                  <a:lnTo>
                    <a:pt x="130" y="64"/>
                  </a:lnTo>
                  <a:lnTo>
                    <a:pt x="126" y="85"/>
                  </a:lnTo>
                  <a:lnTo>
                    <a:pt x="116" y="102"/>
                  </a:lnTo>
                  <a:lnTo>
                    <a:pt x="103" y="115"/>
                  </a:lnTo>
                  <a:lnTo>
                    <a:pt x="86" y="125"/>
                  </a:lnTo>
                  <a:lnTo>
                    <a:pt x="65" y="128"/>
                  </a:lnTo>
                  <a:lnTo>
                    <a:pt x="44" y="125"/>
                  </a:lnTo>
                  <a:lnTo>
                    <a:pt x="26" y="115"/>
                  </a:lnTo>
                  <a:lnTo>
                    <a:pt x="13" y="102"/>
                  </a:lnTo>
                  <a:lnTo>
                    <a:pt x="3" y="85"/>
                  </a:lnTo>
                  <a:lnTo>
                    <a:pt x="0" y="64"/>
                  </a:lnTo>
                  <a:lnTo>
                    <a:pt x="3" y="43"/>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29" name="Freeform 26">
              <a:extLst>
                <a:ext uri="{FF2B5EF4-FFF2-40B4-BE49-F238E27FC236}">
                  <a16:creationId xmlns:a16="http://schemas.microsoft.com/office/drawing/2014/main" id="{AEF45E8B-C2F2-4BED-B8A6-B1F8806A29CE}"/>
                </a:ext>
              </a:extLst>
            </p:cNvPr>
            <p:cNvSpPr/>
            <p:nvPr/>
          </p:nvSpPr>
          <p:spPr bwMode="auto">
            <a:xfrm>
              <a:off x="5114" y="2168"/>
              <a:ext cx="13" cy="12"/>
            </a:xfrm>
            <a:custGeom>
              <a:avLst/>
              <a:gdLst>
                <a:gd name="T0" fmla="*/ 64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5 h 128"/>
                <a:gd name="T18" fmla="*/ 84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4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3"/>
                  </a:lnTo>
                  <a:lnTo>
                    <a:pt x="102" y="13"/>
                  </a:lnTo>
                  <a:lnTo>
                    <a:pt x="116" y="26"/>
                  </a:lnTo>
                  <a:lnTo>
                    <a:pt x="125" y="43"/>
                  </a:lnTo>
                  <a:lnTo>
                    <a:pt x="128" y="64"/>
                  </a:lnTo>
                  <a:lnTo>
                    <a:pt x="125" y="84"/>
                  </a:lnTo>
                  <a:lnTo>
                    <a:pt x="116" y="102"/>
                  </a:lnTo>
                  <a:lnTo>
                    <a:pt x="102" y="115"/>
                  </a:lnTo>
                  <a:lnTo>
                    <a:pt x="84" y="125"/>
                  </a:lnTo>
                  <a:lnTo>
                    <a:pt x="64" y="128"/>
                  </a:lnTo>
                  <a:lnTo>
                    <a:pt x="44" y="125"/>
                  </a:lnTo>
                  <a:lnTo>
                    <a:pt x="26" y="115"/>
                  </a:lnTo>
                  <a:lnTo>
                    <a:pt x="12" y="102"/>
                  </a:lnTo>
                  <a:lnTo>
                    <a:pt x="3" y="84"/>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0" name="Freeform 27">
              <a:extLst>
                <a:ext uri="{FF2B5EF4-FFF2-40B4-BE49-F238E27FC236}">
                  <a16:creationId xmlns:a16="http://schemas.microsoft.com/office/drawing/2014/main" id="{CF2531AD-6680-485B-A668-9A8875B8F21B}"/>
                </a:ext>
              </a:extLst>
            </p:cNvPr>
            <p:cNvSpPr/>
            <p:nvPr/>
          </p:nvSpPr>
          <p:spPr bwMode="auto">
            <a:xfrm>
              <a:off x="5101" y="2187"/>
              <a:ext cx="13" cy="13"/>
            </a:xfrm>
            <a:custGeom>
              <a:avLst/>
              <a:gdLst>
                <a:gd name="T0" fmla="*/ 64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4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2" y="13"/>
                  </a:lnTo>
                  <a:lnTo>
                    <a:pt x="117" y="26"/>
                  </a:lnTo>
                  <a:lnTo>
                    <a:pt x="125" y="43"/>
                  </a:lnTo>
                  <a:lnTo>
                    <a:pt x="129" y="64"/>
                  </a:lnTo>
                  <a:lnTo>
                    <a:pt x="125" y="85"/>
                  </a:lnTo>
                  <a:lnTo>
                    <a:pt x="117" y="102"/>
                  </a:lnTo>
                  <a:lnTo>
                    <a:pt x="102" y="115"/>
                  </a:lnTo>
                  <a:lnTo>
                    <a:pt x="85" y="125"/>
                  </a:lnTo>
                  <a:lnTo>
                    <a:pt x="64" y="128"/>
                  </a:lnTo>
                  <a:lnTo>
                    <a:pt x="44" y="125"/>
                  </a:lnTo>
                  <a:lnTo>
                    <a:pt x="27" y="115"/>
                  </a:lnTo>
                  <a:lnTo>
                    <a:pt x="12" y="102"/>
                  </a:lnTo>
                  <a:lnTo>
                    <a:pt x="4" y="85"/>
                  </a:lnTo>
                  <a:lnTo>
                    <a:pt x="0" y="64"/>
                  </a:lnTo>
                  <a:lnTo>
                    <a:pt x="4" y="43"/>
                  </a:lnTo>
                  <a:lnTo>
                    <a:pt x="12" y="26"/>
                  </a:lnTo>
                  <a:lnTo>
                    <a:pt x="27"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1" name="Freeform 28">
              <a:extLst>
                <a:ext uri="{FF2B5EF4-FFF2-40B4-BE49-F238E27FC236}">
                  <a16:creationId xmlns:a16="http://schemas.microsoft.com/office/drawing/2014/main" id="{EC11E913-9D4C-4688-884F-1CB9D902DFFB}"/>
                </a:ext>
              </a:extLst>
            </p:cNvPr>
            <p:cNvSpPr/>
            <p:nvPr/>
          </p:nvSpPr>
          <p:spPr bwMode="auto">
            <a:xfrm>
              <a:off x="5114" y="2206"/>
              <a:ext cx="13" cy="13"/>
            </a:xfrm>
            <a:custGeom>
              <a:avLst/>
              <a:gdLst>
                <a:gd name="T0" fmla="*/ 64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3"/>
                  </a:lnTo>
                  <a:lnTo>
                    <a:pt x="102" y="13"/>
                  </a:lnTo>
                  <a:lnTo>
                    <a:pt x="116" y="26"/>
                  </a:lnTo>
                  <a:lnTo>
                    <a:pt x="125" y="43"/>
                  </a:lnTo>
                  <a:lnTo>
                    <a:pt x="128" y="64"/>
                  </a:lnTo>
                  <a:lnTo>
                    <a:pt x="125" y="85"/>
                  </a:lnTo>
                  <a:lnTo>
                    <a:pt x="116" y="102"/>
                  </a:lnTo>
                  <a:lnTo>
                    <a:pt x="102" y="115"/>
                  </a:lnTo>
                  <a:lnTo>
                    <a:pt x="84" y="125"/>
                  </a:lnTo>
                  <a:lnTo>
                    <a:pt x="64" y="128"/>
                  </a:lnTo>
                  <a:lnTo>
                    <a:pt x="44" y="125"/>
                  </a:lnTo>
                  <a:lnTo>
                    <a:pt x="26" y="115"/>
                  </a:lnTo>
                  <a:lnTo>
                    <a:pt x="12" y="102"/>
                  </a:lnTo>
                  <a:lnTo>
                    <a:pt x="3" y="85"/>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2" name="Freeform 29">
              <a:extLst>
                <a:ext uri="{FF2B5EF4-FFF2-40B4-BE49-F238E27FC236}">
                  <a16:creationId xmlns:a16="http://schemas.microsoft.com/office/drawing/2014/main" id="{D163FF16-42C1-419D-8E3F-536C0B4D6E62}"/>
                </a:ext>
              </a:extLst>
            </p:cNvPr>
            <p:cNvSpPr/>
            <p:nvPr/>
          </p:nvSpPr>
          <p:spPr bwMode="auto">
            <a:xfrm>
              <a:off x="5088" y="2206"/>
              <a:ext cx="13" cy="13"/>
            </a:xfrm>
            <a:custGeom>
              <a:avLst/>
              <a:gdLst>
                <a:gd name="T0" fmla="*/ 65 w 129"/>
                <a:gd name="T1" fmla="*/ 0 h 128"/>
                <a:gd name="T2" fmla="*/ 84 w 129"/>
                <a:gd name="T3" fmla="*/ 3 h 128"/>
                <a:gd name="T4" fmla="*/ 103 w 129"/>
                <a:gd name="T5" fmla="*/ 13 h 128"/>
                <a:gd name="T6" fmla="*/ 116 w 129"/>
                <a:gd name="T7" fmla="*/ 26 h 128"/>
                <a:gd name="T8" fmla="*/ 126 w 129"/>
                <a:gd name="T9" fmla="*/ 43 h 128"/>
                <a:gd name="T10" fmla="*/ 129 w 129"/>
                <a:gd name="T11" fmla="*/ 64 h 128"/>
                <a:gd name="T12" fmla="*/ 126 w 129"/>
                <a:gd name="T13" fmla="*/ 85 h 128"/>
                <a:gd name="T14" fmla="*/ 116 w 129"/>
                <a:gd name="T15" fmla="*/ 102 h 128"/>
                <a:gd name="T16" fmla="*/ 103 w 129"/>
                <a:gd name="T17" fmla="*/ 115 h 128"/>
                <a:gd name="T18" fmla="*/ 84 w 129"/>
                <a:gd name="T19" fmla="*/ 125 h 128"/>
                <a:gd name="T20" fmla="*/ 65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3 h 128"/>
                <a:gd name="T34" fmla="*/ 13 w 129"/>
                <a:gd name="T35" fmla="*/ 26 h 128"/>
                <a:gd name="T36" fmla="*/ 26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4" y="3"/>
                  </a:lnTo>
                  <a:lnTo>
                    <a:pt x="103" y="13"/>
                  </a:lnTo>
                  <a:lnTo>
                    <a:pt x="116" y="26"/>
                  </a:lnTo>
                  <a:lnTo>
                    <a:pt x="126" y="43"/>
                  </a:lnTo>
                  <a:lnTo>
                    <a:pt x="129" y="64"/>
                  </a:lnTo>
                  <a:lnTo>
                    <a:pt x="126" y="85"/>
                  </a:lnTo>
                  <a:lnTo>
                    <a:pt x="116" y="102"/>
                  </a:lnTo>
                  <a:lnTo>
                    <a:pt x="103" y="115"/>
                  </a:lnTo>
                  <a:lnTo>
                    <a:pt x="84" y="125"/>
                  </a:lnTo>
                  <a:lnTo>
                    <a:pt x="65" y="128"/>
                  </a:lnTo>
                  <a:lnTo>
                    <a:pt x="44" y="125"/>
                  </a:lnTo>
                  <a:lnTo>
                    <a:pt x="26" y="115"/>
                  </a:lnTo>
                  <a:lnTo>
                    <a:pt x="13" y="102"/>
                  </a:lnTo>
                  <a:lnTo>
                    <a:pt x="3" y="85"/>
                  </a:lnTo>
                  <a:lnTo>
                    <a:pt x="0" y="64"/>
                  </a:lnTo>
                  <a:lnTo>
                    <a:pt x="3" y="43"/>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3" name="Freeform 30">
              <a:extLst>
                <a:ext uri="{FF2B5EF4-FFF2-40B4-BE49-F238E27FC236}">
                  <a16:creationId xmlns:a16="http://schemas.microsoft.com/office/drawing/2014/main" id="{C10CA1C0-8A1A-479F-B80D-70FE63BF2F03}"/>
                </a:ext>
              </a:extLst>
            </p:cNvPr>
            <p:cNvSpPr>
              <a:spLocks noEditPoints="1"/>
            </p:cNvSpPr>
            <p:nvPr/>
          </p:nvSpPr>
          <p:spPr bwMode="auto">
            <a:xfrm>
              <a:off x="4908" y="1892"/>
              <a:ext cx="354" cy="346"/>
            </a:xfrm>
            <a:custGeom>
              <a:avLst/>
              <a:gdLst>
                <a:gd name="T0" fmla="*/ 2385 w 3540"/>
                <a:gd name="T1" fmla="*/ 2079 h 3456"/>
                <a:gd name="T2" fmla="*/ 2251 w 3540"/>
                <a:gd name="T3" fmla="*/ 2177 h 3456"/>
                <a:gd name="T4" fmla="*/ 2314 w 3540"/>
                <a:gd name="T5" fmla="*/ 2219 h 3456"/>
                <a:gd name="T6" fmla="*/ 2253 w 3540"/>
                <a:gd name="T7" fmla="*/ 2304 h 3456"/>
                <a:gd name="T8" fmla="*/ 2165 w 3540"/>
                <a:gd name="T9" fmla="*/ 2285 h 3456"/>
                <a:gd name="T10" fmla="*/ 2144 w 3540"/>
                <a:gd name="T11" fmla="*/ 2371 h 3456"/>
                <a:gd name="T12" fmla="*/ 2176 w 3540"/>
                <a:gd name="T13" fmla="*/ 2470 h 3456"/>
                <a:gd name="T14" fmla="*/ 2079 w 3540"/>
                <a:gd name="T15" fmla="*/ 2478 h 3456"/>
                <a:gd name="T16" fmla="*/ 2036 w 3540"/>
                <a:gd name="T17" fmla="*/ 2575 h 3456"/>
                <a:gd name="T18" fmla="*/ 2033 w 3540"/>
                <a:gd name="T19" fmla="*/ 2675 h 3456"/>
                <a:gd name="T20" fmla="*/ 1943 w 3540"/>
                <a:gd name="T21" fmla="*/ 2660 h 3456"/>
                <a:gd name="T22" fmla="*/ 1931 w 3540"/>
                <a:gd name="T23" fmla="*/ 2816 h 3456"/>
                <a:gd name="T24" fmla="*/ 1851 w 3540"/>
                <a:gd name="T25" fmla="*/ 2878 h 3456"/>
                <a:gd name="T26" fmla="*/ 1793 w 3540"/>
                <a:gd name="T27" fmla="*/ 2977 h 3456"/>
                <a:gd name="T28" fmla="*/ 1758 w 3540"/>
                <a:gd name="T29" fmla="*/ 3069 h 3456"/>
                <a:gd name="T30" fmla="*/ 1695 w 3540"/>
                <a:gd name="T31" fmla="*/ 3069 h 3456"/>
                <a:gd name="T32" fmla="*/ 1651 w 3540"/>
                <a:gd name="T33" fmla="*/ 3143 h 3456"/>
                <a:gd name="T34" fmla="*/ 1673 w 3540"/>
                <a:gd name="T35" fmla="*/ 3200 h 3456"/>
                <a:gd name="T36" fmla="*/ 1654 w 3540"/>
                <a:gd name="T37" fmla="*/ 3271 h 3456"/>
                <a:gd name="T38" fmla="*/ 1824 w 3540"/>
                <a:gd name="T39" fmla="*/ 3327 h 3456"/>
                <a:gd name="T40" fmla="*/ 3233 w 3540"/>
                <a:gd name="T41" fmla="*/ 3305 h 3456"/>
                <a:gd name="T42" fmla="*/ 3349 w 3540"/>
                <a:gd name="T43" fmla="*/ 3215 h 3456"/>
                <a:gd name="T44" fmla="*/ 3411 w 3540"/>
                <a:gd name="T45" fmla="*/ 3137 h 3456"/>
                <a:gd name="T46" fmla="*/ 3333 w 3540"/>
                <a:gd name="T47" fmla="*/ 2969 h 3456"/>
                <a:gd name="T48" fmla="*/ 3335 w 3540"/>
                <a:gd name="T49" fmla="*/ 3046 h 3456"/>
                <a:gd name="T50" fmla="*/ 3231 w 3540"/>
                <a:gd name="T51" fmla="*/ 3046 h 3456"/>
                <a:gd name="T52" fmla="*/ 3262 w 3540"/>
                <a:gd name="T53" fmla="*/ 2947 h 3456"/>
                <a:gd name="T54" fmla="*/ 3274 w 3540"/>
                <a:gd name="T55" fmla="*/ 2890 h 3456"/>
                <a:gd name="T56" fmla="*/ 3215 w 3540"/>
                <a:gd name="T57" fmla="*/ 2836 h 3456"/>
                <a:gd name="T58" fmla="*/ 3116 w 3540"/>
                <a:gd name="T59" fmla="*/ 2867 h 3456"/>
                <a:gd name="T60" fmla="*/ 3116 w 3540"/>
                <a:gd name="T61" fmla="*/ 2765 h 3456"/>
                <a:gd name="T62" fmla="*/ 3137 w 3540"/>
                <a:gd name="T63" fmla="*/ 2677 h 3456"/>
                <a:gd name="T64" fmla="*/ 2940 w 3540"/>
                <a:gd name="T65" fmla="*/ 2362 h 3456"/>
                <a:gd name="T66" fmla="*/ 2769 w 3540"/>
                <a:gd name="T67" fmla="*/ 2149 h 3456"/>
                <a:gd name="T68" fmla="*/ 2521 w 3540"/>
                <a:gd name="T69" fmla="*/ 2048 h 3456"/>
                <a:gd name="T70" fmla="*/ 1522 w 3540"/>
                <a:gd name="T71" fmla="*/ 3123 h 3456"/>
                <a:gd name="T72" fmla="*/ 1564 w 3540"/>
                <a:gd name="T73" fmla="*/ 3035 h 3456"/>
                <a:gd name="T74" fmla="*/ 1667 w 3540"/>
                <a:gd name="T75" fmla="*/ 2879 h 3456"/>
                <a:gd name="T76" fmla="*/ 1887 w 3540"/>
                <a:gd name="T77" fmla="*/ 2500 h 3456"/>
                <a:gd name="T78" fmla="*/ 2065 w 3540"/>
                <a:gd name="T79" fmla="*/ 2203 h 3456"/>
                <a:gd name="T80" fmla="*/ 2194 w 3540"/>
                <a:gd name="T81" fmla="*/ 2053 h 3456"/>
                <a:gd name="T82" fmla="*/ 2342 w 3540"/>
                <a:gd name="T83" fmla="*/ 1957 h 3456"/>
                <a:gd name="T84" fmla="*/ 2446 w 3540"/>
                <a:gd name="T85" fmla="*/ 128 h 3456"/>
                <a:gd name="T86" fmla="*/ 128 w 3540"/>
                <a:gd name="T87" fmla="*/ 128 h 3456"/>
                <a:gd name="T88" fmla="*/ 515 w 3540"/>
                <a:gd name="T89" fmla="*/ 0 h 3456"/>
                <a:gd name="T90" fmla="*/ 2574 w 3540"/>
                <a:gd name="T91" fmla="*/ 64 h 3456"/>
                <a:gd name="T92" fmla="*/ 2816 w 3540"/>
                <a:gd name="T93" fmla="*/ 2023 h 3456"/>
                <a:gd name="T94" fmla="*/ 3026 w 3540"/>
                <a:gd name="T95" fmla="*/ 2261 h 3456"/>
                <a:gd name="T96" fmla="*/ 3220 w 3540"/>
                <a:gd name="T97" fmla="*/ 2568 h 3456"/>
                <a:gd name="T98" fmla="*/ 3389 w 3540"/>
                <a:gd name="T99" fmla="*/ 2829 h 3456"/>
                <a:gd name="T100" fmla="*/ 3528 w 3540"/>
                <a:gd name="T101" fmla="*/ 3058 h 3456"/>
                <a:gd name="T102" fmla="*/ 3496 w 3540"/>
                <a:gd name="T103" fmla="*/ 3285 h 3456"/>
                <a:gd name="T104" fmla="*/ 3271 w 3540"/>
                <a:gd name="T105" fmla="*/ 3427 h 3456"/>
                <a:gd name="T106" fmla="*/ 1817 w 3540"/>
                <a:gd name="T107" fmla="*/ 3454 h 3456"/>
                <a:gd name="T108" fmla="*/ 1615 w 3540"/>
                <a:gd name="T109" fmla="*/ 3402 h 3456"/>
                <a:gd name="T110" fmla="*/ 1527 w 3540"/>
                <a:gd name="T111" fmla="*/ 3312 h 3456"/>
                <a:gd name="T112" fmla="*/ 514 w 3540"/>
                <a:gd name="T113" fmla="*/ 3264 h 3456"/>
                <a:gd name="T114" fmla="*/ 10 w 3540"/>
                <a:gd name="T115" fmla="*/ 3043 h 3456"/>
                <a:gd name="T116" fmla="*/ 26 w 3540"/>
                <a:gd name="T117" fmla="*/ 12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0" h="3456">
                  <a:moveTo>
                    <a:pt x="2521" y="2048"/>
                  </a:moveTo>
                  <a:lnTo>
                    <a:pt x="2513" y="2048"/>
                  </a:lnTo>
                  <a:lnTo>
                    <a:pt x="2512" y="2048"/>
                  </a:lnTo>
                  <a:lnTo>
                    <a:pt x="2469" y="2052"/>
                  </a:lnTo>
                  <a:lnTo>
                    <a:pt x="2426" y="2062"/>
                  </a:lnTo>
                  <a:lnTo>
                    <a:pt x="2385" y="2079"/>
                  </a:lnTo>
                  <a:lnTo>
                    <a:pt x="2344" y="2100"/>
                  </a:lnTo>
                  <a:lnTo>
                    <a:pt x="2342" y="2101"/>
                  </a:lnTo>
                  <a:lnTo>
                    <a:pt x="2340" y="2103"/>
                  </a:lnTo>
                  <a:lnTo>
                    <a:pt x="2303" y="2128"/>
                  </a:lnTo>
                  <a:lnTo>
                    <a:pt x="2277" y="2151"/>
                  </a:lnTo>
                  <a:lnTo>
                    <a:pt x="2251" y="2177"/>
                  </a:lnTo>
                  <a:lnTo>
                    <a:pt x="2252" y="2177"/>
                  </a:lnTo>
                  <a:lnTo>
                    <a:pt x="2253" y="2176"/>
                  </a:lnTo>
                  <a:lnTo>
                    <a:pt x="2274" y="2179"/>
                  </a:lnTo>
                  <a:lnTo>
                    <a:pt x="2291" y="2189"/>
                  </a:lnTo>
                  <a:lnTo>
                    <a:pt x="2304" y="2202"/>
                  </a:lnTo>
                  <a:lnTo>
                    <a:pt x="2314" y="2219"/>
                  </a:lnTo>
                  <a:lnTo>
                    <a:pt x="2318" y="2240"/>
                  </a:lnTo>
                  <a:lnTo>
                    <a:pt x="2314" y="2261"/>
                  </a:lnTo>
                  <a:lnTo>
                    <a:pt x="2304" y="2278"/>
                  </a:lnTo>
                  <a:lnTo>
                    <a:pt x="2291" y="2291"/>
                  </a:lnTo>
                  <a:lnTo>
                    <a:pt x="2274" y="2301"/>
                  </a:lnTo>
                  <a:lnTo>
                    <a:pt x="2253" y="2304"/>
                  </a:lnTo>
                  <a:lnTo>
                    <a:pt x="2234" y="2301"/>
                  </a:lnTo>
                  <a:lnTo>
                    <a:pt x="2218" y="2293"/>
                  </a:lnTo>
                  <a:lnTo>
                    <a:pt x="2205" y="2281"/>
                  </a:lnTo>
                  <a:lnTo>
                    <a:pt x="2196" y="2266"/>
                  </a:lnTo>
                  <a:lnTo>
                    <a:pt x="2190" y="2249"/>
                  </a:lnTo>
                  <a:lnTo>
                    <a:pt x="2165" y="2285"/>
                  </a:lnTo>
                  <a:lnTo>
                    <a:pt x="2139" y="2325"/>
                  </a:lnTo>
                  <a:lnTo>
                    <a:pt x="2111" y="2371"/>
                  </a:lnTo>
                  <a:lnTo>
                    <a:pt x="2116" y="2370"/>
                  </a:lnTo>
                  <a:lnTo>
                    <a:pt x="2120" y="2369"/>
                  </a:lnTo>
                  <a:lnTo>
                    <a:pt x="2124" y="2368"/>
                  </a:lnTo>
                  <a:lnTo>
                    <a:pt x="2144" y="2371"/>
                  </a:lnTo>
                  <a:lnTo>
                    <a:pt x="2162" y="2381"/>
                  </a:lnTo>
                  <a:lnTo>
                    <a:pt x="2176" y="2394"/>
                  </a:lnTo>
                  <a:lnTo>
                    <a:pt x="2185" y="2411"/>
                  </a:lnTo>
                  <a:lnTo>
                    <a:pt x="2188" y="2432"/>
                  </a:lnTo>
                  <a:lnTo>
                    <a:pt x="2185" y="2452"/>
                  </a:lnTo>
                  <a:lnTo>
                    <a:pt x="2176" y="2470"/>
                  </a:lnTo>
                  <a:lnTo>
                    <a:pt x="2162" y="2483"/>
                  </a:lnTo>
                  <a:lnTo>
                    <a:pt x="2144" y="2493"/>
                  </a:lnTo>
                  <a:lnTo>
                    <a:pt x="2124" y="2496"/>
                  </a:lnTo>
                  <a:lnTo>
                    <a:pt x="2107" y="2494"/>
                  </a:lnTo>
                  <a:lnTo>
                    <a:pt x="2093" y="2488"/>
                  </a:lnTo>
                  <a:lnTo>
                    <a:pt x="2079" y="2478"/>
                  </a:lnTo>
                  <a:lnTo>
                    <a:pt x="2070" y="2466"/>
                  </a:lnTo>
                  <a:lnTo>
                    <a:pt x="2064" y="2451"/>
                  </a:lnTo>
                  <a:lnTo>
                    <a:pt x="2032" y="2505"/>
                  </a:lnTo>
                  <a:lnTo>
                    <a:pt x="1999" y="2561"/>
                  </a:lnTo>
                  <a:lnTo>
                    <a:pt x="2019" y="2565"/>
                  </a:lnTo>
                  <a:lnTo>
                    <a:pt x="2036" y="2575"/>
                  </a:lnTo>
                  <a:lnTo>
                    <a:pt x="2049" y="2588"/>
                  </a:lnTo>
                  <a:lnTo>
                    <a:pt x="2056" y="2604"/>
                  </a:lnTo>
                  <a:lnTo>
                    <a:pt x="2060" y="2624"/>
                  </a:lnTo>
                  <a:lnTo>
                    <a:pt x="2056" y="2645"/>
                  </a:lnTo>
                  <a:lnTo>
                    <a:pt x="2048" y="2662"/>
                  </a:lnTo>
                  <a:lnTo>
                    <a:pt x="2033" y="2675"/>
                  </a:lnTo>
                  <a:lnTo>
                    <a:pt x="2016" y="2685"/>
                  </a:lnTo>
                  <a:lnTo>
                    <a:pt x="1995" y="2688"/>
                  </a:lnTo>
                  <a:lnTo>
                    <a:pt x="1980" y="2686"/>
                  </a:lnTo>
                  <a:lnTo>
                    <a:pt x="1965" y="2681"/>
                  </a:lnTo>
                  <a:lnTo>
                    <a:pt x="1953" y="2671"/>
                  </a:lnTo>
                  <a:lnTo>
                    <a:pt x="1943" y="2660"/>
                  </a:lnTo>
                  <a:lnTo>
                    <a:pt x="1904" y="2730"/>
                  </a:lnTo>
                  <a:lnTo>
                    <a:pt x="1889" y="2757"/>
                  </a:lnTo>
                  <a:lnTo>
                    <a:pt x="1905" y="2766"/>
                  </a:lnTo>
                  <a:lnTo>
                    <a:pt x="1919" y="2779"/>
                  </a:lnTo>
                  <a:lnTo>
                    <a:pt x="1928" y="2796"/>
                  </a:lnTo>
                  <a:lnTo>
                    <a:pt x="1931" y="2816"/>
                  </a:lnTo>
                  <a:lnTo>
                    <a:pt x="1928" y="2836"/>
                  </a:lnTo>
                  <a:lnTo>
                    <a:pt x="1918" y="2854"/>
                  </a:lnTo>
                  <a:lnTo>
                    <a:pt x="1905" y="2867"/>
                  </a:lnTo>
                  <a:lnTo>
                    <a:pt x="1886" y="2877"/>
                  </a:lnTo>
                  <a:lnTo>
                    <a:pt x="1867" y="2880"/>
                  </a:lnTo>
                  <a:lnTo>
                    <a:pt x="1851" y="2878"/>
                  </a:lnTo>
                  <a:lnTo>
                    <a:pt x="1838" y="2873"/>
                  </a:lnTo>
                  <a:lnTo>
                    <a:pt x="1826" y="2864"/>
                  </a:lnTo>
                  <a:lnTo>
                    <a:pt x="1799" y="2911"/>
                  </a:lnTo>
                  <a:lnTo>
                    <a:pt x="1771" y="2955"/>
                  </a:lnTo>
                  <a:lnTo>
                    <a:pt x="1784" y="2964"/>
                  </a:lnTo>
                  <a:lnTo>
                    <a:pt x="1793" y="2977"/>
                  </a:lnTo>
                  <a:lnTo>
                    <a:pt x="1800" y="2992"/>
                  </a:lnTo>
                  <a:lnTo>
                    <a:pt x="1802" y="3008"/>
                  </a:lnTo>
                  <a:lnTo>
                    <a:pt x="1799" y="3029"/>
                  </a:lnTo>
                  <a:lnTo>
                    <a:pt x="1790" y="3046"/>
                  </a:lnTo>
                  <a:lnTo>
                    <a:pt x="1775" y="3059"/>
                  </a:lnTo>
                  <a:lnTo>
                    <a:pt x="1758" y="3069"/>
                  </a:lnTo>
                  <a:lnTo>
                    <a:pt x="1738" y="3072"/>
                  </a:lnTo>
                  <a:lnTo>
                    <a:pt x="1725" y="3070"/>
                  </a:lnTo>
                  <a:lnTo>
                    <a:pt x="1713" y="3066"/>
                  </a:lnTo>
                  <a:lnTo>
                    <a:pt x="1702" y="3059"/>
                  </a:lnTo>
                  <a:lnTo>
                    <a:pt x="1699" y="3065"/>
                  </a:lnTo>
                  <a:lnTo>
                    <a:pt x="1695" y="3069"/>
                  </a:lnTo>
                  <a:lnTo>
                    <a:pt x="1683" y="3087"/>
                  </a:lnTo>
                  <a:lnTo>
                    <a:pt x="1672" y="3103"/>
                  </a:lnTo>
                  <a:lnTo>
                    <a:pt x="1668" y="3111"/>
                  </a:lnTo>
                  <a:lnTo>
                    <a:pt x="1654" y="3138"/>
                  </a:lnTo>
                  <a:lnTo>
                    <a:pt x="1653" y="3141"/>
                  </a:lnTo>
                  <a:lnTo>
                    <a:pt x="1651" y="3143"/>
                  </a:lnTo>
                  <a:lnTo>
                    <a:pt x="1650" y="3148"/>
                  </a:lnTo>
                  <a:lnTo>
                    <a:pt x="1648" y="3151"/>
                  </a:lnTo>
                  <a:lnTo>
                    <a:pt x="1659" y="3161"/>
                  </a:lnTo>
                  <a:lnTo>
                    <a:pt x="1667" y="3172"/>
                  </a:lnTo>
                  <a:lnTo>
                    <a:pt x="1671" y="3186"/>
                  </a:lnTo>
                  <a:lnTo>
                    <a:pt x="1673" y="3200"/>
                  </a:lnTo>
                  <a:lnTo>
                    <a:pt x="1671" y="3216"/>
                  </a:lnTo>
                  <a:lnTo>
                    <a:pt x="1665" y="3232"/>
                  </a:lnTo>
                  <a:lnTo>
                    <a:pt x="1655" y="3244"/>
                  </a:lnTo>
                  <a:lnTo>
                    <a:pt x="1642" y="3253"/>
                  </a:lnTo>
                  <a:lnTo>
                    <a:pt x="1642" y="3255"/>
                  </a:lnTo>
                  <a:lnTo>
                    <a:pt x="1654" y="3271"/>
                  </a:lnTo>
                  <a:lnTo>
                    <a:pt x="1670" y="3285"/>
                  </a:lnTo>
                  <a:lnTo>
                    <a:pt x="1692" y="3298"/>
                  </a:lnTo>
                  <a:lnTo>
                    <a:pt x="1718" y="3309"/>
                  </a:lnTo>
                  <a:lnTo>
                    <a:pt x="1749" y="3317"/>
                  </a:lnTo>
                  <a:lnTo>
                    <a:pt x="1784" y="3323"/>
                  </a:lnTo>
                  <a:lnTo>
                    <a:pt x="1824" y="3327"/>
                  </a:lnTo>
                  <a:lnTo>
                    <a:pt x="1865" y="3328"/>
                  </a:lnTo>
                  <a:lnTo>
                    <a:pt x="3035" y="3328"/>
                  </a:lnTo>
                  <a:lnTo>
                    <a:pt x="3090" y="3327"/>
                  </a:lnTo>
                  <a:lnTo>
                    <a:pt x="3141" y="3322"/>
                  </a:lnTo>
                  <a:lnTo>
                    <a:pt x="3189" y="3315"/>
                  </a:lnTo>
                  <a:lnTo>
                    <a:pt x="3233" y="3305"/>
                  </a:lnTo>
                  <a:lnTo>
                    <a:pt x="3272" y="3293"/>
                  </a:lnTo>
                  <a:lnTo>
                    <a:pt x="3307" y="3277"/>
                  </a:lnTo>
                  <a:lnTo>
                    <a:pt x="3338" y="3260"/>
                  </a:lnTo>
                  <a:lnTo>
                    <a:pt x="3363" y="3241"/>
                  </a:lnTo>
                  <a:lnTo>
                    <a:pt x="3355" y="3229"/>
                  </a:lnTo>
                  <a:lnTo>
                    <a:pt x="3349" y="3215"/>
                  </a:lnTo>
                  <a:lnTo>
                    <a:pt x="3347" y="3200"/>
                  </a:lnTo>
                  <a:lnTo>
                    <a:pt x="3350" y="3180"/>
                  </a:lnTo>
                  <a:lnTo>
                    <a:pt x="3360" y="3163"/>
                  </a:lnTo>
                  <a:lnTo>
                    <a:pt x="3373" y="3149"/>
                  </a:lnTo>
                  <a:lnTo>
                    <a:pt x="3391" y="3140"/>
                  </a:lnTo>
                  <a:lnTo>
                    <a:pt x="3411" y="3137"/>
                  </a:lnTo>
                  <a:lnTo>
                    <a:pt x="3407" y="3106"/>
                  </a:lnTo>
                  <a:lnTo>
                    <a:pt x="3397" y="3075"/>
                  </a:lnTo>
                  <a:lnTo>
                    <a:pt x="3382" y="3042"/>
                  </a:lnTo>
                  <a:lnTo>
                    <a:pt x="3362" y="3008"/>
                  </a:lnTo>
                  <a:lnTo>
                    <a:pt x="3336" y="2972"/>
                  </a:lnTo>
                  <a:lnTo>
                    <a:pt x="3333" y="2969"/>
                  </a:lnTo>
                  <a:lnTo>
                    <a:pt x="3330" y="2965"/>
                  </a:lnTo>
                  <a:lnTo>
                    <a:pt x="3339" y="2979"/>
                  </a:lnTo>
                  <a:lnTo>
                    <a:pt x="3346" y="2993"/>
                  </a:lnTo>
                  <a:lnTo>
                    <a:pt x="3347" y="3008"/>
                  </a:lnTo>
                  <a:lnTo>
                    <a:pt x="3344" y="3029"/>
                  </a:lnTo>
                  <a:lnTo>
                    <a:pt x="3335" y="3046"/>
                  </a:lnTo>
                  <a:lnTo>
                    <a:pt x="3321" y="3059"/>
                  </a:lnTo>
                  <a:lnTo>
                    <a:pt x="3303" y="3069"/>
                  </a:lnTo>
                  <a:lnTo>
                    <a:pt x="3283" y="3072"/>
                  </a:lnTo>
                  <a:lnTo>
                    <a:pt x="3262" y="3069"/>
                  </a:lnTo>
                  <a:lnTo>
                    <a:pt x="3245" y="3059"/>
                  </a:lnTo>
                  <a:lnTo>
                    <a:pt x="3231" y="3046"/>
                  </a:lnTo>
                  <a:lnTo>
                    <a:pt x="3222" y="3029"/>
                  </a:lnTo>
                  <a:lnTo>
                    <a:pt x="3218" y="3008"/>
                  </a:lnTo>
                  <a:lnTo>
                    <a:pt x="3222" y="2988"/>
                  </a:lnTo>
                  <a:lnTo>
                    <a:pt x="3231" y="2970"/>
                  </a:lnTo>
                  <a:lnTo>
                    <a:pt x="3245" y="2957"/>
                  </a:lnTo>
                  <a:lnTo>
                    <a:pt x="3262" y="2947"/>
                  </a:lnTo>
                  <a:lnTo>
                    <a:pt x="3283" y="2944"/>
                  </a:lnTo>
                  <a:lnTo>
                    <a:pt x="3300" y="2946"/>
                  </a:lnTo>
                  <a:lnTo>
                    <a:pt x="3315" y="2952"/>
                  </a:lnTo>
                  <a:lnTo>
                    <a:pt x="3328" y="2962"/>
                  </a:lnTo>
                  <a:lnTo>
                    <a:pt x="3302" y="2928"/>
                  </a:lnTo>
                  <a:lnTo>
                    <a:pt x="3274" y="2890"/>
                  </a:lnTo>
                  <a:lnTo>
                    <a:pt x="3246" y="2848"/>
                  </a:lnTo>
                  <a:lnTo>
                    <a:pt x="3215" y="2803"/>
                  </a:lnTo>
                  <a:lnTo>
                    <a:pt x="3216" y="2807"/>
                  </a:lnTo>
                  <a:lnTo>
                    <a:pt x="3218" y="2812"/>
                  </a:lnTo>
                  <a:lnTo>
                    <a:pt x="3218" y="2816"/>
                  </a:lnTo>
                  <a:lnTo>
                    <a:pt x="3215" y="2836"/>
                  </a:lnTo>
                  <a:lnTo>
                    <a:pt x="3206" y="2854"/>
                  </a:lnTo>
                  <a:lnTo>
                    <a:pt x="3192" y="2867"/>
                  </a:lnTo>
                  <a:lnTo>
                    <a:pt x="3175" y="2877"/>
                  </a:lnTo>
                  <a:lnTo>
                    <a:pt x="3154" y="2880"/>
                  </a:lnTo>
                  <a:lnTo>
                    <a:pt x="3134" y="2877"/>
                  </a:lnTo>
                  <a:lnTo>
                    <a:pt x="3116" y="2867"/>
                  </a:lnTo>
                  <a:lnTo>
                    <a:pt x="3102" y="2854"/>
                  </a:lnTo>
                  <a:lnTo>
                    <a:pt x="3093" y="2836"/>
                  </a:lnTo>
                  <a:lnTo>
                    <a:pt x="3090" y="2816"/>
                  </a:lnTo>
                  <a:lnTo>
                    <a:pt x="3093" y="2795"/>
                  </a:lnTo>
                  <a:lnTo>
                    <a:pt x="3102" y="2778"/>
                  </a:lnTo>
                  <a:lnTo>
                    <a:pt x="3116" y="2765"/>
                  </a:lnTo>
                  <a:lnTo>
                    <a:pt x="3134" y="2755"/>
                  </a:lnTo>
                  <a:lnTo>
                    <a:pt x="3154" y="2752"/>
                  </a:lnTo>
                  <a:lnTo>
                    <a:pt x="3168" y="2754"/>
                  </a:lnTo>
                  <a:lnTo>
                    <a:pt x="3181" y="2758"/>
                  </a:lnTo>
                  <a:lnTo>
                    <a:pt x="3192" y="2766"/>
                  </a:lnTo>
                  <a:lnTo>
                    <a:pt x="3137" y="2677"/>
                  </a:lnTo>
                  <a:lnTo>
                    <a:pt x="3081" y="2587"/>
                  </a:lnTo>
                  <a:lnTo>
                    <a:pt x="3052" y="2540"/>
                  </a:lnTo>
                  <a:lnTo>
                    <a:pt x="3023" y="2494"/>
                  </a:lnTo>
                  <a:lnTo>
                    <a:pt x="2995" y="2448"/>
                  </a:lnTo>
                  <a:lnTo>
                    <a:pt x="2966" y="2404"/>
                  </a:lnTo>
                  <a:lnTo>
                    <a:pt x="2940" y="2362"/>
                  </a:lnTo>
                  <a:lnTo>
                    <a:pt x="2913" y="2323"/>
                  </a:lnTo>
                  <a:lnTo>
                    <a:pt x="2888" y="2286"/>
                  </a:lnTo>
                  <a:lnTo>
                    <a:pt x="2864" y="2254"/>
                  </a:lnTo>
                  <a:lnTo>
                    <a:pt x="2843" y="2226"/>
                  </a:lnTo>
                  <a:lnTo>
                    <a:pt x="2807" y="2185"/>
                  </a:lnTo>
                  <a:lnTo>
                    <a:pt x="2769" y="2149"/>
                  </a:lnTo>
                  <a:lnTo>
                    <a:pt x="2730" y="2119"/>
                  </a:lnTo>
                  <a:lnTo>
                    <a:pt x="2690" y="2094"/>
                  </a:lnTo>
                  <a:lnTo>
                    <a:pt x="2648" y="2074"/>
                  </a:lnTo>
                  <a:lnTo>
                    <a:pt x="2606" y="2060"/>
                  </a:lnTo>
                  <a:lnTo>
                    <a:pt x="2563" y="2051"/>
                  </a:lnTo>
                  <a:lnTo>
                    <a:pt x="2521" y="2048"/>
                  </a:lnTo>
                  <a:close/>
                  <a:moveTo>
                    <a:pt x="579" y="128"/>
                  </a:moveTo>
                  <a:lnTo>
                    <a:pt x="579" y="3136"/>
                  </a:lnTo>
                  <a:lnTo>
                    <a:pt x="1518" y="3136"/>
                  </a:lnTo>
                  <a:lnTo>
                    <a:pt x="1519" y="3131"/>
                  </a:lnTo>
                  <a:lnTo>
                    <a:pt x="1520" y="3128"/>
                  </a:lnTo>
                  <a:lnTo>
                    <a:pt x="1522" y="3123"/>
                  </a:lnTo>
                  <a:lnTo>
                    <a:pt x="1524" y="3117"/>
                  </a:lnTo>
                  <a:lnTo>
                    <a:pt x="1536" y="3088"/>
                  </a:lnTo>
                  <a:lnTo>
                    <a:pt x="1541" y="3077"/>
                  </a:lnTo>
                  <a:lnTo>
                    <a:pt x="1557" y="3046"/>
                  </a:lnTo>
                  <a:lnTo>
                    <a:pt x="1560" y="3041"/>
                  </a:lnTo>
                  <a:lnTo>
                    <a:pt x="1564" y="3035"/>
                  </a:lnTo>
                  <a:lnTo>
                    <a:pt x="1589" y="2997"/>
                  </a:lnTo>
                  <a:lnTo>
                    <a:pt x="1590" y="2996"/>
                  </a:lnTo>
                  <a:lnTo>
                    <a:pt x="1591" y="2994"/>
                  </a:lnTo>
                  <a:lnTo>
                    <a:pt x="1614" y="2960"/>
                  </a:lnTo>
                  <a:lnTo>
                    <a:pt x="1639" y="2922"/>
                  </a:lnTo>
                  <a:lnTo>
                    <a:pt x="1667" y="2879"/>
                  </a:lnTo>
                  <a:lnTo>
                    <a:pt x="1694" y="2833"/>
                  </a:lnTo>
                  <a:lnTo>
                    <a:pt x="1723" y="2785"/>
                  </a:lnTo>
                  <a:lnTo>
                    <a:pt x="1752" y="2735"/>
                  </a:lnTo>
                  <a:lnTo>
                    <a:pt x="1796" y="2659"/>
                  </a:lnTo>
                  <a:lnTo>
                    <a:pt x="1840" y="2583"/>
                  </a:lnTo>
                  <a:lnTo>
                    <a:pt x="1887" y="2500"/>
                  </a:lnTo>
                  <a:lnTo>
                    <a:pt x="1919" y="2444"/>
                  </a:lnTo>
                  <a:lnTo>
                    <a:pt x="1950" y="2389"/>
                  </a:lnTo>
                  <a:lnTo>
                    <a:pt x="1981" y="2338"/>
                  </a:lnTo>
                  <a:lnTo>
                    <a:pt x="2010" y="2289"/>
                  </a:lnTo>
                  <a:lnTo>
                    <a:pt x="2039" y="2244"/>
                  </a:lnTo>
                  <a:lnTo>
                    <a:pt x="2065" y="2203"/>
                  </a:lnTo>
                  <a:lnTo>
                    <a:pt x="2090" y="2167"/>
                  </a:lnTo>
                  <a:lnTo>
                    <a:pt x="2132" y="2116"/>
                  </a:lnTo>
                  <a:lnTo>
                    <a:pt x="2139" y="2108"/>
                  </a:lnTo>
                  <a:lnTo>
                    <a:pt x="2146" y="2099"/>
                  </a:lnTo>
                  <a:lnTo>
                    <a:pt x="2176" y="2070"/>
                  </a:lnTo>
                  <a:lnTo>
                    <a:pt x="2194" y="2053"/>
                  </a:lnTo>
                  <a:lnTo>
                    <a:pt x="2222" y="2029"/>
                  </a:lnTo>
                  <a:lnTo>
                    <a:pt x="2242" y="2015"/>
                  </a:lnTo>
                  <a:lnTo>
                    <a:pt x="2271" y="1995"/>
                  </a:lnTo>
                  <a:lnTo>
                    <a:pt x="2291" y="1984"/>
                  </a:lnTo>
                  <a:lnTo>
                    <a:pt x="2323" y="1966"/>
                  </a:lnTo>
                  <a:lnTo>
                    <a:pt x="2342" y="1957"/>
                  </a:lnTo>
                  <a:lnTo>
                    <a:pt x="2361" y="1950"/>
                  </a:lnTo>
                  <a:lnTo>
                    <a:pt x="2381" y="1943"/>
                  </a:lnTo>
                  <a:lnTo>
                    <a:pt x="2388" y="1941"/>
                  </a:lnTo>
                  <a:lnTo>
                    <a:pt x="2394" y="1939"/>
                  </a:lnTo>
                  <a:lnTo>
                    <a:pt x="2446" y="1926"/>
                  </a:lnTo>
                  <a:lnTo>
                    <a:pt x="2446" y="128"/>
                  </a:lnTo>
                  <a:lnTo>
                    <a:pt x="579" y="128"/>
                  </a:lnTo>
                  <a:close/>
                  <a:moveTo>
                    <a:pt x="128" y="128"/>
                  </a:moveTo>
                  <a:lnTo>
                    <a:pt x="128" y="2965"/>
                  </a:lnTo>
                  <a:lnTo>
                    <a:pt x="449" y="3103"/>
                  </a:lnTo>
                  <a:lnTo>
                    <a:pt x="449" y="128"/>
                  </a:lnTo>
                  <a:lnTo>
                    <a:pt x="128" y="128"/>
                  </a:lnTo>
                  <a:close/>
                  <a:moveTo>
                    <a:pt x="64" y="0"/>
                  </a:moveTo>
                  <a:lnTo>
                    <a:pt x="512" y="0"/>
                  </a:lnTo>
                  <a:lnTo>
                    <a:pt x="514" y="0"/>
                  </a:lnTo>
                  <a:lnTo>
                    <a:pt x="515" y="0"/>
                  </a:lnTo>
                  <a:lnTo>
                    <a:pt x="515" y="0"/>
                  </a:lnTo>
                  <a:lnTo>
                    <a:pt x="515" y="0"/>
                  </a:lnTo>
                  <a:lnTo>
                    <a:pt x="2511" y="0"/>
                  </a:lnTo>
                  <a:lnTo>
                    <a:pt x="2530" y="4"/>
                  </a:lnTo>
                  <a:lnTo>
                    <a:pt x="2548" y="12"/>
                  </a:lnTo>
                  <a:lnTo>
                    <a:pt x="2562" y="27"/>
                  </a:lnTo>
                  <a:lnTo>
                    <a:pt x="2571" y="44"/>
                  </a:lnTo>
                  <a:lnTo>
                    <a:pt x="2574" y="64"/>
                  </a:lnTo>
                  <a:lnTo>
                    <a:pt x="2574" y="1923"/>
                  </a:lnTo>
                  <a:lnTo>
                    <a:pt x="2625" y="1931"/>
                  </a:lnTo>
                  <a:lnTo>
                    <a:pt x="2674" y="1945"/>
                  </a:lnTo>
                  <a:lnTo>
                    <a:pt x="2722" y="1966"/>
                  </a:lnTo>
                  <a:lnTo>
                    <a:pt x="2770" y="1991"/>
                  </a:lnTo>
                  <a:lnTo>
                    <a:pt x="2816" y="2023"/>
                  </a:lnTo>
                  <a:lnTo>
                    <a:pt x="2860" y="2059"/>
                  </a:lnTo>
                  <a:lnTo>
                    <a:pt x="2902" y="2099"/>
                  </a:lnTo>
                  <a:lnTo>
                    <a:pt x="2943" y="2145"/>
                  </a:lnTo>
                  <a:lnTo>
                    <a:pt x="2969" y="2179"/>
                  </a:lnTo>
                  <a:lnTo>
                    <a:pt x="2997" y="2218"/>
                  </a:lnTo>
                  <a:lnTo>
                    <a:pt x="3026" y="2261"/>
                  </a:lnTo>
                  <a:lnTo>
                    <a:pt x="3057" y="2308"/>
                  </a:lnTo>
                  <a:lnTo>
                    <a:pt x="3089" y="2358"/>
                  </a:lnTo>
                  <a:lnTo>
                    <a:pt x="3122" y="2410"/>
                  </a:lnTo>
                  <a:lnTo>
                    <a:pt x="3156" y="2465"/>
                  </a:lnTo>
                  <a:lnTo>
                    <a:pt x="3190" y="2520"/>
                  </a:lnTo>
                  <a:lnTo>
                    <a:pt x="3220" y="2568"/>
                  </a:lnTo>
                  <a:lnTo>
                    <a:pt x="3249" y="2615"/>
                  </a:lnTo>
                  <a:lnTo>
                    <a:pt x="3279" y="2662"/>
                  </a:lnTo>
                  <a:lnTo>
                    <a:pt x="3307" y="2708"/>
                  </a:lnTo>
                  <a:lnTo>
                    <a:pt x="3336" y="2751"/>
                  </a:lnTo>
                  <a:lnTo>
                    <a:pt x="3362" y="2792"/>
                  </a:lnTo>
                  <a:lnTo>
                    <a:pt x="3389" y="2829"/>
                  </a:lnTo>
                  <a:lnTo>
                    <a:pt x="3413" y="2863"/>
                  </a:lnTo>
                  <a:lnTo>
                    <a:pt x="3436" y="2892"/>
                  </a:lnTo>
                  <a:lnTo>
                    <a:pt x="3468" y="2934"/>
                  </a:lnTo>
                  <a:lnTo>
                    <a:pt x="3493" y="2975"/>
                  </a:lnTo>
                  <a:lnTo>
                    <a:pt x="3514" y="3018"/>
                  </a:lnTo>
                  <a:lnTo>
                    <a:pt x="3528" y="3058"/>
                  </a:lnTo>
                  <a:lnTo>
                    <a:pt x="3537" y="3100"/>
                  </a:lnTo>
                  <a:lnTo>
                    <a:pt x="3540" y="3139"/>
                  </a:lnTo>
                  <a:lnTo>
                    <a:pt x="3538" y="3177"/>
                  </a:lnTo>
                  <a:lnTo>
                    <a:pt x="3530" y="3215"/>
                  </a:lnTo>
                  <a:lnTo>
                    <a:pt x="3516" y="3250"/>
                  </a:lnTo>
                  <a:lnTo>
                    <a:pt x="3496" y="3285"/>
                  </a:lnTo>
                  <a:lnTo>
                    <a:pt x="3471" y="3317"/>
                  </a:lnTo>
                  <a:lnTo>
                    <a:pt x="3440" y="3345"/>
                  </a:lnTo>
                  <a:lnTo>
                    <a:pt x="3405" y="3370"/>
                  </a:lnTo>
                  <a:lnTo>
                    <a:pt x="3364" y="3392"/>
                  </a:lnTo>
                  <a:lnTo>
                    <a:pt x="3321" y="3412"/>
                  </a:lnTo>
                  <a:lnTo>
                    <a:pt x="3271" y="3427"/>
                  </a:lnTo>
                  <a:lnTo>
                    <a:pt x="3217" y="3440"/>
                  </a:lnTo>
                  <a:lnTo>
                    <a:pt x="3160" y="3449"/>
                  </a:lnTo>
                  <a:lnTo>
                    <a:pt x="3100" y="3454"/>
                  </a:lnTo>
                  <a:lnTo>
                    <a:pt x="3035" y="3456"/>
                  </a:lnTo>
                  <a:lnTo>
                    <a:pt x="1865" y="3456"/>
                  </a:lnTo>
                  <a:lnTo>
                    <a:pt x="1817" y="3454"/>
                  </a:lnTo>
                  <a:lnTo>
                    <a:pt x="1774" y="3451"/>
                  </a:lnTo>
                  <a:lnTo>
                    <a:pt x="1735" y="3444"/>
                  </a:lnTo>
                  <a:lnTo>
                    <a:pt x="1699" y="3437"/>
                  </a:lnTo>
                  <a:lnTo>
                    <a:pt x="1668" y="3427"/>
                  </a:lnTo>
                  <a:lnTo>
                    <a:pt x="1639" y="3415"/>
                  </a:lnTo>
                  <a:lnTo>
                    <a:pt x="1615" y="3402"/>
                  </a:lnTo>
                  <a:lnTo>
                    <a:pt x="1593" y="3389"/>
                  </a:lnTo>
                  <a:lnTo>
                    <a:pt x="1576" y="3373"/>
                  </a:lnTo>
                  <a:lnTo>
                    <a:pt x="1559" y="3358"/>
                  </a:lnTo>
                  <a:lnTo>
                    <a:pt x="1546" y="3343"/>
                  </a:lnTo>
                  <a:lnTo>
                    <a:pt x="1535" y="3328"/>
                  </a:lnTo>
                  <a:lnTo>
                    <a:pt x="1527" y="3312"/>
                  </a:lnTo>
                  <a:lnTo>
                    <a:pt x="1518" y="3288"/>
                  </a:lnTo>
                  <a:lnTo>
                    <a:pt x="1511" y="3264"/>
                  </a:lnTo>
                  <a:lnTo>
                    <a:pt x="515" y="3264"/>
                  </a:lnTo>
                  <a:lnTo>
                    <a:pt x="515" y="3264"/>
                  </a:lnTo>
                  <a:lnTo>
                    <a:pt x="515" y="3263"/>
                  </a:lnTo>
                  <a:lnTo>
                    <a:pt x="514" y="3264"/>
                  </a:lnTo>
                  <a:lnTo>
                    <a:pt x="512" y="3264"/>
                  </a:lnTo>
                  <a:lnTo>
                    <a:pt x="500" y="3262"/>
                  </a:lnTo>
                  <a:lnTo>
                    <a:pt x="488" y="3259"/>
                  </a:lnTo>
                  <a:lnTo>
                    <a:pt x="38" y="3067"/>
                  </a:lnTo>
                  <a:lnTo>
                    <a:pt x="23" y="3057"/>
                  </a:lnTo>
                  <a:lnTo>
                    <a:pt x="10" y="3043"/>
                  </a:lnTo>
                  <a:lnTo>
                    <a:pt x="2" y="3027"/>
                  </a:lnTo>
                  <a:lnTo>
                    <a:pt x="0" y="3008"/>
                  </a:lnTo>
                  <a:lnTo>
                    <a:pt x="0" y="64"/>
                  </a:lnTo>
                  <a:lnTo>
                    <a:pt x="3" y="44"/>
                  </a:lnTo>
                  <a:lnTo>
                    <a:pt x="12" y="27"/>
                  </a:lnTo>
                  <a:lnTo>
                    <a:pt x="26" y="12"/>
                  </a:lnTo>
                  <a:lnTo>
                    <a:pt x="44" y="4"/>
                  </a:lnTo>
                  <a:lnTo>
                    <a:pt x="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4" name="Freeform 31">
              <a:extLst>
                <a:ext uri="{FF2B5EF4-FFF2-40B4-BE49-F238E27FC236}">
                  <a16:creationId xmlns:a16="http://schemas.microsoft.com/office/drawing/2014/main" id="{A506B577-1520-44D6-A198-79263D3FE0E0}"/>
                </a:ext>
              </a:extLst>
            </p:cNvPr>
            <p:cNvSpPr>
              <a:spLocks noEditPoints="1"/>
            </p:cNvSpPr>
            <p:nvPr/>
          </p:nvSpPr>
          <p:spPr bwMode="auto">
            <a:xfrm>
              <a:off x="4979" y="1931"/>
              <a:ext cx="154" cy="123"/>
            </a:xfrm>
            <a:custGeom>
              <a:avLst/>
              <a:gdLst>
                <a:gd name="T0" fmla="*/ 1164 w 1545"/>
                <a:gd name="T1" fmla="*/ 666 h 1231"/>
                <a:gd name="T2" fmla="*/ 1061 w 1545"/>
                <a:gd name="T3" fmla="*/ 723 h 1231"/>
                <a:gd name="T4" fmla="*/ 992 w 1545"/>
                <a:gd name="T5" fmla="*/ 815 h 1231"/>
                <a:gd name="T6" fmla="*/ 965 w 1545"/>
                <a:gd name="T7" fmla="*/ 933 h 1231"/>
                <a:gd name="T8" fmla="*/ 1177 w 1545"/>
                <a:gd name="T9" fmla="*/ 1100 h 1231"/>
                <a:gd name="T10" fmla="*/ 1288 w 1545"/>
                <a:gd name="T11" fmla="*/ 1057 h 1231"/>
                <a:gd name="T12" fmla="*/ 1370 w 1545"/>
                <a:gd name="T13" fmla="*/ 976 h 1231"/>
                <a:gd name="T14" fmla="*/ 1413 w 1545"/>
                <a:gd name="T15" fmla="*/ 865 h 1231"/>
                <a:gd name="T16" fmla="*/ 1245 w 1545"/>
                <a:gd name="T17" fmla="*/ 655 h 1231"/>
                <a:gd name="T18" fmla="*/ 131 w 1545"/>
                <a:gd name="T19" fmla="*/ 865 h 1231"/>
                <a:gd name="T20" fmla="*/ 173 w 1545"/>
                <a:gd name="T21" fmla="*/ 976 h 1231"/>
                <a:gd name="T22" fmla="*/ 255 w 1545"/>
                <a:gd name="T23" fmla="*/ 1057 h 1231"/>
                <a:gd name="T24" fmla="*/ 367 w 1545"/>
                <a:gd name="T25" fmla="*/ 1100 h 1231"/>
                <a:gd name="T26" fmla="*/ 579 w 1545"/>
                <a:gd name="T27" fmla="*/ 933 h 1231"/>
                <a:gd name="T28" fmla="*/ 553 w 1545"/>
                <a:gd name="T29" fmla="*/ 815 h 1231"/>
                <a:gd name="T30" fmla="*/ 483 w 1545"/>
                <a:gd name="T31" fmla="*/ 723 h 1231"/>
                <a:gd name="T32" fmla="*/ 381 w 1545"/>
                <a:gd name="T33" fmla="*/ 666 h 1231"/>
                <a:gd name="T34" fmla="*/ 128 w 1545"/>
                <a:gd name="T35" fmla="*/ 655 h 1231"/>
                <a:gd name="T36" fmla="*/ 626 w 1545"/>
                <a:gd name="T37" fmla="*/ 304 h 1231"/>
                <a:gd name="T38" fmla="*/ 578 w 1545"/>
                <a:gd name="T39" fmla="*/ 401 h 1231"/>
                <a:gd name="T40" fmla="*/ 571 w 1545"/>
                <a:gd name="T41" fmla="*/ 507 h 1231"/>
                <a:gd name="T42" fmla="*/ 606 w 1545"/>
                <a:gd name="T43" fmla="*/ 609 h 1231"/>
                <a:gd name="T44" fmla="*/ 772 w 1545"/>
                <a:gd name="T45" fmla="*/ 788 h 1231"/>
                <a:gd name="T46" fmla="*/ 938 w 1545"/>
                <a:gd name="T47" fmla="*/ 609 h 1231"/>
                <a:gd name="T48" fmla="*/ 972 w 1545"/>
                <a:gd name="T49" fmla="*/ 507 h 1231"/>
                <a:gd name="T50" fmla="*/ 965 w 1545"/>
                <a:gd name="T51" fmla="*/ 401 h 1231"/>
                <a:gd name="T52" fmla="*/ 918 w 1545"/>
                <a:gd name="T53" fmla="*/ 304 h 1231"/>
                <a:gd name="T54" fmla="*/ 772 w 1545"/>
                <a:gd name="T55" fmla="*/ 0 h 1231"/>
                <a:gd name="T56" fmla="*/ 817 w 1545"/>
                <a:gd name="T57" fmla="*/ 19 h 1231"/>
                <a:gd name="T58" fmla="*/ 1042 w 1545"/>
                <a:gd name="T59" fmla="*/ 257 h 1231"/>
                <a:gd name="T60" fmla="*/ 1093 w 1545"/>
                <a:gd name="T61" fmla="*/ 380 h 1231"/>
                <a:gd name="T62" fmla="*/ 1100 w 1545"/>
                <a:gd name="T63" fmla="*/ 512 h 1231"/>
                <a:gd name="T64" fmla="*/ 1167 w 1545"/>
                <a:gd name="T65" fmla="*/ 534 h 1231"/>
                <a:gd name="T66" fmla="*/ 1480 w 1545"/>
                <a:gd name="T67" fmla="*/ 526 h 1231"/>
                <a:gd name="T68" fmla="*/ 1533 w 1545"/>
                <a:gd name="T69" fmla="*/ 552 h 1231"/>
                <a:gd name="T70" fmla="*/ 1545 w 1545"/>
                <a:gd name="T71" fmla="*/ 825 h 1231"/>
                <a:gd name="T72" fmla="*/ 1517 w 1545"/>
                <a:gd name="T73" fmla="*/ 971 h 1231"/>
                <a:gd name="T74" fmla="*/ 1442 w 1545"/>
                <a:gd name="T75" fmla="*/ 1095 h 1231"/>
                <a:gd name="T76" fmla="*/ 1329 w 1545"/>
                <a:gd name="T77" fmla="*/ 1183 h 1231"/>
                <a:gd name="T78" fmla="*/ 1188 w 1545"/>
                <a:gd name="T79" fmla="*/ 1228 h 1231"/>
                <a:gd name="T80" fmla="*/ 881 w 1545"/>
                <a:gd name="T81" fmla="*/ 1228 h 1231"/>
                <a:gd name="T82" fmla="*/ 840 w 1545"/>
                <a:gd name="T83" fmla="*/ 1187 h 1231"/>
                <a:gd name="T84" fmla="*/ 838 w 1545"/>
                <a:gd name="T85" fmla="*/ 904 h 1231"/>
                <a:gd name="T86" fmla="*/ 788 w 1545"/>
                <a:gd name="T87" fmla="*/ 941 h 1231"/>
                <a:gd name="T88" fmla="*/ 740 w 1545"/>
                <a:gd name="T89" fmla="*/ 934 h 1231"/>
                <a:gd name="T90" fmla="*/ 708 w 1545"/>
                <a:gd name="T91" fmla="*/ 933 h 1231"/>
                <a:gd name="T92" fmla="*/ 695 w 1545"/>
                <a:gd name="T93" fmla="*/ 1205 h 1231"/>
                <a:gd name="T94" fmla="*/ 644 w 1545"/>
                <a:gd name="T95" fmla="*/ 1231 h 1231"/>
                <a:gd name="T96" fmla="*/ 308 w 1545"/>
                <a:gd name="T97" fmla="*/ 1218 h 1231"/>
                <a:gd name="T98" fmla="*/ 175 w 1545"/>
                <a:gd name="T99" fmla="*/ 1158 h 1231"/>
                <a:gd name="T100" fmla="*/ 73 w 1545"/>
                <a:gd name="T101" fmla="*/ 1056 h 1231"/>
                <a:gd name="T102" fmla="*/ 12 w 1545"/>
                <a:gd name="T103" fmla="*/ 924 h 1231"/>
                <a:gd name="T104" fmla="*/ 0 w 1545"/>
                <a:gd name="T105" fmla="*/ 591 h 1231"/>
                <a:gd name="T106" fmla="*/ 26 w 1545"/>
                <a:gd name="T107" fmla="*/ 539 h 1231"/>
                <a:gd name="T108" fmla="*/ 299 w 1545"/>
                <a:gd name="T109" fmla="*/ 526 h 1231"/>
                <a:gd name="T110" fmla="*/ 450 w 1545"/>
                <a:gd name="T111" fmla="*/ 555 h 1231"/>
                <a:gd name="T112" fmla="*/ 443 w 1545"/>
                <a:gd name="T113" fmla="*/ 424 h 1231"/>
                <a:gd name="T114" fmla="*/ 480 w 1545"/>
                <a:gd name="T115" fmla="*/ 296 h 1231"/>
                <a:gd name="T116" fmla="*/ 559 w 1545"/>
                <a:gd name="T117" fmla="*/ 185 h 1231"/>
                <a:gd name="T118" fmla="*/ 756 w 1545"/>
                <a:gd name="T119" fmla="*/ 3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5" h="1231">
                  <a:moveTo>
                    <a:pt x="1245" y="655"/>
                  </a:moveTo>
                  <a:lnTo>
                    <a:pt x="1204" y="657"/>
                  </a:lnTo>
                  <a:lnTo>
                    <a:pt x="1164" y="666"/>
                  </a:lnTo>
                  <a:lnTo>
                    <a:pt x="1127" y="680"/>
                  </a:lnTo>
                  <a:lnTo>
                    <a:pt x="1093" y="700"/>
                  </a:lnTo>
                  <a:lnTo>
                    <a:pt x="1061" y="723"/>
                  </a:lnTo>
                  <a:lnTo>
                    <a:pt x="1035" y="750"/>
                  </a:lnTo>
                  <a:lnTo>
                    <a:pt x="1010" y="781"/>
                  </a:lnTo>
                  <a:lnTo>
                    <a:pt x="992" y="815"/>
                  </a:lnTo>
                  <a:lnTo>
                    <a:pt x="978" y="852"/>
                  </a:lnTo>
                  <a:lnTo>
                    <a:pt x="969" y="892"/>
                  </a:lnTo>
                  <a:lnTo>
                    <a:pt x="965" y="933"/>
                  </a:lnTo>
                  <a:lnTo>
                    <a:pt x="965" y="1102"/>
                  </a:lnTo>
                  <a:lnTo>
                    <a:pt x="1137" y="1102"/>
                  </a:lnTo>
                  <a:lnTo>
                    <a:pt x="1177" y="1100"/>
                  </a:lnTo>
                  <a:lnTo>
                    <a:pt x="1217" y="1091"/>
                  </a:lnTo>
                  <a:lnTo>
                    <a:pt x="1254" y="1077"/>
                  </a:lnTo>
                  <a:lnTo>
                    <a:pt x="1288" y="1057"/>
                  </a:lnTo>
                  <a:lnTo>
                    <a:pt x="1320" y="1035"/>
                  </a:lnTo>
                  <a:lnTo>
                    <a:pt x="1347" y="1007"/>
                  </a:lnTo>
                  <a:lnTo>
                    <a:pt x="1370" y="976"/>
                  </a:lnTo>
                  <a:lnTo>
                    <a:pt x="1390" y="942"/>
                  </a:lnTo>
                  <a:lnTo>
                    <a:pt x="1404" y="905"/>
                  </a:lnTo>
                  <a:lnTo>
                    <a:pt x="1413" y="865"/>
                  </a:lnTo>
                  <a:lnTo>
                    <a:pt x="1416" y="825"/>
                  </a:lnTo>
                  <a:lnTo>
                    <a:pt x="1416" y="655"/>
                  </a:lnTo>
                  <a:lnTo>
                    <a:pt x="1245" y="655"/>
                  </a:lnTo>
                  <a:close/>
                  <a:moveTo>
                    <a:pt x="128" y="655"/>
                  </a:moveTo>
                  <a:lnTo>
                    <a:pt x="128" y="825"/>
                  </a:lnTo>
                  <a:lnTo>
                    <a:pt x="131" y="865"/>
                  </a:lnTo>
                  <a:lnTo>
                    <a:pt x="140" y="905"/>
                  </a:lnTo>
                  <a:lnTo>
                    <a:pt x="155" y="942"/>
                  </a:lnTo>
                  <a:lnTo>
                    <a:pt x="173" y="976"/>
                  </a:lnTo>
                  <a:lnTo>
                    <a:pt x="197" y="1007"/>
                  </a:lnTo>
                  <a:lnTo>
                    <a:pt x="225" y="1035"/>
                  </a:lnTo>
                  <a:lnTo>
                    <a:pt x="255" y="1057"/>
                  </a:lnTo>
                  <a:lnTo>
                    <a:pt x="291" y="1077"/>
                  </a:lnTo>
                  <a:lnTo>
                    <a:pt x="328" y="1091"/>
                  </a:lnTo>
                  <a:lnTo>
                    <a:pt x="367" y="1100"/>
                  </a:lnTo>
                  <a:lnTo>
                    <a:pt x="408" y="1102"/>
                  </a:lnTo>
                  <a:lnTo>
                    <a:pt x="579" y="1102"/>
                  </a:lnTo>
                  <a:lnTo>
                    <a:pt x="579" y="933"/>
                  </a:lnTo>
                  <a:lnTo>
                    <a:pt x="576" y="892"/>
                  </a:lnTo>
                  <a:lnTo>
                    <a:pt x="567" y="852"/>
                  </a:lnTo>
                  <a:lnTo>
                    <a:pt x="553" y="815"/>
                  </a:lnTo>
                  <a:lnTo>
                    <a:pt x="534" y="781"/>
                  </a:lnTo>
                  <a:lnTo>
                    <a:pt x="510" y="750"/>
                  </a:lnTo>
                  <a:lnTo>
                    <a:pt x="483" y="723"/>
                  </a:lnTo>
                  <a:lnTo>
                    <a:pt x="452" y="700"/>
                  </a:lnTo>
                  <a:lnTo>
                    <a:pt x="418" y="680"/>
                  </a:lnTo>
                  <a:lnTo>
                    <a:pt x="381" y="666"/>
                  </a:lnTo>
                  <a:lnTo>
                    <a:pt x="341" y="657"/>
                  </a:lnTo>
                  <a:lnTo>
                    <a:pt x="299" y="655"/>
                  </a:lnTo>
                  <a:lnTo>
                    <a:pt x="128" y="655"/>
                  </a:lnTo>
                  <a:close/>
                  <a:moveTo>
                    <a:pt x="772" y="154"/>
                  </a:moveTo>
                  <a:lnTo>
                    <a:pt x="650" y="274"/>
                  </a:lnTo>
                  <a:lnTo>
                    <a:pt x="626" y="304"/>
                  </a:lnTo>
                  <a:lnTo>
                    <a:pt x="606" y="334"/>
                  </a:lnTo>
                  <a:lnTo>
                    <a:pt x="589" y="367"/>
                  </a:lnTo>
                  <a:lnTo>
                    <a:pt x="578" y="401"/>
                  </a:lnTo>
                  <a:lnTo>
                    <a:pt x="571" y="436"/>
                  </a:lnTo>
                  <a:lnTo>
                    <a:pt x="569" y="472"/>
                  </a:lnTo>
                  <a:lnTo>
                    <a:pt x="571" y="507"/>
                  </a:lnTo>
                  <a:lnTo>
                    <a:pt x="578" y="541"/>
                  </a:lnTo>
                  <a:lnTo>
                    <a:pt x="589" y="576"/>
                  </a:lnTo>
                  <a:lnTo>
                    <a:pt x="606" y="609"/>
                  </a:lnTo>
                  <a:lnTo>
                    <a:pt x="626" y="640"/>
                  </a:lnTo>
                  <a:lnTo>
                    <a:pt x="650" y="668"/>
                  </a:lnTo>
                  <a:lnTo>
                    <a:pt x="772" y="788"/>
                  </a:lnTo>
                  <a:lnTo>
                    <a:pt x="893" y="668"/>
                  </a:lnTo>
                  <a:lnTo>
                    <a:pt x="918" y="640"/>
                  </a:lnTo>
                  <a:lnTo>
                    <a:pt x="938" y="609"/>
                  </a:lnTo>
                  <a:lnTo>
                    <a:pt x="954" y="576"/>
                  </a:lnTo>
                  <a:lnTo>
                    <a:pt x="965" y="541"/>
                  </a:lnTo>
                  <a:lnTo>
                    <a:pt x="972" y="507"/>
                  </a:lnTo>
                  <a:lnTo>
                    <a:pt x="974" y="472"/>
                  </a:lnTo>
                  <a:lnTo>
                    <a:pt x="972" y="436"/>
                  </a:lnTo>
                  <a:lnTo>
                    <a:pt x="965" y="401"/>
                  </a:lnTo>
                  <a:lnTo>
                    <a:pt x="954" y="367"/>
                  </a:lnTo>
                  <a:lnTo>
                    <a:pt x="938" y="334"/>
                  </a:lnTo>
                  <a:lnTo>
                    <a:pt x="918" y="304"/>
                  </a:lnTo>
                  <a:lnTo>
                    <a:pt x="893" y="274"/>
                  </a:lnTo>
                  <a:lnTo>
                    <a:pt x="772" y="154"/>
                  </a:lnTo>
                  <a:close/>
                  <a:moveTo>
                    <a:pt x="772" y="0"/>
                  </a:moveTo>
                  <a:lnTo>
                    <a:pt x="788" y="3"/>
                  </a:lnTo>
                  <a:lnTo>
                    <a:pt x="804" y="8"/>
                  </a:lnTo>
                  <a:lnTo>
                    <a:pt x="817" y="19"/>
                  </a:lnTo>
                  <a:lnTo>
                    <a:pt x="984" y="184"/>
                  </a:lnTo>
                  <a:lnTo>
                    <a:pt x="1015" y="220"/>
                  </a:lnTo>
                  <a:lnTo>
                    <a:pt x="1042" y="257"/>
                  </a:lnTo>
                  <a:lnTo>
                    <a:pt x="1063" y="296"/>
                  </a:lnTo>
                  <a:lnTo>
                    <a:pt x="1081" y="337"/>
                  </a:lnTo>
                  <a:lnTo>
                    <a:pt x="1093" y="380"/>
                  </a:lnTo>
                  <a:lnTo>
                    <a:pt x="1100" y="424"/>
                  </a:lnTo>
                  <a:lnTo>
                    <a:pt x="1103" y="468"/>
                  </a:lnTo>
                  <a:lnTo>
                    <a:pt x="1100" y="512"/>
                  </a:lnTo>
                  <a:lnTo>
                    <a:pt x="1094" y="556"/>
                  </a:lnTo>
                  <a:lnTo>
                    <a:pt x="1130" y="544"/>
                  </a:lnTo>
                  <a:lnTo>
                    <a:pt x="1167" y="534"/>
                  </a:lnTo>
                  <a:lnTo>
                    <a:pt x="1206" y="528"/>
                  </a:lnTo>
                  <a:lnTo>
                    <a:pt x="1245" y="526"/>
                  </a:lnTo>
                  <a:lnTo>
                    <a:pt x="1480" y="526"/>
                  </a:lnTo>
                  <a:lnTo>
                    <a:pt x="1501" y="529"/>
                  </a:lnTo>
                  <a:lnTo>
                    <a:pt x="1518" y="539"/>
                  </a:lnTo>
                  <a:lnTo>
                    <a:pt x="1533" y="552"/>
                  </a:lnTo>
                  <a:lnTo>
                    <a:pt x="1542" y="570"/>
                  </a:lnTo>
                  <a:lnTo>
                    <a:pt x="1545" y="591"/>
                  </a:lnTo>
                  <a:lnTo>
                    <a:pt x="1545" y="825"/>
                  </a:lnTo>
                  <a:lnTo>
                    <a:pt x="1542" y="875"/>
                  </a:lnTo>
                  <a:lnTo>
                    <a:pt x="1533" y="924"/>
                  </a:lnTo>
                  <a:lnTo>
                    <a:pt x="1517" y="971"/>
                  </a:lnTo>
                  <a:lnTo>
                    <a:pt x="1497" y="1015"/>
                  </a:lnTo>
                  <a:lnTo>
                    <a:pt x="1471" y="1056"/>
                  </a:lnTo>
                  <a:lnTo>
                    <a:pt x="1442" y="1095"/>
                  </a:lnTo>
                  <a:lnTo>
                    <a:pt x="1408" y="1128"/>
                  </a:lnTo>
                  <a:lnTo>
                    <a:pt x="1369" y="1158"/>
                  </a:lnTo>
                  <a:lnTo>
                    <a:pt x="1329" y="1183"/>
                  </a:lnTo>
                  <a:lnTo>
                    <a:pt x="1284" y="1203"/>
                  </a:lnTo>
                  <a:lnTo>
                    <a:pt x="1236" y="1218"/>
                  </a:lnTo>
                  <a:lnTo>
                    <a:pt x="1188" y="1228"/>
                  </a:lnTo>
                  <a:lnTo>
                    <a:pt x="1137" y="1231"/>
                  </a:lnTo>
                  <a:lnTo>
                    <a:pt x="901" y="1231"/>
                  </a:lnTo>
                  <a:lnTo>
                    <a:pt x="881" y="1228"/>
                  </a:lnTo>
                  <a:lnTo>
                    <a:pt x="863" y="1218"/>
                  </a:lnTo>
                  <a:lnTo>
                    <a:pt x="849" y="1205"/>
                  </a:lnTo>
                  <a:lnTo>
                    <a:pt x="840" y="1187"/>
                  </a:lnTo>
                  <a:lnTo>
                    <a:pt x="837" y="1167"/>
                  </a:lnTo>
                  <a:lnTo>
                    <a:pt x="837" y="933"/>
                  </a:lnTo>
                  <a:lnTo>
                    <a:pt x="838" y="904"/>
                  </a:lnTo>
                  <a:lnTo>
                    <a:pt x="817" y="924"/>
                  </a:lnTo>
                  <a:lnTo>
                    <a:pt x="804" y="934"/>
                  </a:lnTo>
                  <a:lnTo>
                    <a:pt x="788" y="941"/>
                  </a:lnTo>
                  <a:lnTo>
                    <a:pt x="772" y="943"/>
                  </a:lnTo>
                  <a:lnTo>
                    <a:pt x="756" y="941"/>
                  </a:lnTo>
                  <a:lnTo>
                    <a:pt x="740" y="934"/>
                  </a:lnTo>
                  <a:lnTo>
                    <a:pt x="726" y="924"/>
                  </a:lnTo>
                  <a:lnTo>
                    <a:pt x="706" y="904"/>
                  </a:lnTo>
                  <a:lnTo>
                    <a:pt x="708" y="933"/>
                  </a:lnTo>
                  <a:lnTo>
                    <a:pt x="708" y="1167"/>
                  </a:lnTo>
                  <a:lnTo>
                    <a:pt x="704" y="1187"/>
                  </a:lnTo>
                  <a:lnTo>
                    <a:pt x="695" y="1205"/>
                  </a:lnTo>
                  <a:lnTo>
                    <a:pt x="681" y="1218"/>
                  </a:lnTo>
                  <a:lnTo>
                    <a:pt x="664" y="1228"/>
                  </a:lnTo>
                  <a:lnTo>
                    <a:pt x="644" y="1231"/>
                  </a:lnTo>
                  <a:lnTo>
                    <a:pt x="408" y="1231"/>
                  </a:lnTo>
                  <a:lnTo>
                    <a:pt x="358" y="1228"/>
                  </a:lnTo>
                  <a:lnTo>
                    <a:pt x="308" y="1218"/>
                  </a:lnTo>
                  <a:lnTo>
                    <a:pt x="261" y="1203"/>
                  </a:lnTo>
                  <a:lnTo>
                    <a:pt x="216" y="1183"/>
                  </a:lnTo>
                  <a:lnTo>
                    <a:pt x="175" y="1158"/>
                  </a:lnTo>
                  <a:lnTo>
                    <a:pt x="137" y="1128"/>
                  </a:lnTo>
                  <a:lnTo>
                    <a:pt x="103" y="1095"/>
                  </a:lnTo>
                  <a:lnTo>
                    <a:pt x="73" y="1056"/>
                  </a:lnTo>
                  <a:lnTo>
                    <a:pt x="48" y="1015"/>
                  </a:lnTo>
                  <a:lnTo>
                    <a:pt x="27" y="971"/>
                  </a:lnTo>
                  <a:lnTo>
                    <a:pt x="12" y="924"/>
                  </a:lnTo>
                  <a:lnTo>
                    <a:pt x="3" y="875"/>
                  </a:lnTo>
                  <a:lnTo>
                    <a:pt x="0" y="825"/>
                  </a:lnTo>
                  <a:lnTo>
                    <a:pt x="0" y="591"/>
                  </a:lnTo>
                  <a:lnTo>
                    <a:pt x="3" y="570"/>
                  </a:lnTo>
                  <a:lnTo>
                    <a:pt x="12" y="552"/>
                  </a:lnTo>
                  <a:lnTo>
                    <a:pt x="26" y="539"/>
                  </a:lnTo>
                  <a:lnTo>
                    <a:pt x="44" y="529"/>
                  </a:lnTo>
                  <a:lnTo>
                    <a:pt x="65" y="526"/>
                  </a:lnTo>
                  <a:lnTo>
                    <a:pt x="299" y="526"/>
                  </a:lnTo>
                  <a:lnTo>
                    <a:pt x="352" y="529"/>
                  </a:lnTo>
                  <a:lnTo>
                    <a:pt x="401" y="539"/>
                  </a:lnTo>
                  <a:lnTo>
                    <a:pt x="450" y="555"/>
                  </a:lnTo>
                  <a:lnTo>
                    <a:pt x="443" y="512"/>
                  </a:lnTo>
                  <a:lnTo>
                    <a:pt x="441" y="467"/>
                  </a:lnTo>
                  <a:lnTo>
                    <a:pt x="443" y="424"/>
                  </a:lnTo>
                  <a:lnTo>
                    <a:pt x="451" y="380"/>
                  </a:lnTo>
                  <a:lnTo>
                    <a:pt x="463" y="337"/>
                  </a:lnTo>
                  <a:lnTo>
                    <a:pt x="480" y="296"/>
                  </a:lnTo>
                  <a:lnTo>
                    <a:pt x="501" y="257"/>
                  </a:lnTo>
                  <a:lnTo>
                    <a:pt x="529" y="220"/>
                  </a:lnTo>
                  <a:lnTo>
                    <a:pt x="559" y="185"/>
                  </a:lnTo>
                  <a:lnTo>
                    <a:pt x="726" y="19"/>
                  </a:lnTo>
                  <a:lnTo>
                    <a:pt x="740" y="8"/>
                  </a:lnTo>
                  <a:lnTo>
                    <a:pt x="756" y="3"/>
                  </a:lnTo>
                  <a:lnTo>
                    <a:pt x="772"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5" name="Freeform 32">
              <a:extLst>
                <a:ext uri="{FF2B5EF4-FFF2-40B4-BE49-F238E27FC236}">
                  <a16:creationId xmlns:a16="http://schemas.microsoft.com/office/drawing/2014/main" id="{7E304D6D-A10F-4DB9-9210-A7D7BCB648AB}"/>
                </a:ext>
              </a:extLst>
            </p:cNvPr>
            <p:cNvSpPr/>
            <p:nvPr/>
          </p:nvSpPr>
          <p:spPr bwMode="auto">
            <a:xfrm>
              <a:off x="5005" y="2091"/>
              <a:ext cx="109" cy="13"/>
            </a:xfrm>
            <a:custGeom>
              <a:avLst/>
              <a:gdLst>
                <a:gd name="T0" fmla="*/ 63 w 1094"/>
                <a:gd name="T1" fmla="*/ 0 h 128"/>
                <a:gd name="T2" fmla="*/ 1029 w 1094"/>
                <a:gd name="T3" fmla="*/ 0 h 128"/>
                <a:gd name="T4" fmla="*/ 1050 w 1094"/>
                <a:gd name="T5" fmla="*/ 3 h 128"/>
                <a:gd name="T6" fmla="*/ 1067 w 1094"/>
                <a:gd name="T7" fmla="*/ 13 h 128"/>
                <a:gd name="T8" fmla="*/ 1082 w 1094"/>
                <a:gd name="T9" fmla="*/ 26 h 128"/>
                <a:gd name="T10" fmla="*/ 1090 w 1094"/>
                <a:gd name="T11" fmla="*/ 43 h 128"/>
                <a:gd name="T12" fmla="*/ 1094 w 1094"/>
                <a:gd name="T13" fmla="*/ 64 h 128"/>
                <a:gd name="T14" fmla="*/ 1090 w 1094"/>
                <a:gd name="T15" fmla="*/ 85 h 128"/>
                <a:gd name="T16" fmla="*/ 1082 w 1094"/>
                <a:gd name="T17" fmla="*/ 102 h 128"/>
                <a:gd name="T18" fmla="*/ 1067 w 1094"/>
                <a:gd name="T19" fmla="*/ 115 h 128"/>
                <a:gd name="T20" fmla="*/ 1050 w 1094"/>
                <a:gd name="T21" fmla="*/ 125 h 128"/>
                <a:gd name="T22" fmla="*/ 1029 w 1094"/>
                <a:gd name="T23" fmla="*/ 128 h 128"/>
                <a:gd name="T24" fmla="*/ 63 w 1094"/>
                <a:gd name="T25" fmla="*/ 128 h 128"/>
                <a:gd name="T26" fmla="*/ 44 w 1094"/>
                <a:gd name="T27" fmla="*/ 125 h 128"/>
                <a:gd name="T28" fmla="*/ 26 w 1094"/>
                <a:gd name="T29" fmla="*/ 115 h 128"/>
                <a:gd name="T30" fmla="*/ 12 w 1094"/>
                <a:gd name="T31" fmla="*/ 102 h 128"/>
                <a:gd name="T32" fmla="*/ 3 w 1094"/>
                <a:gd name="T33" fmla="*/ 85 h 128"/>
                <a:gd name="T34" fmla="*/ 0 w 1094"/>
                <a:gd name="T35" fmla="*/ 64 h 128"/>
                <a:gd name="T36" fmla="*/ 3 w 1094"/>
                <a:gd name="T37" fmla="*/ 43 h 128"/>
                <a:gd name="T38" fmla="*/ 12 w 1094"/>
                <a:gd name="T39" fmla="*/ 26 h 128"/>
                <a:gd name="T40" fmla="*/ 26 w 1094"/>
                <a:gd name="T41" fmla="*/ 13 h 128"/>
                <a:gd name="T42" fmla="*/ 44 w 1094"/>
                <a:gd name="T43" fmla="*/ 3 h 128"/>
                <a:gd name="T44" fmla="*/ 63 w 1094"/>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4" h="128">
                  <a:moveTo>
                    <a:pt x="63" y="0"/>
                  </a:moveTo>
                  <a:lnTo>
                    <a:pt x="1029" y="0"/>
                  </a:lnTo>
                  <a:lnTo>
                    <a:pt x="1050" y="3"/>
                  </a:lnTo>
                  <a:lnTo>
                    <a:pt x="1067" y="13"/>
                  </a:lnTo>
                  <a:lnTo>
                    <a:pt x="1082" y="26"/>
                  </a:lnTo>
                  <a:lnTo>
                    <a:pt x="1090" y="43"/>
                  </a:lnTo>
                  <a:lnTo>
                    <a:pt x="1094" y="64"/>
                  </a:lnTo>
                  <a:lnTo>
                    <a:pt x="1090" y="85"/>
                  </a:lnTo>
                  <a:lnTo>
                    <a:pt x="1082" y="102"/>
                  </a:lnTo>
                  <a:lnTo>
                    <a:pt x="1067" y="115"/>
                  </a:lnTo>
                  <a:lnTo>
                    <a:pt x="1050" y="125"/>
                  </a:lnTo>
                  <a:lnTo>
                    <a:pt x="1029" y="128"/>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6" name="Freeform 33">
              <a:extLst>
                <a:ext uri="{FF2B5EF4-FFF2-40B4-BE49-F238E27FC236}">
                  <a16:creationId xmlns:a16="http://schemas.microsoft.com/office/drawing/2014/main" id="{5743125F-8D62-4AAF-8DE3-52590C8EC245}"/>
                </a:ext>
              </a:extLst>
            </p:cNvPr>
            <p:cNvSpPr/>
            <p:nvPr/>
          </p:nvSpPr>
          <p:spPr bwMode="auto">
            <a:xfrm>
              <a:off x="5024" y="2072"/>
              <a:ext cx="77" cy="12"/>
            </a:xfrm>
            <a:custGeom>
              <a:avLst/>
              <a:gdLst>
                <a:gd name="T0" fmla="*/ 63 w 772"/>
                <a:gd name="T1" fmla="*/ 0 h 128"/>
                <a:gd name="T2" fmla="*/ 708 w 772"/>
                <a:gd name="T3" fmla="*/ 0 h 128"/>
                <a:gd name="T4" fmla="*/ 727 w 772"/>
                <a:gd name="T5" fmla="*/ 3 h 128"/>
                <a:gd name="T6" fmla="*/ 746 w 772"/>
                <a:gd name="T7" fmla="*/ 13 h 128"/>
                <a:gd name="T8" fmla="*/ 759 w 772"/>
                <a:gd name="T9" fmla="*/ 26 h 128"/>
                <a:gd name="T10" fmla="*/ 769 w 772"/>
                <a:gd name="T11" fmla="*/ 43 h 128"/>
                <a:gd name="T12" fmla="*/ 772 w 772"/>
                <a:gd name="T13" fmla="*/ 64 h 128"/>
                <a:gd name="T14" fmla="*/ 769 w 772"/>
                <a:gd name="T15" fmla="*/ 84 h 128"/>
                <a:gd name="T16" fmla="*/ 759 w 772"/>
                <a:gd name="T17" fmla="*/ 102 h 128"/>
                <a:gd name="T18" fmla="*/ 746 w 772"/>
                <a:gd name="T19" fmla="*/ 115 h 128"/>
                <a:gd name="T20" fmla="*/ 727 w 772"/>
                <a:gd name="T21" fmla="*/ 125 h 128"/>
                <a:gd name="T22" fmla="*/ 708 w 772"/>
                <a:gd name="T23" fmla="*/ 128 h 128"/>
                <a:gd name="T24" fmla="*/ 63 w 772"/>
                <a:gd name="T25" fmla="*/ 128 h 128"/>
                <a:gd name="T26" fmla="*/ 44 w 772"/>
                <a:gd name="T27" fmla="*/ 125 h 128"/>
                <a:gd name="T28" fmla="*/ 26 w 772"/>
                <a:gd name="T29" fmla="*/ 115 h 128"/>
                <a:gd name="T30" fmla="*/ 12 w 772"/>
                <a:gd name="T31" fmla="*/ 102 h 128"/>
                <a:gd name="T32" fmla="*/ 3 w 772"/>
                <a:gd name="T33" fmla="*/ 84 h 128"/>
                <a:gd name="T34" fmla="*/ 0 w 772"/>
                <a:gd name="T35" fmla="*/ 64 h 128"/>
                <a:gd name="T36" fmla="*/ 3 w 772"/>
                <a:gd name="T37" fmla="*/ 43 h 128"/>
                <a:gd name="T38" fmla="*/ 12 w 772"/>
                <a:gd name="T39" fmla="*/ 26 h 128"/>
                <a:gd name="T40" fmla="*/ 26 w 772"/>
                <a:gd name="T41" fmla="*/ 13 h 128"/>
                <a:gd name="T42" fmla="*/ 44 w 772"/>
                <a:gd name="T43" fmla="*/ 3 h 128"/>
                <a:gd name="T44" fmla="*/ 63 w 772"/>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2" h="128">
                  <a:moveTo>
                    <a:pt x="63" y="0"/>
                  </a:moveTo>
                  <a:lnTo>
                    <a:pt x="708" y="0"/>
                  </a:lnTo>
                  <a:lnTo>
                    <a:pt x="727" y="3"/>
                  </a:lnTo>
                  <a:lnTo>
                    <a:pt x="746" y="13"/>
                  </a:lnTo>
                  <a:lnTo>
                    <a:pt x="759" y="26"/>
                  </a:lnTo>
                  <a:lnTo>
                    <a:pt x="769" y="43"/>
                  </a:lnTo>
                  <a:lnTo>
                    <a:pt x="772" y="64"/>
                  </a:lnTo>
                  <a:lnTo>
                    <a:pt x="769" y="84"/>
                  </a:lnTo>
                  <a:lnTo>
                    <a:pt x="759" y="102"/>
                  </a:lnTo>
                  <a:lnTo>
                    <a:pt x="746" y="115"/>
                  </a:lnTo>
                  <a:lnTo>
                    <a:pt x="727" y="125"/>
                  </a:lnTo>
                  <a:lnTo>
                    <a:pt x="708" y="128"/>
                  </a:lnTo>
                  <a:lnTo>
                    <a:pt x="63" y="128"/>
                  </a:lnTo>
                  <a:lnTo>
                    <a:pt x="44" y="125"/>
                  </a:lnTo>
                  <a:lnTo>
                    <a:pt x="26" y="115"/>
                  </a:lnTo>
                  <a:lnTo>
                    <a:pt x="12" y="102"/>
                  </a:lnTo>
                  <a:lnTo>
                    <a:pt x="3" y="84"/>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37" name="Freeform 34">
              <a:extLst>
                <a:ext uri="{FF2B5EF4-FFF2-40B4-BE49-F238E27FC236}">
                  <a16:creationId xmlns:a16="http://schemas.microsoft.com/office/drawing/2014/main" id="{125A6D46-E240-4DE1-9567-EB6624293415}"/>
                </a:ext>
              </a:extLst>
            </p:cNvPr>
            <p:cNvSpPr/>
            <p:nvPr/>
          </p:nvSpPr>
          <p:spPr bwMode="auto">
            <a:xfrm>
              <a:off x="5024" y="2110"/>
              <a:ext cx="77" cy="13"/>
            </a:xfrm>
            <a:custGeom>
              <a:avLst/>
              <a:gdLst>
                <a:gd name="T0" fmla="*/ 63 w 772"/>
                <a:gd name="T1" fmla="*/ 0 h 128"/>
                <a:gd name="T2" fmla="*/ 708 w 772"/>
                <a:gd name="T3" fmla="*/ 0 h 128"/>
                <a:gd name="T4" fmla="*/ 727 w 772"/>
                <a:gd name="T5" fmla="*/ 3 h 128"/>
                <a:gd name="T6" fmla="*/ 746 w 772"/>
                <a:gd name="T7" fmla="*/ 13 h 128"/>
                <a:gd name="T8" fmla="*/ 759 w 772"/>
                <a:gd name="T9" fmla="*/ 26 h 128"/>
                <a:gd name="T10" fmla="*/ 769 w 772"/>
                <a:gd name="T11" fmla="*/ 43 h 128"/>
                <a:gd name="T12" fmla="*/ 772 w 772"/>
                <a:gd name="T13" fmla="*/ 64 h 128"/>
                <a:gd name="T14" fmla="*/ 769 w 772"/>
                <a:gd name="T15" fmla="*/ 85 h 128"/>
                <a:gd name="T16" fmla="*/ 759 w 772"/>
                <a:gd name="T17" fmla="*/ 102 h 128"/>
                <a:gd name="T18" fmla="*/ 746 w 772"/>
                <a:gd name="T19" fmla="*/ 115 h 128"/>
                <a:gd name="T20" fmla="*/ 727 w 772"/>
                <a:gd name="T21" fmla="*/ 125 h 128"/>
                <a:gd name="T22" fmla="*/ 708 w 772"/>
                <a:gd name="T23" fmla="*/ 128 h 128"/>
                <a:gd name="T24" fmla="*/ 63 w 772"/>
                <a:gd name="T25" fmla="*/ 128 h 128"/>
                <a:gd name="T26" fmla="*/ 44 w 772"/>
                <a:gd name="T27" fmla="*/ 125 h 128"/>
                <a:gd name="T28" fmla="*/ 26 w 772"/>
                <a:gd name="T29" fmla="*/ 115 h 128"/>
                <a:gd name="T30" fmla="*/ 12 w 772"/>
                <a:gd name="T31" fmla="*/ 102 h 128"/>
                <a:gd name="T32" fmla="*/ 3 w 772"/>
                <a:gd name="T33" fmla="*/ 85 h 128"/>
                <a:gd name="T34" fmla="*/ 0 w 772"/>
                <a:gd name="T35" fmla="*/ 64 h 128"/>
                <a:gd name="T36" fmla="*/ 3 w 772"/>
                <a:gd name="T37" fmla="*/ 43 h 128"/>
                <a:gd name="T38" fmla="*/ 12 w 772"/>
                <a:gd name="T39" fmla="*/ 26 h 128"/>
                <a:gd name="T40" fmla="*/ 26 w 772"/>
                <a:gd name="T41" fmla="*/ 13 h 128"/>
                <a:gd name="T42" fmla="*/ 44 w 772"/>
                <a:gd name="T43" fmla="*/ 3 h 128"/>
                <a:gd name="T44" fmla="*/ 63 w 772"/>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2" h="128">
                  <a:moveTo>
                    <a:pt x="63" y="0"/>
                  </a:moveTo>
                  <a:lnTo>
                    <a:pt x="708" y="0"/>
                  </a:lnTo>
                  <a:lnTo>
                    <a:pt x="727" y="3"/>
                  </a:lnTo>
                  <a:lnTo>
                    <a:pt x="746" y="13"/>
                  </a:lnTo>
                  <a:lnTo>
                    <a:pt x="759" y="26"/>
                  </a:lnTo>
                  <a:lnTo>
                    <a:pt x="769" y="43"/>
                  </a:lnTo>
                  <a:lnTo>
                    <a:pt x="772" y="64"/>
                  </a:lnTo>
                  <a:lnTo>
                    <a:pt x="769" y="85"/>
                  </a:lnTo>
                  <a:lnTo>
                    <a:pt x="759" y="102"/>
                  </a:lnTo>
                  <a:lnTo>
                    <a:pt x="746" y="115"/>
                  </a:lnTo>
                  <a:lnTo>
                    <a:pt x="727" y="125"/>
                  </a:lnTo>
                  <a:lnTo>
                    <a:pt x="708" y="128"/>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grpSp>
      <p:sp>
        <p:nvSpPr>
          <p:cNvPr id="38" name="Rectangle: Diagonal Corners Rounded 43">
            <a:extLst>
              <a:ext uri="{FF2B5EF4-FFF2-40B4-BE49-F238E27FC236}">
                <a16:creationId xmlns:a16="http://schemas.microsoft.com/office/drawing/2014/main" id="{95FD8979-8F6F-4A57-A5CC-4F4BE05FF3B5}"/>
              </a:ext>
            </a:extLst>
          </p:cNvPr>
          <p:cNvSpPr/>
          <p:nvPr/>
        </p:nvSpPr>
        <p:spPr>
          <a:xfrm>
            <a:off x="6933436" y="2856869"/>
            <a:ext cx="640080" cy="640080"/>
          </a:xfrm>
          <a:prstGeom prst="round2DiagRect">
            <a:avLst/>
          </a:prstGeom>
          <a:solidFill>
            <a:srgbClr val="F9AF44"/>
          </a:solidFill>
          <a:ln w="12700" cap="flat" cmpd="sng" algn="ctr">
            <a:noFill/>
            <a:prstDash val="solid"/>
            <a:miter lim="800000"/>
          </a:ln>
          <a:effectLst/>
        </p:spPr>
        <p:txBody>
          <a:bodyPr rtlCol="0" anchor="ctr"/>
          <a:lstStyle/>
          <a:p>
            <a:pPr algn="ctr" defTabSz="1219170">
              <a:defRPr/>
            </a:pPr>
            <a:endParaRPr lang="en-GB" sz="2400" kern="0">
              <a:solidFill>
                <a:prstClr val="white"/>
              </a:solidFill>
              <a:latin typeface="Arial"/>
              <a:ea typeface="微软雅黑"/>
              <a:cs typeface="+mn-ea"/>
              <a:sym typeface="+mn-lt"/>
            </a:endParaRPr>
          </a:p>
        </p:txBody>
      </p:sp>
      <p:sp>
        <p:nvSpPr>
          <p:cNvPr id="39" name="Rectangle 44">
            <a:extLst>
              <a:ext uri="{FF2B5EF4-FFF2-40B4-BE49-F238E27FC236}">
                <a16:creationId xmlns:a16="http://schemas.microsoft.com/office/drawing/2014/main" id="{0EB3D23F-B2FE-496D-B937-3543FBC2C8CE}"/>
              </a:ext>
            </a:extLst>
          </p:cNvPr>
          <p:cNvSpPr/>
          <p:nvPr/>
        </p:nvSpPr>
        <p:spPr>
          <a:xfrm>
            <a:off x="7663641" y="3108774"/>
            <a:ext cx="3514715" cy="461665"/>
          </a:xfrm>
          <a:prstGeom prst="rect">
            <a:avLst/>
          </a:prstGeom>
        </p:spPr>
        <p:txBody>
          <a:bodyPr wrap="square">
            <a:spAutoFit/>
          </a:bodyPr>
          <a:lstStyle/>
          <a:p>
            <a:pPr defTabSz="1219170">
              <a:defRPr/>
            </a:pPr>
            <a:r>
              <a:rPr lang="zh-CN" altLang="en-US" sz="1200"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200" dirty="0">
              <a:solidFill>
                <a:prstClr val="black">
                  <a:lumMod val="75000"/>
                  <a:lumOff val="25000"/>
                </a:prstClr>
              </a:solidFill>
              <a:latin typeface="Arial"/>
              <a:ea typeface="微软雅黑"/>
              <a:cs typeface="+mn-ea"/>
              <a:sym typeface="+mn-lt"/>
            </a:endParaRPr>
          </a:p>
        </p:txBody>
      </p:sp>
      <p:sp>
        <p:nvSpPr>
          <p:cNvPr id="40" name="TextBox 45">
            <a:extLst>
              <a:ext uri="{FF2B5EF4-FFF2-40B4-BE49-F238E27FC236}">
                <a16:creationId xmlns:a16="http://schemas.microsoft.com/office/drawing/2014/main" id="{BB9ED9BF-AABB-466C-A1C8-721BD94BEB88}"/>
              </a:ext>
            </a:extLst>
          </p:cNvPr>
          <p:cNvSpPr txBox="1"/>
          <p:nvPr/>
        </p:nvSpPr>
        <p:spPr>
          <a:xfrm>
            <a:off x="7663643" y="2823593"/>
            <a:ext cx="1261884" cy="307777"/>
          </a:xfrm>
          <a:prstGeom prst="rect">
            <a:avLst/>
          </a:prstGeom>
          <a:noFill/>
        </p:spPr>
        <p:txBody>
          <a:bodyPr wrap="none" rtlCol="0">
            <a:spAutoFit/>
          </a:bodyPr>
          <a:lstStyle/>
          <a:p>
            <a:pPr defTabSz="1219170">
              <a:defRPr/>
            </a:pPr>
            <a:r>
              <a:rPr lang="zh-CN" altLang="en-US" sz="1400" b="1" dirty="0">
                <a:solidFill>
                  <a:prstClr val="black">
                    <a:lumMod val="75000"/>
                    <a:lumOff val="25000"/>
                  </a:prstClr>
                </a:solidFill>
                <a:latin typeface="Arial"/>
                <a:ea typeface="微软雅黑"/>
                <a:cs typeface="+mn-ea"/>
                <a:sym typeface="+mn-lt"/>
              </a:rPr>
              <a:t>添加标题内容</a:t>
            </a:r>
            <a:endParaRPr lang="en-GB" sz="1400" b="1" dirty="0">
              <a:solidFill>
                <a:prstClr val="black">
                  <a:lumMod val="75000"/>
                  <a:lumOff val="25000"/>
                </a:prstClr>
              </a:solidFill>
              <a:latin typeface="Arial"/>
              <a:ea typeface="微软雅黑"/>
              <a:cs typeface="+mn-ea"/>
              <a:sym typeface="+mn-lt"/>
            </a:endParaRPr>
          </a:p>
        </p:txBody>
      </p:sp>
      <p:sp>
        <p:nvSpPr>
          <p:cNvPr id="41" name="Rectangle: Diagonal Corners Rounded 76">
            <a:extLst>
              <a:ext uri="{FF2B5EF4-FFF2-40B4-BE49-F238E27FC236}">
                <a16:creationId xmlns:a16="http://schemas.microsoft.com/office/drawing/2014/main" id="{49599CFD-E296-468F-8ACD-FD2DA7D22E61}"/>
              </a:ext>
            </a:extLst>
          </p:cNvPr>
          <p:cNvSpPr/>
          <p:nvPr/>
        </p:nvSpPr>
        <p:spPr>
          <a:xfrm>
            <a:off x="6933436" y="3818364"/>
            <a:ext cx="640080" cy="640080"/>
          </a:xfrm>
          <a:prstGeom prst="round2DiagRect">
            <a:avLst/>
          </a:prstGeom>
          <a:solidFill>
            <a:srgbClr val="2078C2"/>
          </a:solidFill>
          <a:ln w="12700" cap="flat" cmpd="sng" algn="ctr">
            <a:noFill/>
            <a:prstDash val="solid"/>
            <a:miter lim="800000"/>
          </a:ln>
          <a:effectLst/>
        </p:spPr>
        <p:txBody>
          <a:bodyPr rtlCol="0" anchor="ctr"/>
          <a:lstStyle/>
          <a:p>
            <a:pPr algn="ctr" defTabSz="1219170">
              <a:defRPr/>
            </a:pPr>
            <a:endParaRPr lang="en-GB" sz="2400" kern="0">
              <a:solidFill>
                <a:prstClr val="white"/>
              </a:solidFill>
              <a:latin typeface="Arial"/>
              <a:ea typeface="微软雅黑"/>
              <a:cs typeface="+mn-ea"/>
              <a:sym typeface="+mn-lt"/>
            </a:endParaRPr>
          </a:p>
        </p:txBody>
      </p:sp>
      <p:sp>
        <p:nvSpPr>
          <p:cNvPr id="42" name="Rectangle 77">
            <a:extLst>
              <a:ext uri="{FF2B5EF4-FFF2-40B4-BE49-F238E27FC236}">
                <a16:creationId xmlns:a16="http://schemas.microsoft.com/office/drawing/2014/main" id="{04C0562B-3061-4DF4-9853-2822EA14C672}"/>
              </a:ext>
            </a:extLst>
          </p:cNvPr>
          <p:cNvSpPr/>
          <p:nvPr/>
        </p:nvSpPr>
        <p:spPr>
          <a:xfrm>
            <a:off x="7663641" y="4070269"/>
            <a:ext cx="3514715" cy="461665"/>
          </a:xfrm>
          <a:prstGeom prst="rect">
            <a:avLst/>
          </a:prstGeom>
        </p:spPr>
        <p:txBody>
          <a:bodyPr wrap="square">
            <a:spAutoFit/>
          </a:bodyPr>
          <a:lstStyle/>
          <a:p>
            <a:pPr defTabSz="1219170">
              <a:defRPr/>
            </a:pPr>
            <a:r>
              <a:rPr lang="zh-CN" altLang="en-US" sz="1200"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200" dirty="0">
              <a:solidFill>
                <a:prstClr val="black">
                  <a:lumMod val="75000"/>
                  <a:lumOff val="25000"/>
                </a:prstClr>
              </a:solidFill>
              <a:latin typeface="Arial"/>
              <a:ea typeface="微软雅黑"/>
              <a:cs typeface="+mn-ea"/>
              <a:sym typeface="+mn-lt"/>
            </a:endParaRPr>
          </a:p>
        </p:txBody>
      </p:sp>
      <p:sp>
        <p:nvSpPr>
          <p:cNvPr id="43" name="TextBox 78">
            <a:extLst>
              <a:ext uri="{FF2B5EF4-FFF2-40B4-BE49-F238E27FC236}">
                <a16:creationId xmlns:a16="http://schemas.microsoft.com/office/drawing/2014/main" id="{82CD6BF5-412C-401C-8685-C970A374CB5E}"/>
              </a:ext>
            </a:extLst>
          </p:cNvPr>
          <p:cNvSpPr txBox="1"/>
          <p:nvPr/>
        </p:nvSpPr>
        <p:spPr>
          <a:xfrm>
            <a:off x="7663643" y="3785088"/>
            <a:ext cx="1261884" cy="307777"/>
          </a:xfrm>
          <a:prstGeom prst="rect">
            <a:avLst/>
          </a:prstGeom>
          <a:noFill/>
        </p:spPr>
        <p:txBody>
          <a:bodyPr wrap="none" rtlCol="0">
            <a:spAutoFit/>
          </a:bodyPr>
          <a:lstStyle/>
          <a:p>
            <a:pPr defTabSz="1219170">
              <a:defRPr/>
            </a:pPr>
            <a:r>
              <a:rPr lang="zh-CN" altLang="en-US" sz="1400" b="1" dirty="0">
                <a:solidFill>
                  <a:prstClr val="black">
                    <a:lumMod val="75000"/>
                    <a:lumOff val="25000"/>
                  </a:prstClr>
                </a:solidFill>
                <a:latin typeface="Arial"/>
                <a:ea typeface="微软雅黑"/>
                <a:cs typeface="+mn-ea"/>
                <a:sym typeface="+mn-lt"/>
              </a:rPr>
              <a:t>添加标题内容</a:t>
            </a:r>
            <a:endParaRPr lang="en-GB" sz="1400" b="1" dirty="0">
              <a:solidFill>
                <a:prstClr val="black">
                  <a:lumMod val="75000"/>
                  <a:lumOff val="25000"/>
                </a:prstClr>
              </a:solidFill>
              <a:latin typeface="Arial"/>
              <a:ea typeface="微软雅黑"/>
              <a:cs typeface="+mn-ea"/>
              <a:sym typeface="+mn-lt"/>
            </a:endParaRPr>
          </a:p>
        </p:txBody>
      </p:sp>
      <p:grpSp>
        <p:nvGrpSpPr>
          <p:cNvPr id="44" name="Group 37">
            <a:extLst>
              <a:ext uri="{FF2B5EF4-FFF2-40B4-BE49-F238E27FC236}">
                <a16:creationId xmlns:a16="http://schemas.microsoft.com/office/drawing/2014/main" id="{378B010A-0854-42AC-BE51-D94616024AC6}"/>
              </a:ext>
            </a:extLst>
          </p:cNvPr>
          <p:cNvGrpSpPr>
            <a:grpSpLocks noChangeAspect="1"/>
          </p:cNvGrpSpPr>
          <p:nvPr/>
        </p:nvGrpSpPr>
        <p:grpSpPr bwMode="auto">
          <a:xfrm>
            <a:off x="7124839" y="3036729"/>
            <a:ext cx="275432" cy="280361"/>
            <a:chOff x="4324" y="1717"/>
            <a:chExt cx="447" cy="455"/>
          </a:xfrm>
          <a:solidFill>
            <a:sysClr val="window" lastClr="FFFFFF"/>
          </a:solidFill>
        </p:grpSpPr>
        <p:sp>
          <p:nvSpPr>
            <p:cNvPr id="45" name="Freeform 39">
              <a:extLst>
                <a:ext uri="{FF2B5EF4-FFF2-40B4-BE49-F238E27FC236}">
                  <a16:creationId xmlns:a16="http://schemas.microsoft.com/office/drawing/2014/main" id="{7545FBD2-7C3B-4CD2-B14B-56000D898B60}"/>
                </a:ext>
              </a:extLst>
            </p:cNvPr>
            <p:cNvSpPr>
              <a:spLocks noEditPoints="1"/>
            </p:cNvSpPr>
            <p:nvPr/>
          </p:nvSpPr>
          <p:spPr bwMode="auto">
            <a:xfrm>
              <a:off x="4372" y="1717"/>
              <a:ext cx="351" cy="453"/>
            </a:xfrm>
            <a:custGeom>
              <a:avLst/>
              <a:gdLst>
                <a:gd name="T0" fmla="*/ 117 w 2809"/>
                <a:gd name="T1" fmla="*/ 1813 h 3625"/>
                <a:gd name="T2" fmla="*/ 2048 w 2809"/>
                <a:gd name="T3" fmla="*/ 1930 h 3625"/>
                <a:gd name="T4" fmla="*/ 1288 w 2809"/>
                <a:gd name="T5" fmla="*/ 3016 h 3625"/>
                <a:gd name="T6" fmla="*/ 1522 w 2809"/>
                <a:gd name="T7" fmla="*/ 3508 h 3625"/>
                <a:gd name="T8" fmla="*/ 2609 w 2809"/>
                <a:gd name="T9" fmla="*/ 1930 h 3625"/>
                <a:gd name="T10" fmla="*/ 2165 w 2809"/>
                <a:gd name="T11" fmla="*/ 1813 h 3625"/>
                <a:gd name="T12" fmla="*/ 2692 w 2809"/>
                <a:gd name="T13" fmla="*/ 1637 h 3625"/>
                <a:gd name="T14" fmla="*/ 1288 w 2809"/>
                <a:gd name="T15" fmla="*/ 819 h 3625"/>
                <a:gd name="T16" fmla="*/ 1556 w 2809"/>
                <a:gd name="T17" fmla="*/ 1053 h 3625"/>
                <a:gd name="T18" fmla="*/ 1288 w 2809"/>
                <a:gd name="T19" fmla="*/ 819 h 3625"/>
                <a:gd name="T20" fmla="*/ 234 w 2809"/>
                <a:gd name="T21" fmla="*/ 1520 h 3625"/>
                <a:gd name="T22" fmla="*/ 1639 w 2809"/>
                <a:gd name="T23" fmla="*/ 1170 h 3625"/>
                <a:gd name="T24" fmla="*/ 351 w 2809"/>
                <a:gd name="T25" fmla="*/ 1053 h 3625"/>
                <a:gd name="T26" fmla="*/ 1171 w 2809"/>
                <a:gd name="T27" fmla="*/ 936 h 3625"/>
                <a:gd name="T28" fmla="*/ 351 w 2809"/>
                <a:gd name="T29" fmla="*/ 819 h 3625"/>
                <a:gd name="T30" fmla="*/ 1171 w 2809"/>
                <a:gd name="T31" fmla="*/ 702 h 3625"/>
                <a:gd name="T32" fmla="*/ 2224 w 2809"/>
                <a:gd name="T33" fmla="*/ 200 h 3625"/>
                <a:gd name="T34" fmla="*/ 2492 w 2809"/>
                <a:gd name="T35" fmla="*/ 468 h 3625"/>
                <a:gd name="T36" fmla="*/ 1171 w 2809"/>
                <a:gd name="T37" fmla="*/ 117 h 3625"/>
                <a:gd name="T38" fmla="*/ 1254 w 2809"/>
                <a:gd name="T39" fmla="*/ 585 h 3625"/>
                <a:gd name="T40" fmla="*/ 2458 w 2809"/>
                <a:gd name="T41" fmla="*/ 702 h 3625"/>
                <a:gd name="T42" fmla="*/ 1488 w 2809"/>
                <a:gd name="T43" fmla="*/ 819 h 3625"/>
                <a:gd name="T44" fmla="*/ 2458 w 2809"/>
                <a:gd name="T45" fmla="*/ 936 h 3625"/>
                <a:gd name="T46" fmla="*/ 1722 w 2809"/>
                <a:gd name="T47" fmla="*/ 1053 h 3625"/>
                <a:gd name="T48" fmla="*/ 1756 w 2809"/>
                <a:gd name="T49" fmla="*/ 1170 h 3625"/>
                <a:gd name="T50" fmla="*/ 2458 w 2809"/>
                <a:gd name="T51" fmla="*/ 1286 h 3625"/>
                <a:gd name="T52" fmla="*/ 1756 w 2809"/>
                <a:gd name="T53" fmla="*/ 1520 h 3625"/>
                <a:gd name="T54" fmla="*/ 2575 w 2809"/>
                <a:gd name="T55" fmla="*/ 585 h 3625"/>
                <a:gd name="T56" fmla="*/ 1288 w 2809"/>
                <a:gd name="T57" fmla="*/ 468 h 3625"/>
                <a:gd name="T58" fmla="*/ 2107 w 2809"/>
                <a:gd name="T59" fmla="*/ 351 h 3625"/>
                <a:gd name="T60" fmla="*/ 1288 w 2809"/>
                <a:gd name="T61" fmla="*/ 234 h 3625"/>
                <a:gd name="T62" fmla="*/ 2107 w 2809"/>
                <a:gd name="T63" fmla="*/ 117 h 3625"/>
                <a:gd name="T64" fmla="*/ 1054 w 2809"/>
                <a:gd name="T65" fmla="*/ 0 h 3625"/>
                <a:gd name="T66" fmla="*/ 2692 w 2809"/>
                <a:gd name="T67" fmla="*/ 502 h 3625"/>
                <a:gd name="T68" fmla="*/ 2809 w 2809"/>
                <a:gd name="T69" fmla="*/ 1520 h 3625"/>
                <a:gd name="T70" fmla="*/ 1639 w 2809"/>
                <a:gd name="T71" fmla="*/ 3065 h 3625"/>
                <a:gd name="T72" fmla="*/ 1171 w 2809"/>
                <a:gd name="T73" fmla="*/ 3625 h 3625"/>
                <a:gd name="T74" fmla="*/ 0 w 2809"/>
                <a:gd name="T75" fmla="*/ 1895 h 3625"/>
                <a:gd name="T76" fmla="*/ 117 w 2809"/>
                <a:gd name="T77" fmla="*/ 1520 h 3625"/>
                <a:gd name="T78" fmla="*/ 1054 w 2809"/>
                <a:gd name="T79" fmla="*/ 585 h 3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3625">
                  <a:moveTo>
                    <a:pt x="117" y="1637"/>
                  </a:moveTo>
                  <a:lnTo>
                    <a:pt x="117" y="1813"/>
                  </a:lnTo>
                  <a:lnTo>
                    <a:pt x="2048" y="1813"/>
                  </a:lnTo>
                  <a:lnTo>
                    <a:pt x="2048" y="1930"/>
                  </a:lnTo>
                  <a:lnTo>
                    <a:pt x="200" y="1930"/>
                  </a:lnTo>
                  <a:lnTo>
                    <a:pt x="1288" y="3016"/>
                  </a:lnTo>
                  <a:lnTo>
                    <a:pt x="1288" y="3508"/>
                  </a:lnTo>
                  <a:lnTo>
                    <a:pt x="1522" y="3508"/>
                  </a:lnTo>
                  <a:lnTo>
                    <a:pt x="1522" y="3016"/>
                  </a:lnTo>
                  <a:lnTo>
                    <a:pt x="2609" y="1930"/>
                  </a:lnTo>
                  <a:lnTo>
                    <a:pt x="2165" y="1930"/>
                  </a:lnTo>
                  <a:lnTo>
                    <a:pt x="2165" y="1813"/>
                  </a:lnTo>
                  <a:lnTo>
                    <a:pt x="2692" y="1813"/>
                  </a:lnTo>
                  <a:lnTo>
                    <a:pt x="2692" y="1637"/>
                  </a:lnTo>
                  <a:lnTo>
                    <a:pt x="117" y="1637"/>
                  </a:lnTo>
                  <a:close/>
                  <a:moveTo>
                    <a:pt x="1288" y="819"/>
                  </a:moveTo>
                  <a:lnTo>
                    <a:pt x="1288" y="1053"/>
                  </a:lnTo>
                  <a:lnTo>
                    <a:pt x="1556" y="1053"/>
                  </a:lnTo>
                  <a:lnTo>
                    <a:pt x="1322" y="819"/>
                  </a:lnTo>
                  <a:lnTo>
                    <a:pt x="1288" y="819"/>
                  </a:lnTo>
                  <a:close/>
                  <a:moveTo>
                    <a:pt x="234" y="702"/>
                  </a:moveTo>
                  <a:lnTo>
                    <a:pt x="234" y="1520"/>
                  </a:lnTo>
                  <a:lnTo>
                    <a:pt x="1639" y="1520"/>
                  </a:lnTo>
                  <a:lnTo>
                    <a:pt x="1639" y="1170"/>
                  </a:lnTo>
                  <a:lnTo>
                    <a:pt x="351" y="1170"/>
                  </a:lnTo>
                  <a:lnTo>
                    <a:pt x="351" y="1053"/>
                  </a:lnTo>
                  <a:lnTo>
                    <a:pt x="1171" y="1053"/>
                  </a:lnTo>
                  <a:lnTo>
                    <a:pt x="1171" y="936"/>
                  </a:lnTo>
                  <a:lnTo>
                    <a:pt x="351" y="936"/>
                  </a:lnTo>
                  <a:lnTo>
                    <a:pt x="351" y="819"/>
                  </a:lnTo>
                  <a:lnTo>
                    <a:pt x="1171" y="819"/>
                  </a:lnTo>
                  <a:lnTo>
                    <a:pt x="1171" y="702"/>
                  </a:lnTo>
                  <a:lnTo>
                    <a:pt x="234" y="702"/>
                  </a:lnTo>
                  <a:close/>
                  <a:moveTo>
                    <a:pt x="2224" y="200"/>
                  </a:moveTo>
                  <a:lnTo>
                    <a:pt x="2224" y="468"/>
                  </a:lnTo>
                  <a:lnTo>
                    <a:pt x="2492" y="468"/>
                  </a:lnTo>
                  <a:lnTo>
                    <a:pt x="2224" y="200"/>
                  </a:lnTo>
                  <a:close/>
                  <a:moveTo>
                    <a:pt x="1171" y="117"/>
                  </a:moveTo>
                  <a:lnTo>
                    <a:pt x="1171" y="585"/>
                  </a:lnTo>
                  <a:lnTo>
                    <a:pt x="1254" y="585"/>
                  </a:lnTo>
                  <a:lnTo>
                    <a:pt x="1371" y="702"/>
                  </a:lnTo>
                  <a:lnTo>
                    <a:pt x="2458" y="702"/>
                  </a:lnTo>
                  <a:lnTo>
                    <a:pt x="2458" y="819"/>
                  </a:lnTo>
                  <a:lnTo>
                    <a:pt x="1488" y="819"/>
                  </a:lnTo>
                  <a:lnTo>
                    <a:pt x="1605" y="936"/>
                  </a:lnTo>
                  <a:lnTo>
                    <a:pt x="2458" y="936"/>
                  </a:lnTo>
                  <a:lnTo>
                    <a:pt x="2458" y="1053"/>
                  </a:lnTo>
                  <a:lnTo>
                    <a:pt x="1722" y="1053"/>
                  </a:lnTo>
                  <a:lnTo>
                    <a:pt x="1756" y="1087"/>
                  </a:lnTo>
                  <a:lnTo>
                    <a:pt x="1756" y="1170"/>
                  </a:lnTo>
                  <a:lnTo>
                    <a:pt x="2458" y="1170"/>
                  </a:lnTo>
                  <a:lnTo>
                    <a:pt x="2458" y="1286"/>
                  </a:lnTo>
                  <a:lnTo>
                    <a:pt x="1756" y="1286"/>
                  </a:lnTo>
                  <a:lnTo>
                    <a:pt x="1756" y="1520"/>
                  </a:lnTo>
                  <a:lnTo>
                    <a:pt x="2575" y="1520"/>
                  </a:lnTo>
                  <a:lnTo>
                    <a:pt x="2575" y="585"/>
                  </a:lnTo>
                  <a:lnTo>
                    <a:pt x="1288" y="585"/>
                  </a:lnTo>
                  <a:lnTo>
                    <a:pt x="1288" y="468"/>
                  </a:lnTo>
                  <a:lnTo>
                    <a:pt x="2107" y="468"/>
                  </a:lnTo>
                  <a:lnTo>
                    <a:pt x="2107" y="351"/>
                  </a:lnTo>
                  <a:lnTo>
                    <a:pt x="1288" y="351"/>
                  </a:lnTo>
                  <a:lnTo>
                    <a:pt x="1288" y="234"/>
                  </a:lnTo>
                  <a:lnTo>
                    <a:pt x="2107" y="234"/>
                  </a:lnTo>
                  <a:lnTo>
                    <a:pt x="2107" y="117"/>
                  </a:lnTo>
                  <a:lnTo>
                    <a:pt x="1171" y="117"/>
                  </a:lnTo>
                  <a:close/>
                  <a:moveTo>
                    <a:pt x="1054" y="0"/>
                  </a:moveTo>
                  <a:lnTo>
                    <a:pt x="2190" y="0"/>
                  </a:lnTo>
                  <a:lnTo>
                    <a:pt x="2692" y="502"/>
                  </a:lnTo>
                  <a:lnTo>
                    <a:pt x="2692" y="1520"/>
                  </a:lnTo>
                  <a:lnTo>
                    <a:pt x="2809" y="1520"/>
                  </a:lnTo>
                  <a:lnTo>
                    <a:pt x="2809" y="1895"/>
                  </a:lnTo>
                  <a:lnTo>
                    <a:pt x="1639" y="3065"/>
                  </a:lnTo>
                  <a:lnTo>
                    <a:pt x="1639" y="3625"/>
                  </a:lnTo>
                  <a:lnTo>
                    <a:pt x="1171" y="3625"/>
                  </a:lnTo>
                  <a:lnTo>
                    <a:pt x="1171" y="3065"/>
                  </a:lnTo>
                  <a:lnTo>
                    <a:pt x="0" y="1895"/>
                  </a:lnTo>
                  <a:lnTo>
                    <a:pt x="0" y="1520"/>
                  </a:lnTo>
                  <a:lnTo>
                    <a:pt x="117" y="1520"/>
                  </a:lnTo>
                  <a:lnTo>
                    <a:pt x="117" y="585"/>
                  </a:lnTo>
                  <a:lnTo>
                    <a:pt x="1054" y="585"/>
                  </a:lnTo>
                  <a:lnTo>
                    <a:pt x="105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46" name="Rectangle 40">
              <a:extLst>
                <a:ext uri="{FF2B5EF4-FFF2-40B4-BE49-F238E27FC236}">
                  <a16:creationId xmlns:a16="http://schemas.microsoft.com/office/drawing/2014/main" id="{BE75F787-B295-4B2E-80BA-A8A4AA85C4D4}"/>
                </a:ext>
              </a:extLst>
            </p:cNvPr>
            <p:cNvSpPr>
              <a:spLocks noChangeArrowheads="1"/>
            </p:cNvSpPr>
            <p:nvPr/>
          </p:nvSpPr>
          <p:spPr bwMode="auto">
            <a:xfrm>
              <a:off x="4416" y="1878"/>
              <a:ext cx="146" cy="15"/>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47" name="Rectangle 41">
              <a:extLst>
                <a:ext uri="{FF2B5EF4-FFF2-40B4-BE49-F238E27FC236}">
                  <a16:creationId xmlns:a16="http://schemas.microsoft.com/office/drawing/2014/main" id="{2C49142B-B0DA-4EEC-A420-1B7A0F0D4FDE}"/>
                </a:ext>
              </a:extLst>
            </p:cNvPr>
            <p:cNvSpPr>
              <a:spLocks noChangeArrowheads="1"/>
            </p:cNvSpPr>
            <p:nvPr/>
          </p:nvSpPr>
          <p:spPr bwMode="auto">
            <a:xfrm>
              <a:off x="4423" y="2032"/>
              <a:ext cx="15" cy="14"/>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48" name="Freeform 42">
              <a:extLst>
                <a:ext uri="{FF2B5EF4-FFF2-40B4-BE49-F238E27FC236}">
                  <a16:creationId xmlns:a16="http://schemas.microsoft.com/office/drawing/2014/main" id="{6EFE6620-D902-429F-9118-964B1E5A943D}"/>
                </a:ext>
              </a:extLst>
            </p:cNvPr>
            <p:cNvSpPr/>
            <p:nvPr/>
          </p:nvSpPr>
          <p:spPr bwMode="auto">
            <a:xfrm>
              <a:off x="4324" y="2017"/>
              <a:ext cx="140" cy="155"/>
            </a:xfrm>
            <a:custGeom>
              <a:avLst/>
              <a:gdLst>
                <a:gd name="T0" fmla="*/ 207 w 1118"/>
                <a:gd name="T1" fmla="*/ 0 h 1240"/>
                <a:gd name="T2" fmla="*/ 324 w 1118"/>
                <a:gd name="T3" fmla="*/ 0 h 1240"/>
                <a:gd name="T4" fmla="*/ 324 w 1118"/>
                <a:gd name="T5" fmla="*/ 943 h 1240"/>
                <a:gd name="T6" fmla="*/ 558 w 1118"/>
                <a:gd name="T7" fmla="*/ 1100 h 1240"/>
                <a:gd name="T8" fmla="*/ 792 w 1118"/>
                <a:gd name="T9" fmla="*/ 943 h 1240"/>
                <a:gd name="T10" fmla="*/ 792 w 1118"/>
                <a:gd name="T11" fmla="*/ 351 h 1240"/>
                <a:gd name="T12" fmla="*/ 909 w 1118"/>
                <a:gd name="T13" fmla="*/ 351 h 1240"/>
                <a:gd name="T14" fmla="*/ 909 w 1118"/>
                <a:gd name="T15" fmla="*/ 866 h 1240"/>
                <a:gd name="T16" fmla="*/ 1053 w 1118"/>
                <a:gd name="T17" fmla="*/ 770 h 1240"/>
                <a:gd name="T18" fmla="*/ 1118 w 1118"/>
                <a:gd name="T19" fmla="*/ 867 h 1240"/>
                <a:gd name="T20" fmla="*/ 558 w 1118"/>
                <a:gd name="T21" fmla="*/ 1240 h 1240"/>
                <a:gd name="T22" fmla="*/ 0 w 1118"/>
                <a:gd name="T23" fmla="*/ 867 h 1240"/>
                <a:gd name="T24" fmla="*/ 65 w 1118"/>
                <a:gd name="T25" fmla="*/ 770 h 1240"/>
                <a:gd name="T26" fmla="*/ 207 w 1118"/>
                <a:gd name="T27" fmla="*/ 866 h 1240"/>
                <a:gd name="T28" fmla="*/ 207 w 1118"/>
                <a:gd name="T29"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8" h="1240">
                  <a:moveTo>
                    <a:pt x="207" y="0"/>
                  </a:moveTo>
                  <a:lnTo>
                    <a:pt x="324" y="0"/>
                  </a:lnTo>
                  <a:lnTo>
                    <a:pt x="324" y="943"/>
                  </a:lnTo>
                  <a:lnTo>
                    <a:pt x="558" y="1100"/>
                  </a:lnTo>
                  <a:lnTo>
                    <a:pt x="792" y="943"/>
                  </a:lnTo>
                  <a:lnTo>
                    <a:pt x="792" y="351"/>
                  </a:lnTo>
                  <a:lnTo>
                    <a:pt x="909" y="351"/>
                  </a:lnTo>
                  <a:lnTo>
                    <a:pt x="909" y="866"/>
                  </a:lnTo>
                  <a:lnTo>
                    <a:pt x="1053" y="770"/>
                  </a:lnTo>
                  <a:lnTo>
                    <a:pt x="1118" y="867"/>
                  </a:lnTo>
                  <a:lnTo>
                    <a:pt x="558" y="1240"/>
                  </a:lnTo>
                  <a:lnTo>
                    <a:pt x="0" y="867"/>
                  </a:lnTo>
                  <a:lnTo>
                    <a:pt x="65" y="770"/>
                  </a:lnTo>
                  <a:lnTo>
                    <a:pt x="207" y="866"/>
                  </a:lnTo>
                  <a:lnTo>
                    <a:pt x="207"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49" name="Rectangle 43">
              <a:extLst>
                <a:ext uri="{FF2B5EF4-FFF2-40B4-BE49-F238E27FC236}">
                  <a16:creationId xmlns:a16="http://schemas.microsoft.com/office/drawing/2014/main" id="{C57302C2-0C53-48C8-BD15-6A12FBB98C8D}"/>
                </a:ext>
              </a:extLst>
            </p:cNvPr>
            <p:cNvSpPr>
              <a:spLocks noChangeArrowheads="1"/>
            </p:cNvSpPr>
            <p:nvPr/>
          </p:nvSpPr>
          <p:spPr bwMode="auto">
            <a:xfrm>
              <a:off x="4350" y="1988"/>
              <a:ext cx="15" cy="14"/>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0" name="Rectangle 44">
              <a:extLst>
                <a:ext uri="{FF2B5EF4-FFF2-40B4-BE49-F238E27FC236}">
                  <a16:creationId xmlns:a16="http://schemas.microsoft.com/office/drawing/2014/main" id="{F15BDFC2-C8E2-45A3-8FDF-3ACC0A41AE4E}"/>
                </a:ext>
              </a:extLst>
            </p:cNvPr>
            <p:cNvSpPr>
              <a:spLocks noChangeArrowheads="1"/>
            </p:cNvSpPr>
            <p:nvPr/>
          </p:nvSpPr>
          <p:spPr bwMode="auto">
            <a:xfrm>
              <a:off x="4386" y="2061"/>
              <a:ext cx="15" cy="73"/>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1" name="Rectangle 45">
              <a:extLst>
                <a:ext uri="{FF2B5EF4-FFF2-40B4-BE49-F238E27FC236}">
                  <a16:creationId xmlns:a16="http://schemas.microsoft.com/office/drawing/2014/main" id="{9DD1B9E1-79A0-405E-963A-F68C0A5CF0F3}"/>
                </a:ext>
              </a:extLst>
            </p:cNvPr>
            <p:cNvSpPr>
              <a:spLocks noChangeArrowheads="1"/>
            </p:cNvSpPr>
            <p:nvPr/>
          </p:nvSpPr>
          <p:spPr bwMode="auto">
            <a:xfrm>
              <a:off x="4386" y="2032"/>
              <a:ext cx="15" cy="14"/>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2" name="Rectangle 46">
              <a:extLst>
                <a:ext uri="{FF2B5EF4-FFF2-40B4-BE49-F238E27FC236}">
                  <a16:creationId xmlns:a16="http://schemas.microsoft.com/office/drawing/2014/main" id="{A3EF7E16-6574-463C-A759-F87D65B20E75}"/>
                </a:ext>
              </a:extLst>
            </p:cNvPr>
            <p:cNvSpPr>
              <a:spLocks noChangeArrowheads="1"/>
            </p:cNvSpPr>
            <p:nvPr/>
          </p:nvSpPr>
          <p:spPr bwMode="auto">
            <a:xfrm>
              <a:off x="4657" y="2046"/>
              <a:ext cx="15" cy="15"/>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3" name="Freeform 47">
              <a:extLst>
                <a:ext uri="{FF2B5EF4-FFF2-40B4-BE49-F238E27FC236}">
                  <a16:creationId xmlns:a16="http://schemas.microsoft.com/office/drawing/2014/main" id="{07FD3F4F-2FAA-4DFA-B93E-2AD71B486251}"/>
                </a:ext>
              </a:extLst>
            </p:cNvPr>
            <p:cNvSpPr/>
            <p:nvPr/>
          </p:nvSpPr>
          <p:spPr bwMode="auto">
            <a:xfrm>
              <a:off x="4631" y="2032"/>
              <a:ext cx="140" cy="140"/>
            </a:xfrm>
            <a:custGeom>
              <a:avLst/>
              <a:gdLst>
                <a:gd name="T0" fmla="*/ 793 w 1118"/>
                <a:gd name="T1" fmla="*/ 0 h 1123"/>
                <a:gd name="T2" fmla="*/ 910 w 1118"/>
                <a:gd name="T3" fmla="*/ 0 h 1123"/>
                <a:gd name="T4" fmla="*/ 910 w 1118"/>
                <a:gd name="T5" fmla="*/ 749 h 1123"/>
                <a:gd name="T6" fmla="*/ 1054 w 1118"/>
                <a:gd name="T7" fmla="*/ 653 h 1123"/>
                <a:gd name="T8" fmla="*/ 1118 w 1118"/>
                <a:gd name="T9" fmla="*/ 750 h 1123"/>
                <a:gd name="T10" fmla="*/ 559 w 1118"/>
                <a:gd name="T11" fmla="*/ 1123 h 1123"/>
                <a:gd name="T12" fmla="*/ 0 w 1118"/>
                <a:gd name="T13" fmla="*/ 750 h 1123"/>
                <a:gd name="T14" fmla="*/ 65 w 1118"/>
                <a:gd name="T15" fmla="*/ 653 h 1123"/>
                <a:gd name="T16" fmla="*/ 208 w 1118"/>
                <a:gd name="T17" fmla="*/ 749 h 1123"/>
                <a:gd name="T18" fmla="*/ 208 w 1118"/>
                <a:gd name="T19" fmla="*/ 351 h 1123"/>
                <a:gd name="T20" fmla="*/ 325 w 1118"/>
                <a:gd name="T21" fmla="*/ 351 h 1123"/>
                <a:gd name="T22" fmla="*/ 325 w 1118"/>
                <a:gd name="T23" fmla="*/ 826 h 1123"/>
                <a:gd name="T24" fmla="*/ 559 w 1118"/>
                <a:gd name="T25" fmla="*/ 983 h 1123"/>
                <a:gd name="T26" fmla="*/ 793 w 1118"/>
                <a:gd name="T27" fmla="*/ 826 h 1123"/>
                <a:gd name="T28" fmla="*/ 793 w 1118"/>
                <a:gd name="T29"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8" h="1123">
                  <a:moveTo>
                    <a:pt x="793" y="0"/>
                  </a:moveTo>
                  <a:lnTo>
                    <a:pt x="910" y="0"/>
                  </a:lnTo>
                  <a:lnTo>
                    <a:pt x="910" y="749"/>
                  </a:lnTo>
                  <a:lnTo>
                    <a:pt x="1054" y="653"/>
                  </a:lnTo>
                  <a:lnTo>
                    <a:pt x="1118" y="750"/>
                  </a:lnTo>
                  <a:lnTo>
                    <a:pt x="559" y="1123"/>
                  </a:lnTo>
                  <a:lnTo>
                    <a:pt x="0" y="750"/>
                  </a:lnTo>
                  <a:lnTo>
                    <a:pt x="65" y="653"/>
                  </a:lnTo>
                  <a:lnTo>
                    <a:pt x="208" y="749"/>
                  </a:lnTo>
                  <a:lnTo>
                    <a:pt x="208" y="351"/>
                  </a:lnTo>
                  <a:lnTo>
                    <a:pt x="325" y="351"/>
                  </a:lnTo>
                  <a:lnTo>
                    <a:pt x="325" y="826"/>
                  </a:lnTo>
                  <a:lnTo>
                    <a:pt x="559" y="983"/>
                  </a:lnTo>
                  <a:lnTo>
                    <a:pt x="793" y="826"/>
                  </a:lnTo>
                  <a:lnTo>
                    <a:pt x="79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4" name="Rectangle 48">
              <a:extLst>
                <a:ext uri="{FF2B5EF4-FFF2-40B4-BE49-F238E27FC236}">
                  <a16:creationId xmlns:a16="http://schemas.microsoft.com/office/drawing/2014/main" id="{CE41BBF4-7A7C-43C0-BA6A-D76FF87C95B6}"/>
                </a:ext>
              </a:extLst>
            </p:cNvPr>
            <p:cNvSpPr>
              <a:spLocks noChangeArrowheads="1"/>
            </p:cNvSpPr>
            <p:nvPr/>
          </p:nvSpPr>
          <p:spPr bwMode="auto">
            <a:xfrm>
              <a:off x="4730" y="2002"/>
              <a:ext cx="15" cy="15"/>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5" name="Rectangle 49">
              <a:extLst>
                <a:ext uri="{FF2B5EF4-FFF2-40B4-BE49-F238E27FC236}">
                  <a16:creationId xmlns:a16="http://schemas.microsoft.com/office/drawing/2014/main" id="{E2AC728E-6964-4401-AFA4-E9D25E12F9D8}"/>
                </a:ext>
              </a:extLst>
            </p:cNvPr>
            <p:cNvSpPr>
              <a:spLocks noChangeArrowheads="1"/>
            </p:cNvSpPr>
            <p:nvPr/>
          </p:nvSpPr>
          <p:spPr bwMode="auto">
            <a:xfrm>
              <a:off x="4694" y="2061"/>
              <a:ext cx="14" cy="73"/>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6" name="Rectangle 50">
              <a:extLst>
                <a:ext uri="{FF2B5EF4-FFF2-40B4-BE49-F238E27FC236}">
                  <a16:creationId xmlns:a16="http://schemas.microsoft.com/office/drawing/2014/main" id="{1FBB2D23-9776-4DF7-A811-A5DB0DAF38A9}"/>
                </a:ext>
              </a:extLst>
            </p:cNvPr>
            <p:cNvSpPr>
              <a:spLocks noChangeArrowheads="1"/>
            </p:cNvSpPr>
            <p:nvPr/>
          </p:nvSpPr>
          <p:spPr bwMode="auto">
            <a:xfrm>
              <a:off x="4694" y="2032"/>
              <a:ext cx="14" cy="14"/>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grpSp>
      <p:grpSp>
        <p:nvGrpSpPr>
          <p:cNvPr id="57" name="Group 53">
            <a:extLst>
              <a:ext uri="{FF2B5EF4-FFF2-40B4-BE49-F238E27FC236}">
                <a16:creationId xmlns:a16="http://schemas.microsoft.com/office/drawing/2014/main" id="{38647A92-EB4F-4D56-8495-32FC01E5EE4B}"/>
              </a:ext>
            </a:extLst>
          </p:cNvPr>
          <p:cNvGrpSpPr>
            <a:grpSpLocks noChangeAspect="1"/>
          </p:cNvGrpSpPr>
          <p:nvPr/>
        </p:nvGrpSpPr>
        <p:grpSpPr bwMode="auto">
          <a:xfrm>
            <a:off x="7119215" y="3972799"/>
            <a:ext cx="304548" cy="304548"/>
            <a:chOff x="4890" y="2718"/>
            <a:chExt cx="241" cy="241"/>
          </a:xfrm>
          <a:solidFill>
            <a:sysClr val="window" lastClr="FFFFFF"/>
          </a:solidFill>
        </p:grpSpPr>
        <p:sp>
          <p:nvSpPr>
            <p:cNvPr id="58" name="Freeform 55">
              <a:extLst>
                <a:ext uri="{FF2B5EF4-FFF2-40B4-BE49-F238E27FC236}">
                  <a16:creationId xmlns:a16="http://schemas.microsoft.com/office/drawing/2014/main" id="{C05B5207-BA96-4309-91ED-497E8593DD26}"/>
                </a:ext>
              </a:extLst>
            </p:cNvPr>
            <p:cNvSpPr>
              <a:spLocks noEditPoints="1"/>
            </p:cNvSpPr>
            <p:nvPr/>
          </p:nvSpPr>
          <p:spPr bwMode="auto">
            <a:xfrm>
              <a:off x="5100" y="2741"/>
              <a:ext cx="31" cy="86"/>
            </a:xfrm>
            <a:custGeom>
              <a:avLst/>
              <a:gdLst>
                <a:gd name="T0" fmla="*/ 110 w 436"/>
                <a:gd name="T1" fmla="*/ 110 h 1197"/>
                <a:gd name="T2" fmla="*/ 110 w 436"/>
                <a:gd name="T3" fmla="*/ 1089 h 1197"/>
                <a:gd name="T4" fmla="*/ 328 w 436"/>
                <a:gd name="T5" fmla="*/ 1089 h 1197"/>
                <a:gd name="T6" fmla="*/ 328 w 436"/>
                <a:gd name="T7" fmla="*/ 110 h 1197"/>
                <a:gd name="T8" fmla="*/ 110 w 436"/>
                <a:gd name="T9" fmla="*/ 110 h 1197"/>
                <a:gd name="T10" fmla="*/ 0 w 436"/>
                <a:gd name="T11" fmla="*/ 0 h 1197"/>
                <a:gd name="T12" fmla="*/ 436 w 436"/>
                <a:gd name="T13" fmla="*/ 0 h 1197"/>
                <a:gd name="T14" fmla="*/ 436 w 436"/>
                <a:gd name="T15" fmla="*/ 1197 h 1197"/>
                <a:gd name="T16" fmla="*/ 0 w 436"/>
                <a:gd name="T17" fmla="*/ 1197 h 1197"/>
                <a:gd name="T18" fmla="*/ 0 w 436"/>
                <a:gd name="T19"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1197">
                  <a:moveTo>
                    <a:pt x="110" y="110"/>
                  </a:moveTo>
                  <a:lnTo>
                    <a:pt x="110" y="1089"/>
                  </a:lnTo>
                  <a:lnTo>
                    <a:pt x="328" y="1089"/>
                  </a:lnTo>
                  <a:lnTo>
                    <a:pt x="328" y="110"/>
                  </a:lnTo>
                  <a:lnTo>
                    <a:pt x="110" y="110"/>
                  </a:lnTo>
                  <a:close/>
                  <a:moveTo>
                    <a:pt x="0" y="0"/>
                  </a:moveTo>
                  <a:lnTo>
                    <a:pt x="436" y="0"/>
                  </a:lnTo>
                  <a:lnTo>
                    <a:pt x="436" y="1197"/>
                  </a:lnTo>
                  <a:lnTo>
                    <a:pt x="0" y="1197"/>
                  </a:lnTo>
                  <a:lnTo>
                    <a:pt x="0"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59" name="Freeform 56">
              <a:extLst>
                <a:ext uri="{FF2B5EF4-FFF2-40B4-BE49-F238E27FC236}">
                  <a16:creationId xmlns:a16="http://schemas.microsoft.com/office/drawing/2014/main" id="{228FACAC-A62E-4F15-8E5F-5E1498E6207F}"/>
                </a:ext>
              </a:extLst>
            </p:cNvPr>
            <p:cNvSpPr>
              <a:spLocks noEditPoints="1"/>
            </p:cNvSpPr>
            <p:nvPr/>
          </p:nvSpPr>
          <p:spPr bwMode="auto">
            <a:xfrm>
              <a:off x="4995" y="2757"/>
              <a:ext cx="97" cy="97"/>
            </a:xfrm>
            <a:custGeom>
              <a:avLst/>
              <a:gdLst>
                <a:gd name="T0" fmla="*/ 490 w 1361"/>
                <a:gd name="T1" fmla="*/ 327 h 1361"/>
                <a:gd name="T2" fmla="*/ 490 w 1361"/>
                <a:gd name="T3" fmla="*/ 871 h 1361"/>
                <a:gd name="T4" fmla="*/ 708 w 1361"/>
                <a:gd name="T5" fmla="*/ 871 h 1361"/>
                <a:gd name="T6" fmla="*/ 708 w 1361"/>
                <a:gd name="T7" fmla="*/ 327 h 1361"/>
                <a:gd name="T8" fmla="*/ 490 w 1361"/>
                <a:gd name="T9" fmla="*/ 327 h 1361"/>
                <a:gd name="T10" fmla="*/ 110 w 1361"/>
                <a:gd name="T11" fmla="*/ 110 h 1361"/>
                <a:gd name="T12" fmla="*/ 110 w 1361"/>
                <a:gd name="T13" fmla="*/ 1251 h 1361"/>
                <a:gd name="T14" fmla="*/ 1251 w 1361"/>
                <a:gd name="T15" fmla="*/ 1251 h 1361"/>
                <a:gd name="T16" fmla="*/ 1246 w 1361"/>
                <a:gd name="T17" fmla="*/ 1183 h 1361"/>
                <a:gd name="T18" fmla="*/ 1236 w 1361"/>
                <a:gd name="T19" fmla="*/ 1114 h 1361"/>
                <a:gd name="T20" fmla="*/ 1223 w 1361"/>
                <a:gd name="T21" fmla="*/ 1047 h 1361"/>
                <a:gd name="T22" fmla="*/ 1206 w 1361"/>
                <a:gd name="T23" fmla="*/ 979 h 1361"/>
                <a:gd name="T24" fmla="*/ 926 w 1361"/>
                <a:gd name="T25" fmla="*/ 979 h 1361"/>
                <a:gd name="T26" fmla="*/ 926 w 1361"/>
                <a:gd name="T27" fmla="*/ 486 h 1361"/>
                <a:gd name="T28" fmla="*/ 872 w 1361"/>
                <a:gd name="T29" fmla="*/ 433 h 1361"/>
                <a:gd name="T30" fmla="*/ 816 w 1361"/>
                <a:gd name="T31" fmla="*/ 384 h 1361"/>
                <a:gd name="T32" fmla="*/ 816 w 1361"/>
                <a:gd name="T33" fmla="*/ 979 h 1361"/>
                <a:gd name="T34" fmla="*/ 382 w 1361"/>
                <a:gd name="T35" fmla="*/ 979 h 1361"/>
                <a:gd name="T36" fmla="*/ 382 w 1361"/>
                <a:gd name="T37" fmla="*/ 218 h 1361"/>
                <a:gd name="T38" fmla="*/ 551 w 1361"/>
                <a:gd name="T39" fmla="*/ 218 h 1361"/>
                <a:gd name="T40" fmla="*/ 482 w 1361"/>
                <a:gd name="T41" fmla="*/ 188 h 1361"/>
                <a:gd name="T42" fmla="*/ 409 w 1361"/>
                <a:gd name="T43" fmla="*/ 164 h 1361"/>
                <a:gd name="T44" fmla="*/ 337 w 1361"/>
                <a:gd name="T45" fmla="*/ 143 h 1361"/>
                <a:gd name="T46" fmla="*/ 262 w 1361"/>
                <a:gd name="T47" fmla="*/ 128 h 1361"/>
                <a:gd name="T48" fmla="*/ 186 w 1361"/>
                <a:gd name="T49" fmla="*/ 116 h 1361"/>
                <a:gd name="T50" fmla="*/ 110 w 1361"/>
                <a:gd name="T51" fmla="*/ 110 h 1361"/>
                <a:gd name="T52" fmla="*/ 1034 w 1361"/>
                <a:gd name="T53" fmla="*/ 109 h 1361"/>
                <a:gd name="T54" fmla="*/ 1034 w 1361"/>
                <a:gd name="T55" fmla="*/ 871 h 1361"/>
                <a:gd name="T56" fmla="*/ 1252 w 1361"/>
                <a:gd name="T57" fmla="*/ 871 h 1361"/>
                <a:gd name="T58" fmla="*/ 1252 w 1361"/>
                <a:gd name="T59" fmla="*/ 109 h 1361"/>
                <a:gd name="T60" fmla="*/ 1034 w 1361"/>
                <a:gd name="T61" fmla="*/ 109 h 1361"/>
                <a:gd name="T62" fmla="*/ 0 w 1361"/>
                <a:gd name="T63" fmla="*/ 0 h 1361"/>
                <a:gd name="T64" fmla="*/ 54 w 1361"/>
                <a:gd name="T65" fmla="*/ 0 h 1361"/>
                <a:gd name="T66" fmla="*/ 140 w 1361"/>
                <a:gd name="T67" fmla="*/ 3 h 1361"/>
                <a:gd name="T68" fmla="*/ 225 w 1361"/>
                <a:gd name="T69" fmla="*/ 11 h 1361"/>
                <a:gd name="T70" fmla="*/ 309 w 1361"/>
                <a:gd name="T71" fmla="*/ 25 h 1361"/>
                <a:gd name="T72" fmla="*/ 392 w 1361"/>
                <a:gd name="T73" fmla="*/ 45 h 1361"/>
                <a:gd name="T74" fmla="*/ 473 w 1361"/>
                <a:gd name="T75" fmla="*/ 69 h 1361"/>
                <a:gd name="T76" fmla="*/ 552 w 1361"/>
                <a:gd name="T77" fmla="*/ 99 h 1361"/>
                <a:gd name="T78" fmla="*/ 629 w 1361"/>
                <a:gd name="T79" fmla="*/ 134 h 1361"/>
                <a:gd name="T80" fmla="*/ 704 w 1361"/>
                <a:gd name="T81" fmla="*/ 174 h 1361"/>
                <a:gd name="T82" fmla="*/ 775 w 1361"/>
                <a:gd name="T83" fmla="*/ 218 h 1361"/>
                <a:gd name="T84" fmla="*/ 816 w 1361"/>
                <a:gd name="T85" fmla="*/ 218 h 1361"/>
                <a:gd name="T86" fmla="*/ 816 w 1361"/>
                <a:gd name="T87" fmla="*/ 245 h 1361"/>
                <a:gd name="T88" fmla="*/ 872 w 1361"/>
                <a:gd name="T89" fmla="*/ 288 h 1361"/>
                <a:gd name="T90" fmla="*/ 926 w 1361"/>
                <a:gd name="T91" fmla="*/ 333 h 1361"/>
                <a:gd name="T92" fmla="*/ 926 w 1361"/>
                <a:gd name="T93" fmla="*/ 0 h 1361"/>
                <a:gd name="T94" fmla="*/ 1361 w 1361"/>
                <a:gd name="T95" fmla="*/ 0 h 1361"/>
                <a:gd name="T96" fmla="*/ 1361 w 1361"/>
                <a:gd name="T97" fmla="*/ 979 h 1361"/>
                <a:gd name="T98" fmla="*/ 1319 w 1361"/>
                <a:gd name="T99" fmla="*/ 979 h 1361"/>
                <a:gd name="T100" fmla="*/ 1337 w 1361"/>
                <a:gd name="T101" fmla="*/ 1060 h 1361"/>
                <a:gd name="T102" fmla="*/ 1350 w 1361"/>
                <a:gd name="T103" fmla="*/ 1142 h 1361"/>
                <a:gd name="T104" fmla="*/ 1358 w 1361"/>
                <a:gd name="T105" fmla="*/ 1224 h 1361"/>
                <a:gd name="T106" fmla="*/ 1361 w 1361"/>
                <a:gd name="T107" fmla="*/ 1307 h 1361"/>
                <a:gd name="T108" fmla="*/ 1361 w 1361"/>
                <a:gd name="T109" fmla="*/ 1361 h 1361"/>
                <a:gd name="T110" fmla="*/ 0 w 1361"/>
                <a:gd name="T111" fmla="*/ 1361 h 1361"/>
                <a:gd name="T112" fmla="*/ 0 w 1361"/>
                <a:gd name="T113" fmla="*/ 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1" h="1361">
                  <a:moveTo>
                    <a:pt x="490" y="327"/>
                  </a:moveTo>
                  <a:lnTo>
                    <a:pt x="490" y="871"/>
                  </a:lnTo>
                  <a:lnTo>
                    <a:pt x="708" y="871"/>
                  </a:lnTo>
                  <a:lnTo>
                    <a:pt x="708" y="327"/>
                  </a:lnTo>
                  <a:lnTo>
                    <a:pt x="490" y="327"/>
                  </a:lnTo>
                  <a:close/>
                  <a:moveTo>
                    <a:pt x="110" y="110"/>
                  </a:moveTo>
                  <a:lnTo>
                    <a:pt x="110" y="1251"/>
                  </a:lnTo>
                  <a:lnTo>
                    <a:pt x="1251" y="1251"/>
                  </a:lnTo>
                  <a:lnTo>
                    <a:pt x="1246" y="1183"/>
                  </a:lnTo>
                  <a:lnTo>
                    <a:pt x="1236" y="1114"/>
                  </a:lnTo>
                  <a:lnTo>
                    <a:pt x="1223" y="1047"/>
                  </a:lnTo>
                  <a:lnTo>
                    <a:pt x="1206" y="979"/>
                  </a:lnTo>
                  <a:lnTo>
                    <a:pt x="926" y="979"/>
                  </a:lnTo>
                  <a:lnTo>
                    <a:pt x="926" y="486"/>
                  </a:lnTo>
                  <a:lnTo>
                    <a:pt x="872" y="433"/>
                  </a:lnTo>
                  <a:lnTo>
                    <a:pt x="816" y="384"/>
                  </a:lnTo>
                  <a:lnTo>
                    <a:pt x="816" y="979"/>
                  </a:lnTo>
                  <a:lnTo>
                    <a:pt x="382" y="979"/>
                  </a:lnTo>
                  <a:lnTo>
                    <a:pt x="382" y="218"/>
                  </a:lnTo>
                  <a:lnTo>
                    <a:pt x="551" y="218"/>
                  </a:lnTo>
                  <a:lnTo>
                    <a:pt x="482" y="188"/>
                  </a:lnTo>
                  <a:lnTo>
                    <a:pt x="409" y="164"/>
                  </a:lnTo>
                  <a:lnTo>
                    <a:pt x="337" y="143"/>
                  </a:lnTo>
                  <a:lnTo>
                    <a:pt x="262" y="128"/>
                  </a:lnTo>
                  <a:lnTo>
                    <a:pt x="186" y="116"/>
                  </a:lnTo>
                  <a:lnTo>
                    <a:pt x="110" y="110"/>
                  </a:lnTo>
                  <a:close/>
                  <a:moveTo>
                    <a:pt x="1034" y="109"/>
                  </a:moveTo>
                  <a:lnTo>
                    <a:pt x="1034" y="871"/>
                  </a:lnTo>
                  <a:lnTo>
                    <a:pt x="1252" y="871"/>
                  </a:lnTo>
                  <a:lnTo>
                    <a:pt x="1252" y="109"/>
                  </a:lnTo>
                  <a:lnTo>
                    <a:pt x="1034" y="109"/>
                  </a:lnTo>
                  <a:close/>
                  <a:moveTo>
                    <a:pt x="0" y="0"/>
                  </a:moveTo>
                  <a:lnTo>
                    <a:pt x="54" y="0"/>
                  </a:lnTo>
                  <a:lnTo>
                    <a:pt x="140" y="3"/>
                  </a:lnTo>
                  <a:lnTo>
                    <a:pt x="225" y="11"/>
                  </a:lnTo>
                  <a:lnTo>
                    <a:pt x="309" y="25"/>
                  </a:lnTo>
                  <a:lnTo>
                    <a:pt x="392" y="45"/>
                  </a:lnTo>
                  <a:lnTo>
                    <a:pt x="473" y="69"/>
                  </a:lnTo>
                  <a:lnTo>
                    <a:pt x="552" y="99"/>
                  </a:lnTo>
                  <a:lnTo>
                    <a:pt x="629" y="134"/>
                  </a:lnTo>
                  <a:lnTo>
                    <a:pt x="704" y="174"/>
                  </a:lnTo>
                  <a:lnTo>
                    <a:pt x="775" y="218"/>
                  </a:lnTo>
                  <a:lnTo>
                    <a:pt x="816" y="218"/>
                  </a:lnTo>
                  <a:lnTo>
                    <a:pt x="816" y="245"/>
                  </a:lnTo>
                  <a:lnTo>
                    <a:pt x="872" y="288"/>
                  </a:lnTo>
                  <a:lnTo>
                    <a:pt x="926" y="333"/>
                  </a:lnTo>
                  <a:lnTo>
                    <a:pt x="926" y="0"/>
                  </a:lnTo>
                  <a:lnTo>
                    <a:pt x="1361" y="0"/>
                  </a:lnTo>
                  <a:lnTo>
                    <a:pt x="1361" y="979"/>
                  </a:lnTo>
                  <a:lnTo>
                    <a:pt x="1319" y="979"/>
                  </a:lnTo>
                  <a:lnTo>
                    <a:pt x="1337" y="1060"/>
                  </a:lnTo>
                  <a:lnTo>
                    <a:pt x="1350" y="1142"/>
                  </a:lnTo>
                  <a:lnTo>
                    <a:pt x="1358" y="1224"/>
                  </a:lnTo>
                  <a:lnTo>
                    <a:pt x="1361" y="1307"/>
                  </a:lnTo>
                  <a:lnTo>
                    <a:pt x="1361" y="1361"/>
                  </a:lnTo>
                  <a:lnTo>
                    <a:pt x="0" y="1361"/>
                  </a:lnTo>
                  <a:lnTo>
                    <a:pt x="0"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0" name="Freeform 57">
              <a:extLst>
                <a:ext uri="{FF2B5EF4-FFF2-40B4-BE49-F238E27FC236}">
                  <a16:creationId xmlns:a16="http://schemas.microsoft.com/office/drawing/2014/main" id="{7F1C6EF1-A6AB-4356-B1FA-BDA3993FE8D5}"/>
                </a:ext>
              </a:extLst>
            </p:cNvPr>
            <p:cNvSpPr/>
            <p:nvPr/>
          </p:nvSpPr>
          <p:spPr bwMode="auto">
            <a:xfrm>
              <a:off x="4920" y="2836"/>
              <a:ext cx="39" cy="38"/>
            </a:xfrm>
            <a:custGeom>
              <a:avLst/>
              <a:gdLst>
                <a:gd name="T0" fmla="*/ 462 w 539"/>
                <a:gd name="T1" fmla="*/ 0 h 540"/>
                <a:gd name="T2" fmla="*/ 539 w 539"/>
                <a:gd name="T3" fmla="*/ 78 h 540"/>
                <a:gd name="T4" fmla="*/ 77 w 539"/>
                <a:gd name="T5" fmla="*/ 540 h 540"/>
                <a:gd name="T6" fmla="*/ 0 w 539"/>
                <a:gd name="T7" fmla="*/ 463 h 540"/>
                <a:gd name="T8" fmla="*/ 462 w 539"/>
                <a:gd name="T9" fmla="*/ 0 h 540"/>
              </a:gdLst>
              <a:ahLst/>
              <a:cxnLst>
                <a:cxn ang="0">
                  <a:pos x="T0" y="T1"/>
                </a:cxn>
                <a:cxn ang="0">
                  <a:pos x="T2" y="T3"/>
                </a:cxn>
                <a:cxn ang="0">
                  <a:pos x="T4" y="T5"/>
                </a:cxn>
                <a:cxn ang="0">
                  <a:pos x="T6" y="T7"/>
                </a:cxn>
                <a:cxn ang="0">
                  <a:pos x="T8" y="T9"/>
                </a:cxn>
              </a:cxnLst>
              <a:rect l="0" t="0" r="r" b="b"/>
              <a:pathLst>
                <a:path w="539" h="540">
                  <a:moveTo>
                    <a:pt x="462" y="0"/>
                  </a:moveTo>
                  <a:lnTo>
                    <a:pt x="539" y="78"/>
                  </a:lnTo>
                  <a:lnTo>
                    <a:pt x="77" y="540"/>
                  </a:lnTo>
                  <a:lnTo>
                    <a:pt x="0" y="463"/>
                  </a:lnTo>
                  <a:lnTo>
                    <a:pt x="462"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1" name="Freeform 58">
              <a:extLst>
                <a:ext uri="{FF2B5EF4-FFF2-40B4-BE49-F238E27FC236}">
                  <a16:creationId xmlns:a16="http://schemas.microsoft.com/office/drawing/2014/main" id="{9C4C2C47-7D7D-420A-855A-7573027162F2}"/>
                </a:ext>
              </a:extLst>
            </p:cNvPr>
            <p:cNvSpPr>
              <a:spLocks noEditPoints="1"/>
            </p:cNvSpPr>
            <p:nvPr/>
          </p:nvSpPr>
          <p:spPr bwMode="auto">
            <a:xfrm>
              <a:off x="4913" y="2827"/>
              <a:ext cx="24" cy="23"/>
            </a:xfrm>
            <a:custGeom>
              <a:avLst/>
              <a:gdLst>
                <a:gd name="T0" fmla="*/ 164 w 327"/>
                <a:gd name="T1" fmla="*/ 110 h 328"/>
                <a:gd name="T2" fmla="*/ 146 w 327"/>
                <a:gd name="T3" fmla="*/ 112 h 328"/>
                <a:gd name="T4" fmla="*/ 132 w 327"/>
                <a:gd name="T5" fmla="*/ 120 h 328"/>
                <a:gd name="T6" fmla="*/ 120 w 327"/>
                <a:gd name="T7" fmla="*/ 132 h 328"/>
                <a:gd name="T8" fmla="*/ 113 w 327"/>
                <a:gd name="T9" fmla="*/ 147 h 328"/>
                <a:gd name="T10" fmla="*/ 110 w 327"/>
                <a:gd name="T11" fmla="*/ 164 h 328"/>
                <a:gd name="T12" fmla="*/ 113 w 327"/>
                <a:gd name="T13" fmla="*/ 181 h 328"/>
                <a:gd name="T14" fmla="*/ 120 w 327"/>
                <a:gd name="T15" fmla="*/ 196 h 328"/>
                <a:gd name="T16" fmla="*/ 132 w 327"/>
                <a:gd name="T17" fmla="*/ 208 h 328"/>
                <a:gd name="T18" fmla="*/ 146 w 327"/>
                <a:gd name="T19" fmla="*/ 216 h 328"/>
                <a:gd name="T20" fmla="*/ 164 w 327"/>
                <a:gd name="T21" fmla="*/ 218 h 328"/>
                <a:gd name="T22" fmla="*/ 181 w 327"/>
                <a:gd name="T23" fmla="*/ 216 h 328"/>
                <a:gd name="T24" fmla="*/ 195 w 327"/>
                <a:gd name="T25" fmla="*/ 208 h 328"/>
                <a:gd name="T26" fmla="*/ 208 w 327"/>
                <a:gd name="T27" fmla="*/ 196 h 328"/>
                <a:gd name="T28" fmla="*/ 216 w 327"/>
                <a:gd name="T29" fmla="*/ 181 h 328"/>
                <a:gd name="T30" fmla="*/ 218 w 327"/>
                <a:gd name="T31" fmla="*/ 164 h 328"/>
                <a:gd name="T32" fmla="*/ 216 w 327"/>
                <a:gd name="T33" fmla="*/ 147 h 328"/>
                <a:gd name="T34" fmla="*/ 208 w 327"/>
                <a:gd name="T35" fmla="*/ 132 h 328"/>
                <a:gd name="T36" fmla="*/ 195 w 327"/>
                <a:gd name="T37" fmla="*/ 120 h 328"/>
                <a:gd name="T38" fmla="*/ 181 w 327"/>
                <a:gd name="T39" fmla="*/ 112 h 328"/>
                <a:gd name="T40" fmla="*/ 164 w 327"/>
                <a:gd name="T41" fmla="*/ 110 h 328"/>
                <a:gd name="T42" fmla="*/ 164 w 327"/>
                <a:gd name="T43" fmla="*/ 0 h 328"/>
                <a:gd name="T44" fmla="*/ 193 w 327"/>
                <a:gd name="T45" fmla="*/ 3 h 328"/>
                <a:gd name="T46" fmla="*/ 221 w 327"/>
                <a:gd name="T47" fmla="*/ 11 h 328"/>
                <a:gd name="T48" fmla="*/ 247 w 327"/>
                <a:gd name="T49" fmla="*/ 23 h 328"/>
                <a:gd name="T50" fmla="*/ 269 w 327"/>
                <a:gd name="T51" fmla="*/ 39 h 328"/>
                <a:gd name="T52" fmla="*/ 288 w 327"/>
                <a:gd name="T53" fmla="*/ 59 h 328"/>
                <a:gd name="T54" fmla="*/ 305 w 327"/>
                <a:gd name="T55" fmla="*/ 81 h 328"/>
                <a:gd name="T56" fmla="*/ 317 w 327"/>
                <a:gd name="T57" fmla="*/ 107 h 328"/>
                <a:gd name="T58" fmla="*/ 324 w 327"/>
                <a:gd name="T59" fmla="*/ 134 h 328"/>
                <a:gd name="T60" fmla="*/ 327 w 327"/>
                <a:gd name="T61" fmla="*/ 164 h 328"/>
                <a:gd name="T62" fmla="*/ 324 w 327"/>
                <a:gd name="T63" fmla="*/ 194 h 328"/>
                <a:gd name="T64" fmla="*/ 317 w 327"/>
                <a:gd name="T65" fmla="*/ 221 h 328"/>
                <a:gd name="T66" fmla="*/ 305 w 327"/>
                <a:gd name="T67" fmla="*/ 247 h 328"/>
                <a:gd name="T68" fmla="*/ 288 w 327"/>
                <a:gd name="T69" fmla="*/ 269 h 328"/>
                <a:gd name="T70" fmla="*/ 269 w 327"/>
                <a:gd name="T71" fmla="*/ 289 h 328"/>
                <a:gd name="T72" fmla="*/ 247 w 327"/>
                <a:gd name="T73" fmla="*/ 305 h 328"/>
                <a:gd name="T74" fmla="*/ 221 w 327"/>
                <a:gd name="T75" fmla="*/ 317 h 328"/>
                <a:gd name="T76" fmla="*/ 193 w 327"/>
                <a:gd name="T77" fmla="*/ 325 h 328"/>
                <a:gd name="T78" fmla="*/ 164 w 327"/>
                <a:gd name="T79" fmla="*/ 328 h 328"/>
                <a:gd name="T80" fmla="*/ 134 w 327"/>
                <a:gd name="T81" fmla="*/ 325 h 328"/>
                <a:gd name="T82" fmla="*/ 106 w 327"/>
                <a:gd name="T83" fmla="*/ 317 h 328"/>
                <a:gd name="T84" fmla="*/ 82 w 327"/>
                <a:gd name="T85" fmla="*/ 305 h 328"/>
                <a:gd name="T86" fmla="*/ 58 w 327"/>
                <a:gd name="T87" fmla="*/ 289 h 328"/>
                <a:gd name="T88" fmla="*/ 39 w 327"/>
                <a:gd name="T89" fmla="*/ 269 h 328"/>
                <a:gd name="T90" fmla="*/ 23 w 327"/>
                <a:gd name="T91" fmla="*/ 247 h 328"/>
                <a:gd name="T92" fmla="*/ 10 w 327"/>
                <a:gd name="T93" fmla="*/ 221 h 328"/>
                <a:gd name="T94" fmla="*/ 3 w 327"/>
                <a:gd name="T95" fmla="*/ 194 h 328"/>
                <a:gd name="T96" fmla="*/ 0 w 327"/>
                <a:gd name="T97" fmla="*/ 164 h 328"/>
                <a:gd name="T98" fmla="*/ 3 w 327"/>
                <a:gd name="T99" fmla="*/ 134 h 328"/>
                <a:gd name="T100" fmla="*/ 10 w 327"/>
                <a:gd name="T101" fmla="*/ 107 h 328"/>
                <a:gd name="T102" fmla="*/ 23 w 327"/>
                <a:gd name="T103" fmla="*/ 81 h 328"/>
                <a:gd name="T104" fmla="*/ 39 w 327"/>
                <a:gd name="T105" fmla="*/ 59 h 328"/>
                <a:gd name="T106" fmla="*/ 58 w 327"/>
                <a:gd name="T107" fmla="*/ 39 h 328"/>
                <a:gd name="T108" fmla="*/ 82 w 327"/>
                <a:gd name="T109" fmla="*/ 23 h 328"/>
                <a:gd name="T110" fmla="*/ 106 w 327"/>
                <a:gd name="T111" fmla="*/ 11 h 328"/>
                <a:gd name="T112" fmla="*/ 134 w 327"/>
                <a:gd name="T113" fmla="*/ 3 h 328"/>
                <a:gd name="T114" fmla="*/ 164 w 327"/>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28">
                  <a:moveTo>
                    <a:pt x="164" y="110"/>
                  </a:moveTo>
                  <a:lnTo>
                    <a:pt x="146" y="112"/>
                  </a:lnTo>
                  <a:lnTo>
                    <a:pt x="132" y="120"/>
                  </a:lnTo>
                  <a:lnTo>
                    <a:pt x="120" y="132"/>
                  </a:lnTo>
                  <a:lnTo>
                    <a:pt x="113" y="147"/>
                  </a:lnTo>
                  <a:lnTo>
                    <a:pt x="110" y="164"/>
                  </a:lnTo>
                  <a:lnTo>
                    <a:pt x="113" y="181"/>
                  </a:lnTo>
                  <a:lnTo>
                    <a:pt x="120" y="196"/>
                  </a:lnTo>
                  <a:lnTo>
                    <a:pt x="132" y="208"/>
                  </a:lnTo>
                  <a:lnTo>
                    <a:pt x="146" y="216"/>
                  </a:lnTo>
                  <a:lnTo>
                    <a:pt x="164" y="218"/>
                  </a:lnTo>
                  <a:lnTo>
                    <a:pt x="181" y="216"/>
                  </a:lnTo>
                  <a:lnTo>
                    <a:pt x="195" y="208"/>
                  </a:lnTo>
                  <a:lnTo>
                    <a:pt x="208" y="196"/>
                  </a:lnTo>
                  <a:lnTo>
                    <a:pt x="216" y="181"/>
                  </a:lnTo>
                  <a:lnTo>
                    <a:pt x="218" y="164"/>
                  </a:lnTo>
                  <a:lnTo>
                    <a:pt x="216" y="147"/>
                  </a:lnTo>
                  <a:lnTo>
                    <a:pt x="208" y="132"/>
                  </a:lnTo>
                  <a:lnTo>
                    <a:pt x="195" y="120"/>
                  </a:lnTo>
                  <a:lnTo>
                    <a:pt x="181" y="112"/>
                  </a:lnTo>
                  <a:lnTo>
                    <a:pt x="164" y="110"/>
                  </a:lnTo>
                  <a:close/>
                  <a:moveTo>
                    <a:pt x="164" y="0"/>
                  </a:moveTo>
                  <a:lnTo>
                    <a:pt x="193" y="3"/>
                  </a:lnTo>
                  <a:lnTo>
                    <a:pt x="221" y="11"/>
                  </a:lnTo>
                  <a:lnTo>
                    <a:pt x="247" y="23"/>
                  </a:lnTo>
                  <a:lnTo>
                    <a:pt x="269" y="39"/>
                  </a:lnTo>
                  <a:lnTo>
                    <a:pt x="288" y="59"/>
                  </a:lnTo>
                  <a:lnTo>
                    <a:pt x="305" y="81"/>
                  </a:lnTo>
                  <a:lnTo>
                    <a:pt x="317" y="107"/>
                  </a:lnTo>
                  <a:lnTo>
                    <a:pt x="324" y="134"/>
                  </a:lnTo>
                  <a:lnTo>
                    <a:pt x="327" y="164"/>
                  </a:lnTo>
                  <a:lnTo>
                    <a:pt x="324" y="194"/>
                  </a:lnTo>
                  <a:lnTo>
                    <a:pt x="317" y="221"/>
                  </a:lnTo>
                  <a:lnTo>
                    <a:pt x="305" y="247"/>
                  </a:lnTo>
                  <a:lnTo>
                    <a:pt x="288" y="269"/>
                  </a:lnTo>
                  <a:lnTo>
                    <a:pt x="269" y="289"/>
                  </a:lnTo>
                  <a:lnTo>
                    <a:pt x="247" y="305"/>
                  </a:lnTo>
                  <a:lnTo>
                    <a:pt x="221" y="317"/>
                  </a:lnTo>
                  <a:lnTo>
                    <a:pt x="193" y="325"/>
                  </a:lnTo>
                  <a:lnTo>
                    <a:pt x="164" y="328"/>
                  </a:lnTo>
                  <a:lnTo>
                    <a:pt x="134" y="325"/>
                  </a:lnTo>
                  <a:lnTo>
                    <a:pt x="106" y="317"/>
                  </a:lnTo>
                  <a:lnTo>
                    <a:pt x="82" y="305"/>
                  </a:lnTo>
                  <a:lnTo>
                    <a:pt x="58" y="289"/>
                  </a:lnTo>
                  <a:lnTo>
                    <a:pt x="39" y="269"/>
                  </a:lnTo>
                  <a:lnTo>
                    <a:pt x="23" y="247"/>
                  </a:lnTo>
                  <a:lnTo>
                    <a:pt x="10" y="221"/>
                  </a:lnTo>
                  <a:lnTo>
                    <a:pt x="3" y="194"/>
                  </a:lnTo>
                  <a:lnTo>
                    <a:pt x="0" y="164"/>
                  </a:lnTo>
                  <a:lnTo>
                    <a:pt x="3" y="134"/>
                  </a:lnTo>
                  <a:lnTo>
                    <a:pt x="10" y="107"/>
                  </a:lnTo>
                  <a:lnTo>
                    <a:pt x="23" y="81"/>
                  </a:lnTo>
                  <a:lnTo>
                    <a:pt x="39" y="59"/>
                  </a:lnTo>
                  <a:lnTo>
                    <a:pt x="58" y="39"/>
                  </a:lnTo>
                  <a:lnTo>
                    <a:pt x="82" y="23"/>
                  </a:lnTo>
                  <a:lnTo>
                    <a:pt x="106" y="11"/>
                  </a:lnTo>
                  <a:lnTo>
                    <a:pt x="134" y="3"/>
                  </a:lnTo>
                  <a:lnTo>
                    <a:pt x="164"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2" name="Freeform 59">
              <a:extLst>
                <a:ext uri="{FF2B5EF4-FFF2-40B4-BE49-F238E27FC236}">
                  <a16:creationId xmlns:a16="http://schemas.microsoft.com/office/drawing/2014/main" id="{2F03C28B-6968-4714-8AC0-31A3FF4741A0}"/>
                </a:ext>
              </a:extLst>
            </p:cNvPr>
            <p:cNvSpPr>
              <a:spLocks noEditPoints="1"/>
            </p:cNvSpPr>
            <p:nvPr/>
          </p:nvSpPr>
          <p:spPr bwMode="auto">
            <a:xfrm>
              <a:off x="4944" y="2858"/>
              <a:ext cx="24" cy="23"/>
            </a:xfrm>
            <a:custGeom>
              <a:avLst/>
              <a:gdLst>
                <a:gd name="T0" fmla="*/ 163 w 327"/>
                <a:gd name="T1" fmla="*/ 109 h 326"/>
                <a:gd name="T2" fmla="*/ 146 w 327"/>
                <a:gd name="T3" fmla="*/ 111 h 326"/>
                <a:gd name="T4" fmla="*/ 131 w 327"/>
                <a:gd name="T5" fmla="*/ 120 h 326"/>
                <a:gd name="T6" fmla="*/ 119 w 327"/>
                <a:gd name="T7" fmla="*/ 131 h 326"/>
                <a:gd name="T8" fmla="*/ 111 w 327"/>
                <a:gd name="T9" fmla="*/ 146 h 326"/>
                <a:gd name="T10" fmla="*/ 109 w 327"/>
                <a:gd name="T11" fmla="*/ 164 h 326"/>
                <a:gd name="T12" fmla="*/ 111 w 327"/>
                <a:gd name="T13" fmla="*/ 181 h 326"/>
                <a:gd name="T14" fmla="*/ 119 w 327"/>
                <a:gd name="T15" fmla="*/ 195 h 326"/>
                <a:gd name="T16" fmla="*/ 131 w 327"/>
                <a:gd name="T17" fmla="*/ 208 h 326"/>
                <a:gd name="T18" fmla="*/ 146 w 327"/>
                <a:gd name="T19" fmla="*/ 215 h 326"/>
                <a:gd name="T20" fmla="*/ 163 w 327"/>
                <a:gd name="T21" fmla="*/ 218 h 326"/>
                <a:gd name="T22" fmla="*/ 181 w 327"/>
                <a:gd name="T23" fmla="*/ 215 h 326"/>
                <a:gd name="T24" fmla="*/ 195 w 327"/>
                <a:gd name="T25" fmla="*/ 208 h 326"/>
                <a:gd name="T26" fmla="*/ 207 w 327"/>
                <a:gd name="T27" fmla="*/ 195 h 326"/>
                <a:gd name="T28" fmla="*/ 214 w 327"/>
                <a:gd name="T29" fmla="*/ 181 h 326"/>
                <a:gd name="T30" fmla="*/ 217 w 327"/>
                <a:gd name="T31" fmla="*/ 164 h 326"/>
                <a:gd name="T32" fmla="*/ 214 w 327"/>
                <a:gd name="T33" fmla="*/ 146 h 326"/>
                <a:gd name="T34" fmla="*/ 207 w 327"/>
                <a:gd name="T35" fmla="*/ 131 h 326"/>
                <a:gd name="T36" fmla="*/ 195 w 327"/>
                <a:gd name="T37" fmla="*/ 120 h 326"/>
                <a:gd name="T38" fmla="*/ 181 w 327"/>
                <a:gd name="T39" fmla="*/ 111 h 326"/>
                <a:gd name="T40" fmla="*/ 163 w 327"/>
                <a:gd name="T41" fmla="*/ 109 h 326"/>
                <a:gd name="T42" fmla="*/ 163 w 327"/>
                <a:gd name="T43" fmla="*/ 0 h 326"/>
                <a:gd name="T44" fmla="*/ 193 w 327"/>
                <a:gd name="T45" fmla="*/ 3 h 326"/>
                <a:gd name="T46" fmla="*/ 220 w 327"/>
                <a:gd name="T47" fmla="*/ 10 h 326"/>
                <a:gd name="T48" fmla="*/ 245 w 327"/>
                <a:gd name="T49" fmla="*/ 22 h 326"/>
                <a:gd name="T50" fmla="*/ 269 w 327"/>
                <a:gd name="T51" fmla="*/ 39 h 326"/>
                <a:gd name="T52" fmla="*/ 288 w 327"/>
                <a:gd name="T53" fmla="*/ 58 h 326"/>
                <a:gd name="T54" fmla="*/ 304 w 327"/>
                <a:gd name="T55" fmla="*/ 81 h 326"/>
                <a:gd name="T56" fmla="*/ 317 w 327"/>
                <a:gd name="T57" fmla="*/ 106 h 326"/>
                <a:gd name="T58" fmla="*/ 324 w 327"/>
                <a:gd name="T59" fmla="*/ 134 h 326"/>
                <a:gd name="T60" fmla="*/ 327 w 327"/>
                <a:gd name="T61" fmla="*/ 164 h 326"/>
                <a:gd name="T62" fmla="*/ 324 w 327"/>
                <a:gd name="T63" fmla="*/ 192 h 326"/>
                <a:gd name="T64" fmla="*/ 317 w 327"/>
                <a:gd name="T65" fmla="*/ 220 h 326"/>
                <a:gd name="T66" fmla="*/ 304 w 327"/>
                <a:gd name="T67" fmla="*/ 245 h 326"/>
                <a:gd name="T68" fmla="*/ 288 w 327"/>
                <a:gd name="T69" fmla="*/ 269 h 326"/>
                <a:gd name="T70" fmla="*/ 269 w 327"/>
                <a:gd name="T71" fmla="*/ 288 h 326"/>
                <a:gd name="T72" fmla="*/ 245 w 327"/>
                <a:gd name="T73" fmla="*/ 305 h 326"/>
                <a:gd name="T74" fmla="*/ 220 w 327"/>
                <a:gd name="T75" fmla="*/ 316 h 326"/>
                <a:gd name="T76" fmla="*/ 193 w 327"/>
                <a:gd name="T77" fmla="*/ 324 h 326"/>
                <a:gd name="T78" fmla="*/ 163 w 327"/>
                <a:gd name="T79" fmla="*/ 326 h 326"/>
                <a:gd name="T80" fmla="*/ 134 w 327"/>
                <a:gd name="T81" fmla="*/ 324 h 326"/>
                <a:gd name="T82" fmla="*/ 106 w 327"/>
                <a:gd name="T83" fmla="*/ 316 h 326"/>
                <a:gd name="T84" fmla="*/ 80 w 327"/>
                <a:gd name="T85" fmla="*/ 305 h 326"/>
                <a:gd name="T86" fmla="*/ 58 w 327"/>
                <a:gd name="T87" fmla="*/ 288 h 326"/>
                <a:gd name="T88" fmla="*/ 39 w 327"/>
                <a:gd name="T89" fmla="*/ 269 h 326"/>
                <a:gd name="T90" fmla="*/ 22 w 327"/>
                <a:gd name="T91" fmla="*/ 245 h 326"/>
                <a:gd name="T92" fmla="*/ 10 w 327"/>
                <a:gd name="T93" fmla="*/ 220 h 326"/>
                <a:gd name="T94" fmla="*/ 3 w 327"/>
                <a:gd name="T95" fmla="*/ 192 h 326"/>
                <a:gd name="T96" fmla="*/ 0 w 327"/>
                <a:gd name="T97" fmla="*/ 164 h 326"/>
                <a:gd name="T98" fmla="*/ 3 w 327"/>
                <a:gd name="T99" fmla="*/ 134 h 326"/>
                <a:gd name="T100" fmla="*/ 10 w 327"/>
                <a:gd name="T101" fmla="*/ 106 h 326"/>
                <a:gd name="T102" fmla="*/ 22 w 327"/>
                <a:gd name="T103" fmla="*/ 81 h 326"/>
                <a:gd name="T104" fmla="*/ 39 w 327"/>
                <a:gd name="T105" fmla="*/ 58 h 326"/>
                <a:gd name="T106" fmla="*/ 58 w 327"/>
                <a:gd name="T107" fmla="*/ 39 h 326"/>
                <a:gd name="T108" fmla="*/ 80 w 327"/>
                <a:gd name="T109" fmla="*/ 22 h 326"/>
                <a:gd name="T110" fmla="*/ 106 w 327"/>
                <a:gd name="T111" fmla="*/ 10 h 326"/>
                <a:gd name="T112" fmla="*/ 134 w 327"/>
                <a:gd name="T113" fmla="*/ 3 h 326"/>
                <a:gd name="T114" fmla="*/ 163 w 327"/>
                <a:gd name="T115"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26">
                  <a:moveTo>
                    <a:pt x="163" y="109"/>
                  </a:moveTo>
                  <a:lnTo>
                    <a:pt x="146" y="111"/>
                  </a:lnTo>
                  <a:lnTo>
                    <a:pt x="131" y="120"/>
                  </a:lnTo>
                  <a:lnTo>
                    <a:pt x="119" y="131"/>
                  </a:lnTo>
                  <a:lnTo>
                    <a:pt x="111" y="146"/>
                  </a:lnTo>
                  <a:lnTo>
                    <a:pt x="109" y="164"/>
                  </a:lnTo>
                  <a:lnTo>
                    <a:pt x="111" y="181"/>
                  </a:lnTo>
                  <a:lnTo>
                    <a:pt x="119" y="195"/>
                  </a:lnTo>
                  <a:lnTo>
                    <a:pt x="131" y="208"/>
                  </a:lnTo>
                  <a:lnTo>
                    <a:pt x="146" y="215"/>
                  </a:lnTo>
                  <a:lnTo>
                    <a:pt x="163" y="218"/>
                  </a:lnTo>
                  <a:lnTo>
                    <a:pt x="181" y="215"/>
                  </a:lnTo>
                  <a:lnTo>
                    <a:pt x="195" y="208"/>
                  </a:lnTo>
                  <a:lnTo>
                    <a:pt x="207" y="195"/>
                  </a:lnTo>
                  <a:lnTo>
                    <a:pt x="214" y="181"/>
                  </a:lnTo>
                  <a:lnTo>
                    <a:pt x="217" y="164"/>
                  </a:lnTo>
                  <a:lnTo>
                    <a:pt x="214" y="146"/>
                  </a:lnTo>
                  <a:lnTo>
                    <a:pt x="207" y="131"/>
                  </a:lnTo>
                  <a:lnTo>
                    <a:pt x="195" y="120"/>
                  </a:lnTo>
                  <a:lnTo>
                    <a:pt x="181" y="111"/>
                  </a:lnTo>
                  <a:lnTo>
                    <a:pt x="163" y="109"/>
                  </a:lnTo>
                  <a:close/>
                  <a:moveTo>
                    <a:pt x="163" y="0"/>
                  </a:moveTo>
                  <a:lnTo>
                    <a:pt x="193" y="3"/>
                  </a:lnTo>
                  <a:lnTo>
                    <a:pt x="220" y="10"/>
                  </a:lnTo>
                  <a:lnTo>
                    <a:pt x="245" y="22"/>
                  </a:lnTo>
                  <a:lnTo>
                    <a:pt x="269" y="39"/>
                  </a:lnTo>
                  <a:lnTo>
                    <a:pt x="288" y="58"/>
                  </a:lnTo>
                  <a:lnTo>
                    <a:pt x="304" y="81"/>
                  </a:lnTo>
                  <a:lnTo>
                    <a:pt x="317" y="106"/>
                  </a:lnTo>
                  <a:lnTo>
                    <a:pt x="324" y="134"/>
                  </a:lnTo>
                  <a:lnTo>
                    <a:pt x="327" y="164"/>
                  </a:lnTo>
                  <a:lnTo>
                    <a:pt x="324" y="192"/>
                  </a:lnTo>
                  <a:lnTo>
                    <a:pt x="317" y="220"/>
                  </a:lnTo>
                  <a:lnTo>
                    <a:pt x="304" y="245"/>
                  </a:lnTo>
                  <a:lnTo>
                    <a:pt x="288" y="269"/>
                  </a:lnTo>
                  <a:lnTo>
                    <a:pt x="269" y="288"/>
                  </a:lnTo>
                  <a:lnTo>
                    <a:pt x="245" y="305"/>
                  </a:lnTo>
                  <a:lnTo>
                    <a:pt x="220" y="316"/>
                  </a:lnTo>
                  <a:lnTo>
                    <a:pt x="193" y="324"/>
                  </a:lnTo>
                  <a:lnTo>
                    <a:pt x="163" y="326"/>
                  </a:lnTo>
                  <a:lnTo>
                    <a:pt x="134" y="324"/>
                  </a:lnTo>
                  <a:lnTo>
                    <a:pt x="106" y="316"/>
                  </a:lnTo>
                  <a:lnTo>
                    <a:pt x="80" y="305"/>
                  </a:lnTo>
                  <a:lnTo>
                    <a:pt x="58" y="288"/>
                  </a:lnTo>
                  <a:lnTo>
                    <a:pt x="39" y="269"/>
                  </a:lnTo>
                  <a:lnTo>
                    <a:pt x="22" y="245"/>
                  </a:lnTo>
                  <a:lnTo>
                    <a:pt x="10" y="220"/>
                  </a:lnTo>
                  <a:lnTo>
                    <a:pt x="3" y="192"/>
                  </a:lnTo>
                  <a:lnTo>
                    <a:pt x="0" y="164"/>
                  </a:lnTo>
                  <a:lnTo>
                    <a:pt x="3" y="134"/>
                  </a:lnTo>
                  <a:lnTo>
                    <a:pt x="10" y="106"/>
                  </a:lnTo>
                  <a:lnTo>
                    <a:pt x="22" y="81"/>
                  </a:lnTo>
                  <a:lnTo>
                    <a:pt x="39" y="58"/>
                  </a:lnTo>
                  <a:lnTo>
                    <a:pt x="58" y="39"/>
                  </a:lnTo>
                  <a:lnTo>
                    <a:pt x="80" y="22"/>
                  </a:lnTo>
                  <a:lnTo>
                    <a:pt x="106" y="10"/>
                  </a:lnTo>
                  <a:lnTo>
                    <a:pt x="134" y="3"/>
                  </a:lnTo>
                  <a:lnTo>
                    <a:pt x="163"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3" name="Freeform 60">
              <a:extLst>
                <a:ext uri="{FF2B5EF4-FFF2-40B4-BE49-F238E27FC236}">
                  <a16:creationId xmlns:a16="http://schemas.microsoft.com/office/drawing/2014/main" id="{C895DF34-E9AE-4BC7-A371-EFBE77245B0A}"/>
                </a:ext>
              </a:extLst>
            </p:cNvPr>
            <p:cNvSpPr>
              <a:spLocks noEditPoints="1"/>
            </p:cNvSpPr>
            <p:nvPr/>
          </p:nvSpPr>
          <p:spPr bwMode="auto">
            <a:xfrm>
              <a:off x="4890" y="2718"/>
              <a:ext cx="187" cy="241"/>
            </a:xfrm>
            <a:custGeom>
              <a:avLst/>
              <a:gdLst>
                <a:gd name="T0" fmla="*/ 2406 w 2618"/>
                <a:gd name="T1" fmla="*/ 3145 h 3374"/>
                <a:gd name="T2" fmla="*/ 2479 w 2618"/>
                <a:gd name="T3" fmla="*/ 3155 h 3374"/>
                <a:gd name="T4" fmla="*/ 2508 w 2618"/>
                <a:gd name="T5" fmla="*/ 3087 h 3374"/>
                <a:gd name="T6" fmla="*/ 1869 w 2618"/>
                <a:gd name="T7" fmla="*/ 2343 h 3374"/>
                <a:gd name="T8" fmla="*/ 1729 w 2618"/>
                <a:gd name="T9" fmla="*/ 2429 h 3374"/>
                <a:gd name="T10" fmla="*/ 1690 w 2618"/>
                <a:gd name="T11" fmla="*/ 2593 h 3374"/>
                <a:gd name="T12" fmla="*/ 1776 w 2618"/>
                <a:gd name="T13" fmla="*/ 2733 h 3374"/>
                <a:gd name="T14" fmla="*/ 1940 w 2618"/>
                <a:gd name="T15" fmla="*/ 2773 h 3374"/>
                <a:gd name="T16" fmla="*/ 2081 w 2618"/>
                <a:gd name="T17" fmla="*/ 2686 h 3374"/>
                <a:gd name="T18" fmla="*/ 2119 w 2618"/>
                <a:gd name="T19" fmla="*/ 2522 h 3374"/>
                <a:gd name="T20" fmla="*/ 2034 w 2618"/>
                <a:gd name="T21" fmla="*/ 2382 h 3374"/>
                <a:gd name="T22" fmla="*/ 1251 w 2618"/>
                <a:gd name="T23" fmla="*/ 872 h 3374"/>
                <a:gd name="T24" fmla="*/ 800 w 2618"/>
                <a:gd name="T25" fmla="*/ 984 h 3374"/>
                <a:gd name="T26" fmla="*/ 472 w 2618"/>
                <a:gd name="T27" fmla="*/ 1211 h 3374"/>
                <a:gd name="T28" fmla="*/ 239 w 2618"/>
                <a:gd name="T29" fmla="*/ 1526 h 3374"/>
                <a:gd name="T30" fmla="*/ 120 w 2618"/>
                <a:gd name="T31" fmla="*/ 1905 h 3374"/>
                <a:gd name="T32" fmla="*/ 135 w 2618"/>
                <a:gd name="T33" fmla="*/ 2319 h 3374"/>
                <a:gd name="T34" fmla="*/ 286 w 2618"/>
                <a:gd name="T35" fmla="*/ 2695 h 3374"/>
                <a:gd name="T36" fmla="*/ 549 w 2618"/>
                <a:gd name="T37" fmla="*/ 2995 h 3374"/>
                <a:gd name="T38" fmla="*/ 898 w 2618"/>
                <a:gd name="T39" fmla="*/ 3193 h 3374"/>
                <a:gd name="T40" fmla="*/ 1306 w 2618"/>
                <a:gd name="T41" fmla="*/ 3266 h 3374"/>
                <a:gd name="T42" fmla="*/ 1685 w 2618"/>
                <a:gd name="T43" fmla="*/ 3203 h 3374"/>
                <a:gd name="T44" fmla="*/ 2022 w 2618"/>
                <a:gd name="T45" fmla="*/ 3025 h 3374"/>
                <a:gd name="T46" fmla="*/ 1861 w 2618"/>
                <a:gd name="T47" fmla="*/ 2881 h 3374"/>
                <a:gd name="T48" fmla="*/ 1674 w 2618"/>
                <a:gd name="T49" fmla="*/ 2788 h 3374"/>
                <a:gd name="T50" fmla="*/ 1581 w 2618"/>
                <a:gd name="T51" fmla="*/ 2602 h 3374"/>
                <a:gd name="T52" fmla="*/ 1623 w 2618"/>
                <a:gd name="T53" fmla="*/ 2393 h 3374"/>
                <a:gd name="T54" fmla="*/ 1778 w 2618"/>
                <a:gd name="T55" fmla="*/ 2256 h 3374"/>
                <a:gd name="T56" fmla="*/ 1992 w 2618"/>
                <a:gd name="T57" fmla="*/ 2243 h 3374"/>
                <a:gd name="T58" fmla="*/ 2163 w 2618"/>
                <a:gd name="T59" fmla="*/ 2359 h 3374"/>
                <a:gd name="T60" fmla="*/ 2231 w 2618"/>
                <a:gd name="T61" fmla="*/ 2558 h 3374"/>
                <a:gd name="T62" fmla="*/ 2387 w 2618"/>
                <a:gd name="T63" fmla="*/ 2583 h 3374"/>
                <a:gd name="T64" fmla="*/ 2496 w 2618"/>
                <a:gd name="T65" fmla="*/ 2202 h 3374"/>
                <a:gd name="T66" fmla="*/ 108 w 2618"/>
                <a:gd name="T67" fmla="*/ 653 h 3374"/>
                <a:gd name="T68" fmla="*/ 0 w 2618"/>
                <a:gd name="T69" fmla="*/ 0 h 3374"/>
                <a:gd name="T70" fmla="*/ 1306 w 2618"/>
                <a:gd name="T71" fmla="*/ 762 h 3374"/>
                <a:gd name="T72" fmla="*/ 2609 w 2618"/>
                <a:gd name="T73" fmla="*/ 2155 h 3374"/>
                <a:gd name="T74" fmla="*/ 2510 w 2618"/>
                <a:gd name="T75" fmla="*/ 2572 h 3374"/>
                <a:gd name="T76" fmla="*/ 2589 w 2618"/>
                <a:gd name="T77" fmla="*/ 3005 h 3374"/>
                <a:gd name="T78" fmla="*/ 2613 w 2618"/>
                <a:gd name="T79" fmla="*/ 3145 h 3374"/>
                <a:gd name="T80" fmla="*/ 2525 w 2618"/>
                <a:gd name="T81" fmla="*/ 3253 h 3374"/>
                <a:gd name="T82" fmla="*/ 2398 w 2618"/>
                <a:gd name="T83" fmla="*/ 3264 h 3374"/>
                <a:gd name="T84" fmla="*/ 2094 w 2618"/>
                <a:gd name="T85" fmla="*/ 3107 h 3374"/>
                <a:gd name="T86" fmla="*/ 1723 w 2618"/>
                <a:gd name="T87" fmla="*/ 3305 h 3374"/>
                <a:gd name="T88" fmla="*/ 1306 w 2618"/>
                <a:gd name="T89" fmla="*/ 3374 h 3374"/>
                <a:gd name="T90" fmla="*/ 860 w 2618"/>
                <a:gd name="T91" fmla="*/ 3295 h 3374"/>
                <a:gd name="T92" fmla="*/ 480 w 2618"/>
                <a:gd name="T93" fmla="*/ 3079 h 3374"/>
                <a:gd name="T94" fmla="*/ 193 w 2618"/>
                <a:gd name="T95" fmla="*/ 2751 h 3374"/>
                <a:gd name="T96" fmla="*/ 29 w 2618"/>
                <a:gd name="T97" fmla="*/ 2342 h 3374"/>
                <a:gd name="T98" fmla="*/ 11 w 2618"/>
                <a:gd name="T99" fmla="*/ 1896 h 3374"/>
                <a:gd name="T100" fmla="*/ 134 w 2618"/>
                <a:gd name="T101" fmla="*/ 1494 h 3374"/>
                <a:gd name="T102" fmla="*/ 374 w 2618"/>
                <a:gd name="T103" fmla="*/ 1153 h 3374"/>
                <a:gd name="T104" fmla="*/ 714 w 2618"/>
                <a:gd name="T105" fmla="*/ 905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8" h="3374">
                  <a:moveTo>
                    <a:pt x="2175" y="2741"/>
                  </a:moveTo>
                  <a:lnTo>
                    <a:pt x="2149" y="2774"/>
                  </a:lnTo>
                  <a:lnTo>
                    <a:pt x="2121" y="2802"/>
                  </a:lnTo>
                  <a:lnTo>
                    <a:pt x="2088" y="2828"/>
                  </a:lnTo>
                  <a:lnTo>
                    <a:pt x="2406" y="3145"/>
                  </a:lnTo>
                  <a:lnTo>
                    <a:pt x="2419" y="3155"/>
                  </a:lnTo>
                  <a:lnTo>
                    <a:pt x="2433" y="3161"/>
                  </a:lnTo>
                  <a:lnTo>
                    <a:pt x="2449" y="3163"/>
                  </a:lnTo>
                  <a:lnTo>
                    <a:pt x="2464" y="3161"/>
                  </a:lnTo>
                  <a:lnTo>
                    <a:pt x="2479" y="3155"/>
                  </a:lnTo>
                  <a:lnTo>
                    <a:pt x="2492" y="3145"/>
                  </a:lnTo>
                  <a:lnTo>
                    <a:pt x="2502" y="3132"/>
                  </a:lnTo>
                  <a:lnTo>
                    <a:pt x="2508" y="3117"/>
                  </a:lnTo>
                  <a:lnTo>
                    <a:pt x="2510" y="3102"/>
                  </a:lnTo>
                  <a:lnTo>
                    <a:pt x="2508" y="3087"/>
                  </a:lnTo>
                  <a:lnTo>
                    <a:pt x="2502" y="3071"/>
                  </a:lnTo>
                  <a:lnTo>
                    <a:pt x="2492" y="3059"/>
                  </a:lnTo>
                  <a:lnTo>
                    <a:pt x="2175" y="2741"/>
                  </a:lnTo>
                  <a:close/>
                  <a:moveTo>
                    <a:pt x="1905" y="2340"/>
                  </a:moveTo>
                  <a:lnTo>
                    <a:pt x="1869" y="2343"/>
                  </a:lnTo>
                  <a:lnTo>
                    <a:pt x="1836" y="2352"/>
                  </a:lnTo>
                  <a:lnTo>
                    <a:pt x="1805" y="2365"/>
                  </a:lnTo>
                  <a:lnTo>
                    <a:pt x="1776" y="2382"/>
                  </a:lnTo>
                  <a:lnTo>
                    <a:pt x="1750" y="2404"/>
                  </a:lnTo>
                  <a:lnTo>
                    <a:pt x="1729" y="2429"/>
                  </a:lnTo>
                  <a:lnTo>
                    <a:pt x="1712" y="2458"/>
                  </a:lnTo>
                  <a:lnTo>
                    <a:pt x="1698" y="2489"/>
                  </a:lnTo>
                  <a:lnTo>
                    <a:pt x="1690" y="2522"/>
                  </a:lnTo>
                  <a:lnTo>
                    <a:pt x="1687" y="2558"/>
                  </a:lnTo>
                  <a:lnTo>
                    <a:pt x="1690" y="2593"/>
                  </a:lnTo>
                  <a:lnTo>
                    <a:pt x="1698" y="2627"/>
                  </a:lnTo>
                  <a:lnTo>
                    <a:pt x="1712" y="2657"/>
                  </a:lnTo>
                  <a:lnTo>
                    <a:pt x="1729" y="2686"/>
                  </a:lnTo>
                  <a:lnTo>
                    <a:pt x="1750" y="2711"/>
                  </a:lnTo>
                  <a:lnTo>
                    <a:pt x="1776" y="2733"/>
                  </a:lnTo>
                  <a:lnTo>
                    <a:pt x="1805" y="2751"/>
                  </a:lnTo>
                  <a:lnTo>
                    <a:pt x="1836" y="2765"/>
                  </a:lnTo>
                  <a:lnTo>
                    <a:pt x="1869" y="2773"/>
                  </a:lnTo>
                  <a:lnTo>
                    <a:pt x="1905" y="2776"/>
                  </a:lnTo>
                  <a:lnTo>
                    <a:pt x="1940" y="2773"/>
                  </a:lnTo>
                  <a:lnTo>
                    <a:pt x="1973" y="2765"/>
                  </a:lnTo>
                  <a:lnTo>
                    <a:pt x="2005" y="2751"/>
                  </a:lnTo>
                  <a:lnTo>
                    <a:pt x="2034" y="2733"/>
                  </a:lnTo>
                  <a:lnTo>
                    <a:pt x="2058" y="2711"/>
                  </a:lnTo>
                  <a:lnTo>
                    <a:pt x="2081" y="2686"/>
                  </a:lnTo>
                  <a:lnTo>
                    <a:pt x="2098" y="2657"/>
                  </a:lnTo>
                  <a:lnTo>
                    <a:pt x="2111" y="2627"/>
                  </a:lnTo>
                  <a:lnTo>
                    <a:pt x="2119" y="2593"/>
                  </a:lnTo>
                  <a:lnTo>
                    <a:pt x="2123" y="2558"/>
                  </a:lnTo>
                  <a:lnTo>
                    <a:pt x="2119" y="2522"/>
                  </a:lnTo>
                  <a:lnTo>
                    <a:pt x="2111" y="2489"/>
                  </a:lnTo>
                  <a:lnTo>
                    <a:pt x="2098" y="2458"/>
                  </a:lnTo>
                  <a:lnTo>
                    <a:pt x="2081" y="2429"/>
                  </a:lnTo>
                  <a:lnTo>
                    <a:pt x="2058" y="2404"/>
                  </a:lnTo>
                  <a:lnTo>
                    <a:pt x="2034" y="2382"/>
                  </a:lnTo>
                  <a:lnTo>
                    <a:pt x="2005" y="2365"/>
                  </a:lnTo>
                  <a:lnTo>
                    <a:pt x="1973" y="2352"/>
                  </a:lnTo>
                  <a:lnTo>
                    <a:pt x="1940" y="2343"/>
                  </a:lnTo>
                  <a:lnTo>
                    <a:pt x="1905" y="2340"/>
                  </a:lnTo>
                  <a:close/>
                  <a:moveTo>
                    <a:pt x="1251" y="872"/>
                  </a:moveTo>
                  <a:lnTo>
                    <a:pt x="1197" y="876"/>
                  </a:lnTo>
                  <a:lnTo>
                    <a:pt x="1143" y="882"/>
                  </a:lnTo>
                  <a:lnTo>
                    <a:pt x="1143" y="1220"/>
                  </a:lnTo>
                  <a:lnTo>
                    <a:pt x="875" y="952"/>
                  </a:lnTo>
                  <a:lnTo>
                    <a:pt x="800" y="984"/>
                  </a:lnTo>
                  <a:lnTo>
                    <a:pt x="728" y="1020"/>
                  </a:lnTo>
                  <a:lnTo>
                    <a:pt x="658" y="1062"/>
                  </a:lnTo>
                  <a:lnTo>
                    <a:pt x="593" y="1107"/>
                  </a:lnTo>
                  <a:lnTo>
                    <a:pt x="531" y="1156"/>
                  </a:lnTo>
                  <a:lnTo>
                    <a:pt x="472" y="1211"/>
                  </a:lnTo>
                  <a:lnTo>
                    <a:pt x="417" y="1267"/>
                  </a:lnTo>
                  <a:lnTo>
                    <a:pt x="366" y="1327"/>
                  </a:lnTo>
                  <a:lnTo>
                    <a:pt x="320" y="1390"/>
                  </a:lnTo>
                  <a:lnTo>
                    <a:pt x="277" y="1457"/>
                  </a:lnTo>
                  <a:lnTo>
                    <a:pt x="239" y="1526"/>
                  </a:lnTo>
                  <a:lnTo>
                    <a:pt x="206" y="1598"/>
                  </a:lnTo>
                  <a:lnTo>
                    <a:pt x="177" y="1672"/>
                  </a:lnTo>
                  <a:lnTo>
                    <a:pt x="152" y="1748"/>
                  </a:lnTo>
                  <a:lnTo>
                    <a:pt x="134" y="1826"/>
                  </a:lnTo>
                  <a:lnTo>
                    <a:pt x="120" y="1905"/>
                  </a:lnTo>
                  <a:lnTo>
                    <a:pt x="111" y="1986"/>
                  </a:lnTo>
                  <a:lnTo>
                    <a:pt x="108" y="2068"/>
                  </a:lnTo>
                  <a:lnTo>
                    <a:pt x="111" y="2153"/>
                  </a:lnTo>
                  <a:lnTo>
                    <a:pt x="121" y="2237"/>
                  </a:lnTo>
                  <a:lnTo>
                    <a:pt x="135" y="2319"/>
                  </a:lnTo>
                  <a:lnTo>
                    <a:pt x="155" y="2399"/>
                  </a:lnTo>
                  <a:lnTo>
                    <a:pt x="181" y="2476"/>
                  </a:lnTo>
                  <a:lnTo>
                    <a:pt x="212" y="2552"/>
                  </a:lnTo>
                  <a:lnTo>
                    <a:pt x="246" y="2625"/>
                  </a:lnTo>
                  <a:lnTo>
                    <a:pt x="286" y="2695"/>
                  </a:lnTo>
                  <a:lnTo>
                    <a:pt x="330" y="2762"/>
                  </a:lnTo>
                  <a:lnTo>
                    <a:pt x="379" y="2825"/>
                  </a:lnTo>
                  <a:lnTo>
                    <a:pt x="432" y="2885"/>
                  </a:lnTo>
                  <a:lnTo>
                    <a:pt x="489" y="2942"/>
                  </a:lnTo>
                  <a:lnTo>
                    <a:pt x="549" y="2995"/>
                  </a:lnTo>
                  <a:lnTo>
                    <a:pt x="612" y="3044"/>
                  </a:lnTo>
                  <a:lnTo>
                    <a:pt x="679" y="3088"/>
                  </a:lnTo>
                  <a:lnTo>
                    <a:pt x="749" y="3128"/>
                  </a:lnTo>
                  <a:lnTo>
                    <a:pt x="822" y="3162"/>
                  </a:lnTo>
                  <a:lnTo>
                    <a:pt x="898" y="3193"/>
                  </a:lnTo>
                  <a:lnTo>
                    <a:pt x="975" y="3219"/>
                  </a:lnTo>
                  <a:lnTo>
                    <a:pt x="1055" y="3239"/>
                  </a:lnTo>
                  <a:lnTo>
                    <a:pt x="1137" y="3253"/>
                  </a:lnTo>
                  <a:lnTo>
                    <a:pt x="1221" y="3263"/>
                  </a:lnTo>
                  <a:lnTo>
                    <a:pt x="1306" y="3266"/>
                  </a:lnTo>
                  <a:lnTo>
                    <a:pt x="1384" y="3263"/>
                  </a:lnTo>
                  <a:lnTo>
                    <a:pt x="1461" y="3255"/>
                  </a:lnTo>
                  <a:lnTo>
                    <a:pt x="1537" y="3243"/>
                  </a:lnTo>
                  <a:lnTo>
                    <a:pt x="1611" y="3226"/>
                  </a:lnTo>
                  <a:lnTo>
                    <a:pt x="1685" y="3203"/>
                  </a:lnTo>
                  <a:lnTo>
                    <a:pt x="1757" y="3177"/>
                  </a:lnTo>
                  <a:lnTo>
                    <a:pt x="1826" y="3145"/>
                  </a:lnTo>
                  <a:lnTo>
                    <a:pt x="1894" y="3109"/>
                  </a:lnTo>
                  <a:lnTo>
                    <a:pt x="1960" y="3069"/>
                  </a:lnTo>
                  <a:lnTo>
                    <a:pt x="2022" y="3025"/>
                  </a:lnTo>
                  <a:lnTo>
                    <a:pt x="2084" y="2976"/>
                  </a:lnTo>
                  <a:lnTo>
                    <a:pt x="1981" y="2875"/>
                  </a:lnTo>
                  <a:lnTo>
                    <a:pt x="1944" y="2882"/>
                  </a:lnTo>
                  <a:lnTo>
                    <a:pt x="1905" y="2884"/>
                  </a:lnTo>
                  <a:lnTo>
                    <a:pt x="1861" y="2881"/>
                  </a:lnTo>
                  <a:lnTo>
                    <a:pt x="1818" y="2873"/>
                  </a:lnTo>
                  <a:lnTo>
                    <a:pt x="1778" y="2859"/>
                  </a:lnTo>
                  <a:lnTo>
                    <a:pt x="1740" y="2839"/>
                  </a:lnTo>
                  <a:lnTo>
                    <a:pt x="1705" y="2816"/>
                  </a:lnTo>
                  <a:lnTo>
                    <a:pt x="1674" y="2788"/>
                  </a:lnTo>
                  <a:lnTo>
                    <a:pt x="1646" y="2757"/>
                  </a:lnTo>
                  <a:lnTo>
                    <a:pt x="1623" y="2723"/>
                  </a:lnTo>
                  <a:lnTo>
                    <a:pt x="1604" y="2685"/>
                  </a:lnTo>
                  <a:lnTo>
                    <a:pt x="1590" y="2644"/>
                  </a:lnTo>
                  <a:lnTo>
                    <a:pt x="1581" y="2602"/>
                  </a:lnTo>
                  <a:lnTo>
                    <a:pt x="1579" y="2558"/>
                  </a:lnTo>
                  <a:lnTo>
                    <a:pt x="1581" y="2513"/>
                  </a:lnTo>
                  <a:lnTo>
                    <a:pt x="1590" y="2471"/>
                  </a:lnTo>
                  <a:lnTo>
                    <a:pt x="1604" y="2430"/>
                  </a:lnTo>
                  <a:lnTo>
                    <a:pt x="1623" y="2393"/>
                  </a:lnTo>
                  <a:lnTo>
                    <a:pt x="1646" y="2359"/>
                  </a:lnTo>
                  <a:lnTo>
                    <a:pt x="1674" y="2327"/>
                  </a:lnTo>
                  <a:lnTo>
                    <a:pt x="1705" y="2299"/>
                  </a:lnTo>
                  <a:lnTo>
                    <a:pt x="1740" y="2276"/>
                  </a:lnTo>
                  <a:lnTo>
                    <a:pt x="1778" y="2256"/>
                  </a:lnTo>
                  <a:lnTo>
                    <a:pt x="1818" y="2243"/>
                  </a:lnTo>
                  <a:lnTo>
                    <a:pt x="1861" y="2234"/>
                  </a:lnTo>
                  <a:lnTo>
                    <a:pt x="1905" y="2231"/>
                  </a:lnTo>
                  <a:lnTo>
                    <a:pt x="1949" y="2234"/>
                  </a:lnTo>
                  <a:lnTo>
                    <a:pt x="1992" y="2243"/>
                  </a:lnTo>
                  <a:lnTo>
                    <a:pt x="2032" y="2256"/>
                  </a:lnTo>
                  <a:lnTo>
                    <a:pt x="2069" y="2276"/>
                  </a:lnTo>
                  <a:lnTo>
                    <a:pt x="2104" y="2299"/>
                  </a:lnTo>
                  <a:lnTo>
                    <a:pt x="2136" y="2327"/>
                  </a:lnTo>
                  <a:lnTo>
                    <a:pt x="2163" y="2359"/>
                  </a:lnTo>
                  <a:lnTo>
                    <a:pt x="2187" y="2393"/>
                  </a:lnTo>
                  <a:lnTo>
                    <a:pt x="2205" y="2430"/>
                  </a:lnTo>
                  <a:lnTo>
                    <a:pt x="2220" y="2471"/>
                  </a:lnTo>
                  <a:lnTo>
                    <a:pt x="2228" y="2513"/>
                  </a:lnTo>
                  <a:lnTo>
                    <a:pt x="2231" y="2558"/>
                  </a:lnTo>
                  <a:lnTo>
                    <a:pt x="2229" y="2597"/>
                  </a:lnTo>
                  <a:lnTo>
                    <a:pt x="2222" y="2635"/>
                  </a:lnTo>
                  <a:lnTo>
                    <a:pt x="2309" y="2722"/>
                  </a:lnTo>
                  <a:lnTo>
                    <a:pt x="2351" y="2653"/>
                  </a:lnTo>
                  <a:lnTo>
                    <a:pt x="2387" y="2583"/>
                  </a:lnTo>
                  <a:lnTo>
                    <a:pt x="2419" y="2509"/>
                  </a:lnTo>
                  <a:lnTo>
                    <a:pt x="2446" y="2435"/>
                  </a:lnTo>
                  <a:lnTo>
                    <a:pt x="2467" y="2359"/>
                  </a:lnTo>
                  <a:lnTo>
                    <a:pt x="2484" y="2281"/>
                  </a:lnTo>
                  <a:lnTo>
                    <a:pt x="2496" y="2202"/>
                  </a:lnTo>
                  <a:lnTo>
                    <a:pt x="2502" y="2123"/>
                  </a:lnTo>
                  <a:lnTo>
                    <a:pt x="1251" y="2123"/>
                  </a:lnTo>
                  <a:lnTo>
                    <a:pt x="1251" y="872"/>
                  </a:lnTo>
                  <a:close/>
                  <a:moveTo>
                    <a:pt x="108" y="108"/>
                  </a:moveTo>
                  <a:lnTo>
                    <a:pt x="108" y="653"/>
                  </a:lnTo>
                  <a:lnTo>
                    <a:pt x="730" y="653"/>
                  </a:lnTo>
                  <a:lnTo>
                    <a:pt x="1034" y="957"/>
                  </a:lnTo>
                  <a:lnTo>
                    <a:pt x="1034" y="108"/>
                  </a:lnTo>
                  <a:lnTo>
                    <a:pt x="108" y="108"/>
                  </a:lnTo>
                  <a:close/>
                  <a:moveTo>
                    <a:pt x="0" y="0"/>
                  </a:moveTo>
                  <a:lnTo>
                    <a:pt x="1143" y="0"/>
                  </a:lnTo>
                  <a:lnTo>
                    <a:pt x="1143" y="774"/>
                  </a:lnTo>
                  <a:lnTo>
                    <a:pt x="1197" y="768"/>
                  </a:lnTo>
                  <a:lnTo>
                    <a:pt x="1252" y="764"/>
                  </a:lnTo>
                  <a:lnTo>
                    <a:pt x="1306" y="762"/>
                  </a:lnTo>
                  <a:lnTo>
                    <a:pt x="1361" y="762"/>
                  </a:lnTo>
                  <a:lnTo>
                    <a:pt x="1361" y="2013"/>
                  </a:lnTo>
                  <a:lnTo>
                    <a:pt x="2612" y="2013"/>
                  </a:lnTo>
                  <a:lnTo>
                    <a:pt x="2612" y="2068"/>
                  </a:lnTo>
                  <a:lnTo>
                    <a:pt x="2609" y="2155"/>
                  </a:lnTo>
                  <a:lnTo>
                    <a:pt x="2601" y="2241"/>
                  </a:lnTo>
                  <a:lnTo>
                    <a:pt x="2587" y="2326"/>
                  </a:lnTo>
                  <a:lnTo>
                    <a:pt x="2566" y="2410"/>
                  </a:lnTo>
                  <a:lnTo>
                    <a:pt x="2541" y="2492"/>
                  </a:lnTo>
                  <a:lnTo>
                    <a:pt x="2510" y="2572"/>
                  </a:lnTo>
                  <a:lnTo>
                    <a:pt x="2474" y="2650"/>
                  </a:lnTo>
                  <a:lnTo>
                    <a:pt x="2433" y="2726"/>
                  </a:lnTo>
                  <a:lnTo>
                    <a:pt x="2386" y="2799"/>
                  </a:lnTo>
                  <a:lnTo>
                    <a:pt x="2569" y="2981"/>
                  </a:lnTo>
                  <a:lnTo>
                    <a:pt x="2589" y="3005"/>
                  </a:lnTo>
                  <a:lnTo>
                    <a:pt x="2603" y="3031"/>
                  </a:lnTo>
                  <a:lnTo>
                    <a:pt x="2613" y="3059"/>
                  </a:lnTo>
                  <a:lnTo>
                    <a:pt x="2618" y="3088"/>
                  </a:lnTo>
                  <a:lnTo>
                    <a:pt x="2618" y="3116"/>
                  </a:lnTo>
                  <a:lnTo>
                    <a:pt x="2613" y="3145"/>
                  </a:lnTo>
                  <a:lnTo>
                    <a:pt x="2603" y="3173"/>
                  </a:lnTo>
                  <a:lnTo>
                    <a:pt x="2589" y="3198"/>
                  </a:lnTo>
                  <a:lnTo>
                    <a:pt x="2569" y="3222"/>
                  </a:lnTo>
                  <a:lnTo>
                    <a:pt x="2548" y="3240"/>
                  </a:lnTo>
                  <a:lnTo>
                    <a:pt x="2525" y="3253"/>
                  </a:lnTo>
                  <a:lnTo>
                    <a:pt x="2501" y="3264"/>
                  </a:lnTo>
                  <a:lnTo>
                    <a:pt x="2475" y="3270"/>
                  </a:lnTo>
                  <a:lnTo>
                    <a:pt x="2449" y="3272"/>
                  </a:lnTo>
                  <a:lnTo>
                    <a:pt x="2423" y="3270"/>
                  </a:lnTo>
                  <a:lnTo>
                    <a:pt x="2398" y="3264"/>
                  </a:lnTo>
                  <a:lnTo>
                    <a:pt x="2373" y="3253"/>
                  </a:lnTo>
                  <a:lnTo>
                    <a:pt x="2350" y="3240"/>
                  </a:lnTo>
                  <a:lnTo>
                    <a:pt x="2329" y="3222"/>
                  </a:lnTo>
                  <a:lnTo>
                    <a:pt x="2160" y="3054"/>
                  </a:lnTo>
                  <a:lnTo>
                    <a:pt x="2094" y="3107"/>
                  </a:lnTo>
                  <a:lnTo>
                    <a:pt x="2024" y="3157"/>
                  </a:lnTo>
                  <a:lnTo>
                    <a:pt x="1953" y="3201"/>
                  </a:lnTo>
                  <a:lnTo>
                    <a:pt x="1878" y="3241"/>
                  </a:lnTo>
                  <a:lnTo>
                    <a:pt x="1802" y="3276"/>
                  </a:lnTo>
                  <a:lnTo>
                    <a:pt x="1723" y="3305"/>
                  </a:lnTo>
                  <a:lnTo>
                    <a:pt x="1642" y="3330"/>
                  </a:lnTo>
                  <a:lnTo>
                    <a:pt x="1560" y="3349"/>
                  </a:lnTo>
                  <a:lnTo>
                    <a:pt x="1476" y="3363"/>
                  </a:lnTo>
                  <a:lnTo>
                    <a:pt x="1392" y="3371"/>
                  </a:lnTo>
                  <a:lnTo>
                    <a:pt x="1306" y="3374"/>
                  </a:lnTo>
                  <a:lnTo>
                    <a:pt x="1213" y="3371"/>
                  </a:lnTo>
                  <a:lnTo>
                    <a:pt x="1122" y="3361"/>
                  </a:lnTo>
                  <a:lnTo>
                    <a:pt x="1032" y="3345"/>
                  </a:lnTo>
                  <a:lnTo>
                    <a:pt x="945" y="3323"/>
                  </a:lnTo>
                  <a:lnTo>
                    <a:pt x="860" y="3295"/>
                  </a:lnTo>
                  <a:lnTo>
                    <a:pt x="778" y="3263"/>
                  </a:lnTo>
                  <a:lnTo>
                    <a:pt x="698" y="3224"/>
                  </a:lnTo>
                  <a:lnTo>
                    <a:pt x="623" y="3181"/>
                  </a:lnTo>
                  <a:lnTo>
                    <a:pt x="549" y="3132"/>
                  </a:lnTo>
                  <a:lnTo>
                    <a:pt x="480" y="3079"/>
                  </a:lnTo>
                  <a:lnTo>
                    <a:pt x="414" y="3021"/>
                  </a:lnTo>
                  <a:lnTo>
                    <a:pt x="353" y="2960"/>
                  </a:lnTo>
                  <a:lnTo>
                    <a:pt x="295" y="2894"/>
                  </a:lnTo>
                  <a:lnTo>
                    <a:pt x="242" y="2825"/>
                  </a:lnTo>
                  <a:lnTo>
                    <a:pt x="193" y="2751"/>
                  </a:lnTo>
                  <a:lnTo>
                    <a:pt x="150" y="2676"/>
                  </a:lnTo>
                  <a:lnTo>
                    <a:pt x="111" y="2596"/>
                  </a:lnTo>
                  <a:lnTo>
                    <a:pt x="79" y="2514"/>
                  </a:lnTo>
                  <a:lnTo>
                    <a:pt x="51" y="2429"/>
                  </a:lnTo>
                  <a:lnTo>
                    <a:pt x="29" y="2342"/>
                  </a:lnTo>
                  <a:lnTo>
                    <a:pt x="13" y="2252"/>
                  </a:lnTo>
                  <a:lnTo>
                    <a:pt x="3" y="2161"/>
                  </a:lnTo>
                  <a:lnTo>
                    <a:pt x="0" y="2068"/>
                  </a:lnTo>
                  <a:lnTo>
                    <a:pt x="3" y="1981"/>
                  </a:lnTo>
                  <a:lnTo>
                    <a:pt x="11" y="1896"/>
                  </a:lnTo>
                  <a:lnTo>
                    <a:pt x="26" y="1812"/>
                  </a:lnTo>
                  <a:lnTo>
                    <a:pt x="45" y="1729"/>
                  </a:lnTo>
                  <a:lnTo>
                    <a:pt x="70" y="1648"/>
                  </a:lnTo>
                  <a:lnTo>
                    <a:pt x="99" y="1569"/>
                  </a:lnTo>
                  <a:lnTo>
                    <a:pt x="134" y="1494"/>
                  </a:lnTo>
                  <a:lnTo>
                    <a:pt x="173" y="1419"/>
                  </a:lnTo>
                  <a:lnTo>
                    <a:pt x="217" y="1349"/>
                  </a:lnTo>
                  <a:lnTo>
                    <a:pt x="265" y="1280"/>
                  </a:lnTo>
                  <a:lnTo>
                    <a:pt x="318" y="1216"/>
                  </a:lnTo>
                  <a:lnTo>
                    <a:pt x="374" y="1153"/>
                  </a:lnTo>
                  <a:lnTo>
                    <a:pt x="435" y="1096"/>
                  </a:lnTo>
                  <a:lnTo>
                    <a:pt x="499" y="1042"/>
                  </a:lnTo>
                  <a:lnTo>
                    <a:pt x="567" y="992"/>
                  </a:lnTo>
                  <a:lnTo>
                    <a:pt x="639" y="946"/>
                  </a:lnTo>
                  <a:lnTo>
                    <a:pt x="714" y="905"/>
                  </a:lnTo>
                  <a:lnTo>
                    <a:pt x="791" y="868"/>
                  </a:lnTo>
                  <a:lnTo>
                    <a:pt x="685" y="762"/>
                  </a:lnTo>
                  <a:lnTo>
                    <a:pt x="0" y="762"/>
                  </a:lnTo>
                  <a:lnTo>
                    <a:pt x="0" y="0"/>
                  </a:lnTo>
                  <a:close/>
                </a:path>
              </a:pathLst>
            </a:custGeom>
            <a:grpFill/>
            <a:ln w="0">
              <a:noFill/>
              <a:prstDash val="solid"/>
              <a:round/>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4" name="Rectangle 61">
              <a:extLst>
                <a:ext uri="{FF2B5EF4-FFF2-40B4-BE49-F238E27FC236}">
                  <a16:creationId xmlns:a16="http://schemas.microsoft.com/office/drawing/2014/main" id="{6CA560F2-932E-49CF-85A1-8898E31A4EA0}"/>
                </a:ext>
              </a:extLst>
            </p:cNvPr>
            <p:cNvSpPr>
              <a:spLocks noChangeArrowheads="1"/>
            </p:cNvSpPr>
            <p:nvPr/>
          </p:nvSpPr>
          <p:spPr bwMode="auto">
            <a:xfrm>
              <a:off x="4906" y="2734"/>
              <a:ext cx="50" cy="7"/>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5" name="Rectangle 62">
              <a:extLst>
                <a:ext uri="{FF2B5EF4-FFF2-40B4-BE49-F238E27FC236}">
                  <a16:creationId xmlns:a16="http://schemas.microsoft.com/office/drawing/2014/main" id="{C3E7FAF9-05FD-4937-BE11-84C3F80A201E}"/>
                </a:ext>
              </a:extLst>
            </p:cNvPr>
            <p:cNvSpPr>
              <a:spLocks noChangeArrowheads="1"/>
            </p:cNvSpPr>
            <p:nvPr/>
          </p:nvSpPr>
          <p:spPr bwMode="auto">
            <a:xfrm>
              <a:off x="4906" y="2749"/>
              <a:ext cx="50" cy="8"/>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6" name="Rectangle 63">
              <a:extLst>
                <a:ext uri="{FF2B5EF4-FFF2-40B4-BE49-F238E27FC236}">
                  <a16:creationId xmlns:a16="http://schemas.microsoft.com/office/drawing/2014/main" id="{2F75197E-2C36-4845-B347-73B5D8A5849F}"/>
                </a:ext>
              </a:extLst>
            </p:cNvPr>
            <p:cNvSpPr>
              <a:spLocks noChangeArrowheads="1"/>
            </p:cNvSpPr>
            <p:nvPr/>
          </p:nvSpPr>
          <p:spPr bwMode="auto">
            <a:xfrm>
              <a:off x="5022" y="2897"/>
              <a:ext cx="8" cy="8"/>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7" name="Rectangle 64">
              <a:extLst>
                <a:ext uri="{FF2B5EF4-FFF2-40B4-BE49-F238E27FC236}">
                  <a16:creationId xmlns:a16="http://schemas.microsoft.com/office/drawing/2014/main" id="{3F03EA29-E443-46C5-B91B-E0772B6131ED}"/>
                </a:ext>
              </a:extLst>
            </p:cNvPr>
            <p:cNvSpPr>
              <a:spLocks noChangeArrowheads="1"/>
            </p:cNvSpPr>
            <p:nvPr/>
          </p:nvSpPr>
          <p:spPr bwMode="auto">
            <a:xfrm>
              <a:off x="4987" y="2897"/>
              <a:ext cx="8" cy="8"/>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8" name="Rectangle 65">
              <a:extLst>
                <a:ext uri="{FF2B5EF4-FFF2-40B4-BE49-F238E27FC236}">
                  <a16:creationId xmlns:a16="http://schemas.microsoft.com/office/drawing/2014/main" id="{6AAAE1C9-D5A7-4C45-B9A6-49B1EA57809D}"/>
                </a:ext>
              </a:extLst>
            </p:cNvPr>
            <p:cNvSpPr>
              <a:spLocks noChangeArrowheads="1"/>
            </p:cNvSpPr>
            <p:nvPr/>
          </p:nvSpPr>
          <p:spPr bwMode="auto">
            <a:xfrm>
              <a:off x="4972" y="2897"/>
              <a:ext cx="7" cy="8"/>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sp>
          <p:nvSpPr>
            <p:cNvPr id="69" name="Rectangle 66">
              <a:extLst>
                <a:ext uri="{FF2B5EF4-FFF2-40B4-BE49-F238E27FC236}">
                  <a16:creationId xmlns:a16="http://schemas.microsoft.com/office/drawing/2014/main" id="{FE45C0C1-95D8-4052-8490-95D017938CBE}"/>
                </a:ext>
              </a:extLst>
            </p:cNvPr>
            <p:cNvSpPr>
              <a:spLocks noChangeArrowheads="1"/>
            </p:cNvSpPr>
            <p:nvPr/>
          </p:nvSpPr>
          <p:spPr bwMode="auto">
            <a:xfrm>
              <a:off x="4956" y="2897"/>
              <a:ext cx="8" cy="8"/>
            </a:xfrm>
            <a:prstGeom prst="rect">
              <a:avLst/>
            </a:prstGeom>
            <a:grpFill/>
            <a:ln w="0">
              <a:noFill/>
              <a:prstDash val="solid"/>
              <a:miter lim="800000"/>
            </a:ln>
          </p:spPr>
          <p:txBody>
            <a:bodyPr vert="horz" wrap="square" lIns="91440" tIns="45720" rIns="91440" bIns="45720" numCol="1" anchor="t" anchorCtr="0" compatLnSpc="1"/>
            <a:lstStyle/>
            <a:p>
              <a:pPr defTabSz="1219170">
                <a:defRPr/>
              </a:pPr>
              <a:endParaRPr lang="en-GB" sz="2400" kern="0">
                <a:solidFill>
                  <a:prstClr val="black"/>
                </a:solidFill>
                <a:latin typeface="Arial"/>
                <a:ea typeface="微软雅黑"/>
                <a:cs typeface="+mn-ea"/>
                <a:sym typeface="+mn-lt"/>
              </a:endParaRPr>
            </a:p>
          </p:txBody>
        </p:sp>
      </p:grpSp>
      <p:sp>
        <p:nvSpPr>
          <p:cNvPr id="70" name="Rectangle 141">
            <a:extLst>
              <a:ext uri="{FF2B5EF4-FFF2-40B4-BE49-F238E27FC236}">
                <a16:creationId xmlns:a16="http://schemas.microsoft.com/office/drawing/2014/main" id="{994FE85D-3147-47AA-8BAB-F488DC149F61}"/>
              </a:ext>
            </a:extLst>
          </p:cNvPr>
          <p:cNvSpPr/>
          <p:nvPr/>
        </p:nvSpPr>
        <p:spPr>
          <a:xfrm>
            <a:off x="6933437" y="4855776"/>
            <a:ext cx="4244920" cy="830997"/>
          </a:xfrm>
          <a:prstGeom prst="rect">
            <a:avLst/>
          </a:prstGeom>
        </p:spPr>
        <p:txBody>
          <a:bodyPr wrap="square">
            <a:spAutoFit/>
          </a:bodyPr>
          <a:lstStyle/>
          <a:p>
            <a:pPr defTabSz="1219170">
              <a:defRPr/>
            </a:pPr>
            <a:r>
              <a:rPr lang="zh-CN" altLang="en-US" sz="1200"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此处添加详细文本描述，建议与标题相关并符合整体语言风格，语言描述尽量简洁生动。此处添加详细文本描述，建议与标题相关并符合整体语言风格，语言描述尽量简洁生动。</a:t>
            </a:r>
            <a:endParaRPr lang="en-US" altLang="zh-CN" sz="1200" dirty="0">
              <a:solidFill>
                <a:prstClr val="black">
                  <a:lumMod val="75000"/>
                  <a:lumOff val="25000"/>
                </a:prstClr>
              </a:solidFill>
              <a:latin typeface="Arial"/>
              <a:ea typeface="微软雅黑"/>
              <a:cs typeface="+mn-ea"/>
              <a:sym typeface="+mn-lt"/>
            </a:endParaRPr>
          </a:p>
          <a:p>
            <a:pPr defTabSz="1219170">
              <a:defRPr/>
            </a:pPr>
            <a:endParaRPr lang="en-US" altLang="zh-CN" sz="1200" dirty="0">
              <a:solidFill>
                <a:prstClr val="black">
                  <a:lumMod val="75000"/>
                  <a:lumOff val="25000"/>
                </a:prstClr>
              </a:solidFill>
              <a:latin typeface="Arial"/>
              <a:ea typeface="微软雅黑"/>
              <a:cs typeface="+mn-ea"/>
              <a:sym typeface="+mn-lt"/>
            </a:endParaRPr>
          </a:p>
        </p:txBody>
      </p:sp>
      <p:sp>
        <p:nvSpPr>
          <p:cNvPr id="71" name="Rectangle 142">
            <a:extLst>
              <a:ext uri="{FF2B5EF4-FFF2-40B4-BE49-F238E27FC236}">
                <a16:creationId xmlns:a16="http://schemas.microsoft.com/office/drawing/2014/main" id="{335F4A46-02D4-4529-8A83-1D9DC57E436D}"/>
              </a:ext>
            </a:extLst>
          </p:cNvPr>
          <p:cNvSpPr/>
          <p:nvPr/>
        </p:nvSpPr>
        <p:spPr>
          <a:xfrm>
            <a:off x="1036860" y="5346828"/>
            <a:ext cx="4774995" cy="461665"/>
          </a:xfrm>
          <a:prstGeom prst="rect">
            <a:avLst/>
          </a:prstGeom>
        </p:spPr>
        <p:txBody>
          <a:bodyPr wrap="square">
            <a:spAutoFit/>
          </a:bodyPr>
          <a:lstStyle/>
          <a:p>
            <a:pPr defTabSz="1219170">
              <a:defRPr/>
            </a:pPr>
            <a:r>
              <a:rPr lang="zh-CN" altLang="en-US" sz="120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200" dirty="0">
              <a:solidFill>
                <a:prstClr val="black">
                  <a:lumMod val="75000"/>
                  <a:lumOff val="25000"/>
                </a:prstClr>
              </a:solidFill>
              <a:latin typeface="Arial"/>
              <a:ea typeface="微软雅黑"/>
              <a:cs typeface="+mn-ea"/>
              <a:sym typeface="+mn-lt"/>
            </a:endParaRPr>
          </a:p>
        </p:txBody>
      </p:sp>
      <p:sp>
        <p:nvSpPr>
          <p:cNvPr id="72" name="文本框 71">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73"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74" name="矩形 73">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2514536550"/>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down)">
                                      <p:cBhvr>
                                        <p:cTn id="10" dur="500"/>
                                        <p:tgtEl>
                                          <p:spTgt spid="2">
                                            <p:graphicEl>
                                              <a:chart seriesIdx="0" categoryIdx="-4" bldStep="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down)">
                                      <p:cBhvr>
                                        <p:cTn id="13" dur="500"/>
                                        <p:tgtEl>
                                          <p:spTgt spid="2">
                                            <p:graphicEl>
                                              <a:chart seriesIdx="1" categoryIdx="-4" bldStep="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down)">
                                      <p:cBhvr>
                                        <p:cTn id="16" dur="500"/>
                                        <p:tgtEl>
                                          <p:spTgt spid="2">
                                            <p:graphicEl>
                                              <a:chart seriesIdx="2" categoryIdx="-4" bldStep="series"/>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2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2" presetClass="entr" presetSubtype="2"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1+#ppt_w/2"/>
                                          </p:val>
                                        </p:tav>
                                        <p:tav tm="100000">
                                          <p:val>
                                            <p:strVal val="#ppt_x"/>
                                          </p:val>
                                        </p:tav>
                                      </p:tavLst>
                                    </p:anim>
                                    <p:anim calcmode="lin" valueType="num">
                                      <p:cBhvr additive="base">
                                        <p:cTn id="61" dur="500" fill="hold"/>
                                        <p:tgtEl>
                                          <p:spTgt spid="4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1+#ppt_w/2"/>
                                          </p:val>
                                        </p:tav>
                                        <p:tav tm="100000">
                                          <p:val>
                                            <p:strVal val="#ppt_x"/>
                                          </p:val>
                                        </p:tav>
                                      </p:tavLst>
                                    </p:anim>
                                    <p:anim calcmode="lin" valueType="num">
                                      <p:cBhvr additive="base">
                                        <p:cTn id="65"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P spid="5" grpId="0" animBg="1"/>
      <p:bldP spid="6" grpId="0"/>
      <p:bldP spid="7" grpId="0"/>
      <p:bldP spid="38" grpId="0" animBg="1"/>
      <p:bldP spid="39" grpId="0"/>
      <p:bldP spid="40" grpId="0"/>
      <p:bldP spid="41" grpId="0" animBg="1"/>
      <p:bldP spid="42" grpId="0"/>
      <p:bldP spid="43" grpId="0"/>
      <p:bldP spid="70" grpId="0"/>
      <p:bldP spid="7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9">
            <a:extLst>
              <a:ext uri="{FF2B5EF4-FFF2-40B4-BE49-F238E27FC236}">
                <a16:creationId xmlns:a16="http://schemas.microsoft.com/office/drawing/2014/main" id="{AB925170-5622-4977-BF81-82D3E79AA710}"/>
              </a:ext>
            </a:extLst>
          </p:cNvPr>
          <p:cNvGraphicFramePr/>
          <p:nvPr>
            <p:extLst>
              <p:ext uri="{D42A27DB-BD31-4B8C-83A1-F6EECF244321}">
                <p14:modId xmlns:p14="http://schemas.microsoft.com/office/powerpoint/2010/main" val="2759273191"/>
              </p:ext>
            </p:extLst>
          </p:nvPr>
        </p:nvGraphicFramePr>
        <p:xfrm>
          <a:off x="254547" y="1927943"/>
          <a:ext cx="5080000" cy="372533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0">
            <a:extLst>
              <a:ext uri="{FF2B5EF4-FFF2-40B4-BE49-F238E27FC236}">
                <a16:creationId xmlns:a16="http://schemas.microsoft.com/office/drawing/2014/main" id="{23B856FF-2A9E-4862-A705-04A331435B24}"/>
              </a:ext>
            </a:extLst>
          </p:cNvPr>
          <p:cNvSpPr txBox="1"/>
          <p:nvPr/>
        </p:nvSpPr>
        <p:spPr>
          <a:xfrm>
            <a:off x="6497468" y="1814158"/>
            <a:ext cx="3304373" cy="953915"/>
          </a:xfrm>
          <a:prstGeom prst="rect">
            <a:avLst/>
          </a:prstGeom>
          <a:noFill/>
        </p:spPr>
        <p:txBody>
          <a:bodyPr wrap="square" rtlCol="0">
            <a:spAutoFit/>
          </a:bodyPr>
          <a:lstStyle/>
          <a:p>
            <a:pPr defTabSz="1219170">
              <a:defRPr/>
            </a:pPr>
            <a:r>
              <a:rPr lang="zh-CN" altLang="en-US" sz="1600" b="1" dirty="0">
                <a:solidFill>
                  <a:prstClr val="black">
                    <a:lumMod val="75000"/>
                    <a:lumOff val="25000"/>
                  </a:prstClr>
                </a:solidFill>
                <a:latin typeface="Arial"/>
                <a:ea typeface="微软雅黑"/>
                <a:cs typeface="+mn-ea"/>
                <a:sym typeface="+mn-lt"/>
              </a:rPr>
              <a:t>添加标题内容</a:t>
            </a:r>
            <a:endParaRPr lang="en-US" sz="1600" dirty="0">
              <a:solidFill>
                <a:prstClr val="black">
                  <a:lumMod val="75000"/>
                  <a:lumOff val="25000"/>
                </a:prstClr>
              </a:solidFill>
              <a:latin typeface="Arial"/>
              <a:ea typeface="微软雅黑"/>
              <a:cs typeface="+mn-ea"/>
              <a:sym typeface="+mn-lt"/>
            </a:endParaRPr>
          </a:p>
          <a:p>
            <a:pPr defTabSz="1219170">
              <a:defRPr/>
            </a:pPr>
            <a:r>
              <a:rPr lang="zh-CN" altLang="en-US" sz="1333"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sz="1333" dirty="0">
              <a:solidFill>
                <a:prstClr val="black">
                  <a:lumMod val="75000"/>
                  <a:lumOff val="25000"/>
                </a:prstClr>
              </a:solidFill>
              <a:latin typeface="Arial"/>
              <a:ea typeface="微软雅黑"/>
              <a:cs typeface="+mn-ea"/>
              <a:sym typeface="+mn-lt"/>
            </a:endParaRPr>
          </a:p>
        </p:txBody>
      </p:sp>
      <p:sp>
        <p:nvSpPr>
          <p:cNvPr id="13" name="TextBox 11">
            <a:extLst>
              <a:ext uri="{FF2B5EF4-FFF2-40B4-BE49-F238E27FC236}">
                <a16:creationId xmlns:a16="http://schemas.microsoft.com/office/drawing/2014/main" id="{6D855471-4CA1-4A57-9194-39926C4731A6}"/>
              </a:ext>
            </a:extLst>
          </p:cNvPr>
          <p:cNvSpPr txBox="1"/>
          <p:nvPr/>
        </p:nvSpPr>
        <p:spPr>
          <a:xfrm>
            <a:off x="6497467" y="2864906"/>
            <a:ext cx="3304375" cy="953915"/>
          </a:xfrm>
          <a:prstGeom prst="rect">
            <a:avLst/>
          </a:prstGeom>
          <a:noFill/>
        </p:spPr>
        <p:txBody>
          <a:bodyPr wrap="square" rtlCol="0">
            <a:spAutoFit/>
          </a:bodyPr>
          <a:lstStyle/>
          <a:p>
            <a:pPr defTabSz="1219170">
              <a:defRPr/>
            </a:pPr>
            <a:r>
              <a:rPr lang="zh-CN" altLang="en-US" sz="1600" b="1" dirty="0">
                <a:solidFill>
                  <a:prstClr val="black">
                    <a:lumMod val="75000"/>
                    <a:lumOff val="25000"/>
                  </a:prstClr>
                </a:solidFill>
                <a:latin typeface="Arial"/>
                <a:ea typeface="微软雅黑"/>
                <a:cs typeface="+mn-ea"/>
                <a:sym typeface="+mn-lt"/>
              </a:rPr>
              <a:t>添加标题内容</a:t>
            </a:r>
            <a:endParaRPr lang="en-US" sz="1600" dirty="0">
              <a:solidFill>
                <a:prstClr val="black">
                  <a:lumMod val="75000"/>
                  <a:lumOff val="25000"/>
                </a:prstClr>
              </a:solidFill>
              <a:latin typeface="Arial"/>
              <a:ea typeface="微软雅黑"/>
              <a:cs typeface="+mn-ea"/>
              <a:sym typeface="+mn-lt"/>
            </a:endParaRPr>
          </a:p>
          <a:p>
            <a:pPr defTabSz="1219170">
              <a:defRPr/>
            </a:pPr>
            <a:r>
              <a:rPr lang="zh-CN" altLang="en-US" sz="1333"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sz="1333" dirty="0">
              <a:solidFill>
                <a:prstClr val="black">
                  <a:lumMod val="75000"/>
                  <a:lumOff val="25000"/>
                </a:prstClr>
              </a:solidFill>
              <a:latin typeface="Arial"/>
              <a:ea typeface="微软雅黑"/>
              <a:cs typeface="+mn-ea"/>
              <a:sym typeface="+mn-lt"/>
            </a:endParaRPr>
          </a:p>
        </p:txBody>
      </p:sp>
      <p:sp>
        <p:nvSpPr>
          <p:cNvPr id="14" name="TextBox 12">
            <a:extLst>
              <a:ext uri="{FF2B5EF4-FFF2-40B4-BE49-F238E27FC236}">
                <a16:creationId xmlns:a16="http://schemas.microsoft.com/office/drawing/2014/main" id="{6FC59D53-E0D4-46AE-AF52-1E10C7E7F0DE}"/>
              </a:ext>
            </a:extLst>
          </p:cNvPr>
          <p:cNvSpPr txBox="1"/>
          <p:nvPr/>
        </p:nvSpPr>
        <p:spPr>
          <a:xfrm>
            <a:off x="6497468" y="3908321"/>
            <a:ext cx="3304373" cy="953915"/>
          </a:xfrm>
          <a:prstGeom prst="rect">
            <a:avLst/>
          </a:prstGeom>
          <a:noFill/>
        </p:spPr>
        <p:txBody>
          <a:bodyPr wrap="square" rtlCol="0">
            <a:spAutoFit/>
          </a:bodyPr>
          <a:lstStyle/>
          <a:p>
            <a:pPr defTabSz="1219170">
              <a:defRPr/>
            </a:pPr>
            <a:r>
              <a:rPr lang="zh-CN" altLang="en-US" sz="1600" b="1" dirty="0">
                <a:solidFill>
                  <a:prstClr val="black">
                    <a:lumMod val="75000"/>
                    <a:lumOff val="25000"/>
                  </a:prstClr>
                </a:solidFill>
                <a:latin typeface="Arial"/>
                <a:ea typeface="微软雅黑"/>
                <a:cs typeface="+mn-ea"/>
                <a:sym typeface="+mn-lt"/>
              </a:rPr>
              <a:t>添加标题内容</a:t>
            </a:r>
            <a:endParaRPr lang="en-US" sz="1600" dirty="0">
              <a:solidFill>
                <a:prstClr val="black">
                  <a:lumMod val="75000"/>
                  <a:lumOff val="25000"/>
                </a:prstClr>
              </a:solidFill>
              <a:latin typeface="Arial"/>
              <a:ea typeface="微软雅黑"/>
              <a:cs typeface="+mn-ea"/>
              <a:sym typeface="+mn-lt"/>
            </a:endParaRPr>
          </a:p>
          <a:p>
            <a:pPr defTabSz="1219170">
              <a:defRPr/>
            </a:pPr>
            <a:r>
              <a:rPr lang="zh-CN" altLang="en-US" sz="1333"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333" dirty="0">
              <a:solidFill>
                <a:prstClr val="black">
                  <a:lumMod val="75000"/>
                  <a:lumOff val="25000"/>
                </a:prstClr>
              </a:solidFill>
              <a:latin typeface="Arial"/>
              <a:ea typeface="微软雅黑"/>
              <a:cs typeface="+mn-ea"/>
              <a:sym typeface="+mn-lt"/>
            </a:endParaRPr>
          </a:p>
        </p:txBody>
      </p:sp>
      <p:sp>
        <p:nvSpPr>
          <p:cNvPr id="15" name="TextBox 13">
            <a:extLst>
              <a:ext uri="{FF2B5EF4-FFF2-40B4-BE49-F238E27FC236}">
                <a16:creationId xmlns:a16="http://schemas.microsoft.com/office/drawing/2014/main" id="{87B09A1B-3F3C-4AFE-9DA3-5A90641833DC}"/>
              </a:ext>
            </a:extLst>
          </p:cNvPr>
          <p:cNvSpPr txBox="1"/>
          <p:nvPr/>
        </p:nvSpPr>
        <p:spPr>
          <a:xfrm>
            <a:off x="6497468" y="4951734"/>
            <a:ext cx="3304373" cy="953915"/>
          </a:xfrm>
          <a:prstGeom prst="rect">
            <a:avLst/>
          </a:prstGeom>
          <a:noFill/>
        </p:spPr>
        <p:txBody>
          <a:bodyPr wrap="square" rtlCol="0">
            <a:spAutoFit/>
          </a:bodyPr>
          <a:lstStyle/>
          <a:p>
            <a:pPr defTabSz="1219170">
              <a:defRPr/>
            </a:pPr>
            <a:r>
              <a:rPr lang="zh-CN" altLang="en-US" sz="1600" b="1" dirty="0">
                <a:solidFill>
                  <a:prstClr val="black">
                    <a:lumMod val="75000"/>
                    <a:lumOff val="25000"/>
                  </a:prstClr>
                </a:solidFill>
                <a:latin typeface="Arial"/>
                <a:ea typeface="微软雅黑"/>
                <a:cs typeface="+mn-ea"/>
                <a:sym typeface="+mn-lt"/>
              </a:rPr>
              <a:t>添加标题内容</a:t>
            </a:r>
            <a:endParaRPr lang="en-US" sz="1600" dirty="0">
              <a:solidFill>
                <a:prstClr val="black">
                  <a:lumMod val="75000"/>
                  <a:lumOff val="25000"/>
                </a:prstClr>
              </a:solidFill>
              <a:latin typeface="Arial"/>
              <a:ea typeface="微软雅黑"/>
              <a:cs typeface="+mn-ea"/>
              <a:sym typeface="+mn-lt"/>
            </a:endParaRPr>
          </a:p>
          <a:p>
            <a:pPr defTabSz="1219170">
              <a:defRPr/>
            </a:pPr>
            <a:r>
              <a:rPr lang="zh-CN" altLang="en-US" sz="1333" dirty="0">
                <a:solidFill>
                  <a:prstClr val="black">
                    <a:lumMod val="75000"/>
                    <a:lumOff val="25000"/>
                  </a:prstClr>
                </a:solidFill>
                <a:latin typeface="Arial"/>
                <a:ea typeface="微软雅黑"/>
                <a:cs typeface="+mn-ea"/>
                <a:sym typeface="+mn-lt"/>
              </a:rPr>
              <a:t>此处添加详细文本描述，建议与标题相关并符合整体语言风格，语言描述尽量简洁生动。</a:t>
            </a:r>
            <a:endParaRPr lang="en-US" altLang="zh-CN" sz="1333" dirty="0">
              <a:solidFill>
                <a:prstClr val="black">
                  <a:lumMod val="75000"/>
                  <a:lumOff val="25000"/>
                </a:prstClr>
              </a:solidFill>
              <a:latin typeface="Arial"/>
              <a:ea typeface="微软雅黑"/>
              <a:cs typeface="+mn-ea"/>
              <a:sym typeface="+mn-lt"/>
            </a:endParaRPr>
          </a:p>
        </p:txBody>
      </p:sp>
      <p:sp>
        <p:nvSpPr>
          <p:cNvPr id="16" name="Text Placeholder 3">
            <a:extLst>
              <a:ext uri="{FF2B5EF4-FFF2-40B4-BE49-F238E27FC236}">
                <a16:creationId xmlns:a16="http://schemas.microsoft.com/office/drawing/2014/main" id="{6BF9F342-8648-4394-B525-E1C7B4751DF7}"/>
              </a:ext>
            </a:extLst>
          </p:cNvPr>
          <p:cNvSpPr txBox="1">
            <a:spLocks/>
          </p:cNvSpPr>
          <p:nvPr/>
        </p:nvSpPr>
        <p:spPr>
          <a:xfrm>
            <a:off x="9791342" y="1960445"/>
            <a:ext cx="913712"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3200" dirty="0">
                <a:solidFill>
                  <a:prstClr val="black">
                    <a:lumMod val="75000"/>
                    <a:lumOff val="25000"/>
                  </a:prstClr>
                </a:solidFill>
                <a:latin typeface="Arial"/>
                <a:ea typeface="微软雅黑"/>
                <a:cs typeface="+mn-ea"/>
                <a:sym typeface="+mn-lt"/>
              </a:rPr>
              <a:t>XX%</a:t>
            </a:r>
          </a:p>
        </p:txBody>
      </p:sp>
      <p:sp>
        <p:nvSpPr>
          <p:cNvPr id="17" name="Text Placeholder 3">
            <a:extLst>
              <a:ext uri="{FF2B5EF4-FFF2-40B4-BE49-F238E27FC236}">
                <a16:creationId xmlns:a16="http://schemas.microsoft.com/office/drawing/2014/main" id="{DB9F142F-9AB5-463B-9ABA-C5744BF015C9}"/>
              </a:ext>
            </a:extLst>
          </p:cNvPr>
          <p:cNvSpPr txBox="1">
            <a:spLocks/>
          </p:cNvSpPr>
          <p:nvPr/>
        </p:nvSpPr>
        <p:spPr>
          <a:xfrm>
            <a:off x="9791342" y="5162186"/>
            <a:ext cx="913712"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3200" dirty="0">
                <a:solidFill>
                  <a:prstClr val="black">
                    <a:lumMod val="75000"/>
                    <a:lumOff val="25000"/>
                  </a:prstClr>
                </a:solidFill>
                <a:latin typeface="Arial"/>
                <a:ea typeface="微软雅黑"/>
                <a:cs typeface="+mn-ea"/>
                <a:sym typeface="+mn-lt"/>
              </a:rPr>
              <a:t>XX%</a:t>
            </a:r>
          </a:p>
        </p:txBody>
      </p:sp>
      <p:sp>
        <p:nvSpPr>
          <p:cNvPr id="18" name="Text Placeholder 3">
            <a:extLst>
              <a:ext uri="{FF2B5EF4-FFF2-40B4-BE49-F238E27FC236}">
                <a16:creationId xmlns:a16="http://schemas.microsoft.com/office/drawing/2014/main" id="{D89AE0F0-E50A-41D6-8266-13751F5FF7B5}"/>
              </a:ext>
            </a:extLst>
          </p:cNvPr>
          <p:cNvSpPr txBox="1">
            <a:spLocks/>
          </p:cNvSpPr>
          <p:nvPr/>
        </p:nvSpPr>
        <p:spPr>
          <a:xfrm>
            <a:off x="9791342" y="3027692"/>
            <a:ext cx="913712"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3200" dirty="0">
                <a:solidFill>
                  <a:prstClr val="black">
                    <a:lumMod val="75000"/>
                    <a:lumOff val="25000"/>
                  </a:prstClr>
                </a:solidFill>
                <a:latin typeface="Arial"/>
                <a:ea typeface="微软雅黑"/>
                <a:cs typeface="+mn-ea"/>
                <a:sym typeface="+mn-lt"/>
              </a:rPr>
              <a:t>XX%</a:t>
            </a:r>
          </a:p>
        </p:txBody>
      </p:sp>
      <p:sp>
        <p:nvSpPr>
          <p:cNvPr id="19" name="Text Placeholder 3">
            <a:extLst>
              <a:ext uri="{FF2B5EF4-FFF2-40B4-BE49-F238E27FC236}">
                <a16:creationId xmlns:a16="http://schemas.microsoft.com/office/drawing/2014/main" id="{5EE3E198-D0D7-46F4-97A5-08405EACE0D2}"/>
              </a:ext>
            </a:extLst>
          </p:cNvPr>
          <p:cNvSpPr txBox="1">
            <a:spLocks/>
          </p:cNvSpPr>
          <p:nvPr/>
        </p:nvSpPr>
        <p:spPr>
          <a:xfrm>
            <a:off x="9791343" y="4094938"/>
            <a:ext cx="913712"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40">
              <a:spcBef>
                <a:spcPct val="20000"/>
              </a:spcBef>
              <a:defRPr/>
            </a:pPr>
            <a:r>
              <a:rPr lang="en-US" sz="3200" dirty="0">
                <a:solidFill>
                  <a:prstClr val="black">
                    <a:lumMod val="75000"/>
                    <a:lumOff val="25000"/>
                  </a:prstClr>
                </a:solidFill>
                <a:latin typeface="Arial"/>
                <a:ea typeface="微软雅黑"/>
                <a:cs typeface="+mn-ea"/>
                <a:sym typeface="+mn-lt"/>
              </a:rPr>
              <a:t>XX%</a:t>
            </a:r>
          </a:p>
        </p:txBody>
      </p:sp>
      <p:grpSp>
        <p:nvGrpSpPr>
          <p:cNvPr id="20" name="Group 18">
            <a:extLst>
              <a:ext uri="{FF2B5EF4-FFF2-40B4-BE49-F238E27FC236}">
                <a16:creationId xmlns:a16="http://schemas.microsoft.com/office/drawing/2014/main" id="{5BA79CAB-80E4-4D60-B30A-23DC828FC202}"/>
              </a:ext>
            </a:extLst>
          </p:cNvPr>
          <p:cNvGrpSpPr/>
          <p:nvPr/>
        </p:nvGrpSpPr>
        <p:grpSpPr>
          <a:xfrm>
            <a:off x="5809373" y="1884512"/>
            <a:ext cx="657827" cy="638993"/>
            <a:chOff x="860271" y="1518068"/>
            <a:chExt cx="493370" cy="479245"/>
          </a:xfrm>
        </p:grpSpPr>
        <p:sp>
          <p:nvSpPr>
            <p:cNvPr id="21" name="Rounded Rectangle 19">
              <a:extLst>
                <a:ext uri="{FF2B5EF4-FFF2-40B4-BE49-F238E27FC236}">
                  <a16:creationId xmlns:a16="http://schemas.microsoft.com/office/drawing/2014/main" id="{2F02A0A0-AF51-47B0-AB6C-396705353434}"/>
                </a:ext>
              </a:extLst>
            </p:cNvPr>
            <p:cNvSpPr/>
            <p:nvPr/>
          </p:nvSpPr>
          <p:spPr>
            <a:xfrm>
              <a:off x="860271" y="1518068"/>
              <a:ext cx="493370" cy="479245"/>
            </a:xfrm>
            <a:prstGeom prst="roundRect">
              <a:avLst/>
            </a:prstGeom>
            <a:solidFill>
              <a:srgbClr val="05A39C"/>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Arial"/>
                <a:ea typeface="微软雅黑"/>
                <a:cs typeface="+mn-ea"/>
                <a:sym typeface="+mn-lt"/>
              </a:endParaRPr>
            </a:p>
          </p:txBody>
        </p:sp>
        <p:sp>
          <p:nvSpPr>
            <p:cNvPr id="22" name="Freeform 6">
              <a:extLst>
                <a:ext uri="{FF2B5EF4-FFF2-40B4-BE49-F238E27FC236}">
                  <a16:creationId xmlns:a16="http://schemas.microsoft.com/office/drawing/2014/main" id="{F7ABACDC-12EA-4717-ABE5-86B9542093A1}"/>
                </a:ext>
              </a:extLst>
            </p:cNvPr>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dirty="0">
                <a:solidFill>
                  <a:srgbClr val="262626"/>
                </a:solidFill>
                <a:latin typeface="Arial"/>
                <a:ea typeface="微软雅黑"/>
                <a:cs typeface="+mn-ea"/>
                <a:sym typeface="+mn-lt"/>
              </a:endParaRPr>
            </a:p>
          </p:txBody>
        </p:sp>
      </p:grpSp>
      <p:grpSp>
        <p:nvGrpSpPr>
          <p:cNvPr id="23" name="Group 21">
            <a:extLst>
              <a:ext uri="{FF2B5EF4-FFF2-40B4-BE49-F238E27FC236}">
                <a16:creationId xmlns:a16="http://schemas.microsoft.com/office/drawing/2014/main" id="{C60D50EA-ED77-4CAB-8ECB-CF64ABEA0B63}"/>
              </a:ext>
            </a:extLst>
          </p:cNvPr>
          <p:cNvGrpSpPr/>
          <p:nvPr/>
        </p:nvGrpSpPr>
        <p:grpSpPr>
          <a:xfrm>
            <a:off x="5782557" y="2935261"/>
            <a:ext cx="657827" cy="638993"/>
            <a:chOff x="840159" y="2185414"/>
            <a:chExt cx="493370" cy="479245"/>
          </a:xfrm>
        </p:grpSpPr>
        <p:sp>
          <p:nvSpPr>
            <p:cNvPr id="24" name="Rounded Rectangle 22">
              <a:extLst>
                <a:ext uri="{FF2B5EF4-FFF2-40B4-BE49-F238E27FC236}">
                  <a16:creationId xmlns:a16="http://schemas.microsoft.com/office/drawing/2014/main" id="{E5A41C7B-6809-4296-9E5C-810ABB09696D}"/>
                </a:ext>
              </a:extLst>
            </p:cNvPr>
            <p:cNvSpPr/>
            <p:nvPr/>
          </p:nvSpPr>
          <p:spPr>
            <a:xfrm>
              <a:off x="840159" y="2185414"/>
              <a:ext cx="493370" cy="479245"/>
            </a:xfrm>
            <a:prstGeom prst="roundRect">
              <a:avLst/>
            </a:prstGeom>
            <a:solidFill>
              <a:srgbClr val="F9AF44"/>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Arial"/>
                <a:ea typeface="微软雅黑"/>
                <a:cs typeface="+mn-ea"/>
                <a:sym typeface="+mn-lt"/>
              </a:endParaRPr>
            </a:p>
          </p:txBody>
        </p:sp>
        <p:sp>
          <p:nvSpPr>
            <p:cNvPr id="25" name="Freeform 100">
              <a:extLst>
                <a:ext uri="{FF2B5EF4-FFF2-40B4-BE49-F238E27FC236}">
                  <a16:creationId xmlns:a16="http://schemas.microsoft.com/office/drawing/2014/main" id="{C00F3BE9-0924-4E09-81A2-0BF24B27B33D}"/>
                </a:ext>
              </a:extLst>
            </p:cNvPr>
            <p:cNvSpPr>
              <a:spLocks noEditPoints="1"/>
            </p:cNvSpPr>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dirty="0">
                <a:solidFill>
                  <a:srgbClr val="262626"/>
                </a:solidFill>
                <a:latin typeface="Arial"/>
                <a:ea typeface="微软雅黑"/>
                <a:cs typeface="+mn-ea"/>
                <a:sym typeface="+mn-lt"/>
              </a:endParaRPr>
            </a:p>
          </p:txBody>
        </p:sp>
      </p:grpSp>
      <p:grpSp>
        <p:nvGrpSpPr>
          <p:cNvPr id="26" name="Group 24">
            <a:extLst>
              <a:ext uri="{FF2B5EF4-FFF2-40B4-BE49-F238E27FC236}">
                <a16:creationId xmlns:a16="http://schemas.microsoft.com/office/drawing/2014/main" id="{955A3EF4-12C1-4C45-8098-6D61A73E9780}"/>
              </a:ext>
            </a:extLst>
          </p:cNvPr>
          <p:cNvGrpSpPr/>
          <p:nvPr/>
        </p:nvGrpSpPr>
        <p:grpSpPr>
          <a:xfrm>
            <a:off x="5782557" y="3978673"/>
            <a:ext cx="657827" cy="638993"/>
            <a:chOff x="840159" y="2852760"/>
            <a:chExt cx="493370" cy="479245"/>
          </a:xfrm>
        </p:grpSpPr>
        <p:sp>
          <p:nvSpPr>
            <p:cNvPr id="27" name="Rounded Rectangle 25">
              <a:extLst>
                <a:ext uri="{FF2B5EF4-FFF2-40B4-BE49-F238E27FC236}">
                  <a16:creationId xmlns:a16="http://schemas.microsoft.com/office/drawing/2014/main" id="{7CE045E7-A578-4F18-97A2-BD569C3779A0}"/>
                </a:ext>
              </a:extLst>
            </p:cNvPr>
            <p:cNvSpPr/>
            <p:nvPr/>
          </p:nvSpPr>
          <p:spPr>
            <a:xfrm>
              <a:off x="840159" y="2852760"/>
              <a:ext cx="493370" cy="479245"/>
            </a:xfrm>
            <a:prstGeom prst="roundRect">
              <a:avLst/>
            </a:prstGeom>
            <a:solidFill>
              <a:srgbClr val="2078C2"/>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Arial"/>
                <a:ea typeface="微软雅黑"/>
                <a:cs typeface="+mn-ea"/>
                <a:sym typeface="+mn-lt"/>
              </a:endParaRPr>
            </a:p>
          </p:txBody>
        </p:sp>
        <p:sp>
          <p:nvSpPr>
            <p:cNvPr id="28" name="Freeform 144">
              <a:extLst>
                <a:ext uri="{FF2B5EF4-FFF2-40B4-BE49-F238E27FC236}">
                  <a16:creationId xmlns:a16="http://schemas.microsoft.com/office/drawing/2014/main" id="{D68A9DE6-14EB-4054-9951-A94111B9BBCC}"/>
                </a:ext>
              </a:extLst>
            </p:cNvPr>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dirty="0">
                <a:solidFill>
                  <a:srgbClr val="262626"/>
                </a:solidFill>
                <a:latin typeface="Arial"/>
                <a:ea typeface="微软雅黑"/>
                <a:cs typeface="+mn-ea"/>
                <a:sym typeface="+mn-lt"/>
              </a:endParaRPr>
            </a:p>
          </p:txBody>
        </p:sp>
      </p:grpSp>
      <p:grpSp>
        <p:nvGrpSpPr>
          <p:cNvPr id="29" name="Group 27">
            <a:extLst>
              <a:ext uri="{FF2B5EF4-FFF2-40B4-BE49-F238E27FC236}">
                <a16:creationId xmlns:a16="http://schemas.microsoft.com/office/drawing/2014/main" id="{96BE2820-65F3-4F82-92F8-DC595CE64494}"/>
              </a:ext>
            </a:extLst>
          </p:cNvPr>
          <p:cNvGrpSpPr/>
          <p:nvPr/>
        </p:nvGrpSpPr>
        <p:grpSpPr>
          <a:xfrm>
            <a:off x="5782557" y="5022088"/>
            <a:ext cx="657827" cy="638993"/>
            <a:chOff x="840159" y="3520106"/>
            <a:chExt cx="493370" cy="479245"/>
          </a:xfrm>
        </p:grpSpPr>
        <p:sp>
          <p:nvSpPr>
            <p:cNvPr id="30" name="Rounded Rectangle 28">
              <a:extLst>
                <a:ext uri="{FF2B5EF4-FFF2-40B4-BE49-F238E27FC236}">
                  <a16:creationId xmlns:a16="http://schemas.microsoft.com/office/drawing/2014/main" id="{9F7A344E-5848-4E24-AD98-2BB8093433C7}"/>
                </a:ext>
              </a:extLst>
            </p:cNvPr>
            <p:cNvSpPr/>
            <p:nvPr/>
          </p:nvSpPr>
          <p:spPr>
            <a:xfrm>
              <a:off x="840159" y="3520106"/>
              <a:ext cx="493370" cy="479245"/>
            </a:xfrm>
            <a:prstGeom prst="roundRect">
              <a:avLst/>
            </a:prstGeom>
            <a:solidFill>
              <a:srgbClr val="F3572D"/>
            </a:solidFill>
            <a:ln w="25400" cap="flat" cmpd="sng" algn="ctr">
              <a:noFill/>
              <a:prstDash val="solid"/>
            </a:ln>
            <a:effectLst/>
          </p:spPr>
          <p:txBody>
            <a:bodyPr bIns="121920" rtlCol="0" anchor="ctr"/>
            <a:lstStyle/>
            <a:p>
              <a:pPr algn="ctr" defTabSz="1219170">
                <a:defRPr/>
              </a:pPr>
              <a:endParaRPr lang="en-US" sz="2400" kern="0" dirty="0">
                <a:solidFill>
                  <a:srgbClr val="FFFFFF"/>
                </a:solidFill>
                <a:latin typeface="Arial"/>
                <a:ea typeface="微软雅黑"/>
                <a:cs typeface="+mn-ea"/>
                <a:sym typeface="+mn-lt"/>
              </a:endParaRPr>
            </a:p>
          </p:txBody>
        </p:sp>
        <p:sp>
          <p:nvSpPr>
            <p:cNvPr id="31" name="Freeform 152">
              <a:extLst>
                <a:ext uri="{FF2B5EF4-FFF2-40B4-BE49-F238E27FC236}">
                  <a16:creationId xmlns:a16="http://schemas.microsoft.com/office/drawing/2014/main" id="{229D4A70-BF24-44F1-9B53-882ED26DE105}"/>
                </a:ext>
              </a:extLst>
            </p:cNvPr>
            <p:cNvSpPr>
              <a:spLocks noEditPoints="1"/>
            </p:cNvSpPr>
            <p:nvPr/>
          </p:nvSpPr>
          <p:spPr bwMode="auto">
            <a:xfrm>
              <a:off x="955869" y="3638690"/>
              <a:ext cx="261950" cy="2420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dirty="0">
                <a:solidFill>
                  <a:srgbClr val="262626"/>
                </a:solidFill>
                <a:latin typeface="Arial"/>
                <a:ea typeface="微软雅黑"/>
                <a:cs typeface="+mn-ea"/>
                <a:sym typeface="+mn-lt"/>
              </a:endParaRPr>
            </a:p>
          </p:txBody>
        </p:sp>
      </p:grpSp>
      <p:cxnSp>
        <p:nvCxnSpPr>
          <p:cNvPr id="32" name="Elbow Connector 32">
            <a:extLst>
              <a:ext uri="{FF2B5EF4-FFF2-40B4-BE49-F238E27FC236}">
                <a16:creationId xmlns:a16="http://schemas.microsoft.com/office/drawing/2014/main" id="{F56859A9-AF6F-4A3D-A88D-5FFDCD4284F9}"/>
              </a:ext>
            </a:extLst>
          </p:cNvPr>
          <p:cNvCxnSpPr/>
          <p:nvPr/>
        </p:nvCxnSpPr>
        <p:spPr>
          <a:xfrm rot="10800000" flipV="1">
            <a:off x="2083350" y="2204007"/>
            <a:ext cx="3726025" cy="1552736"/>
          </a:xfrm>
          <a:prstGeom prst="bentConnector3">
            <a:avLst>
              <a:gd name="adj1" fmla="val 100445"/>
            </a:avLst>
          </a:prstGeom>
          <a:noFill/>
          <a:ln w="19050" cap="flat" cmpd="sng" algn="ctr">
            <a:solidFill>
              <a:srgbClr val="FFFFFF">
                <a:lumMod val="65000"/>
              </a:srgbClr>
            </a:solidFill>
            <a:prstDash val="sysDot"/>
            <a:headEnd type="none" w="med" len="med"/>
            <a:tailEnd type="none" w="med" len="med"/>
          </a:ln>
          <a:effectLst/>
        </p:spPr>
      </p:cxnSp>
      <p:cxnSp>
        <p:nvCxnSpPr>
          <p:cNvPr id="33" name="Elbow Connector 35">
            <a:extLst>
              <a:ext uri="{FF2B5EF4-FFF2-40B4-BE49-F238E27FC236}">
                <a16:creationId xmlns:a16="http://schemas.microsoft.com/office/drawing/2014/main" id="{10C2A4DD-4946-4FD9-AF08-3837207FC489}"/>
              </a:ext>
            </a:extLst>
          </p:cNvPr>
          <p:cNvCxnSpPr/>
          <p:nvPr/>
        </p:nvCxnSpPr>
        <p:spPr>
          <a:xfrm rot="10800000">
            <a:off x="2591349" y="4951734"/>
            <a:ext cx="3218028" cy="387012"/>
          </a:xfrm>
          <a:prstGeom prst="bentConnector3">
            <a:avLst>
              <a:gd name="adj1" fmla="val 99978"/>
            </a:avLst>
          </a:prstGeom>
          <a:noFill/>
          <a:ln w="19050" cap="flat" cmpd="sng" algn="ctr">
            <a:solidFill>
              <a:srgbClr val="FFFFFF">
                <a:lumMod val="65000"/>
              </a:srgbClr>
            </a:solidFill>
            <a:prstDash val="sysDot"/>
            <a:headEnd type="none" w="med" len="med"/>
            <a:tailEnd type="none" w="med" len="med"/>
          </a:ln>
          <a:effectLst/>
        </p:spPr>
      </p:cxnSp>
      <p:cxnSp>
        <p:nvCxnSpPr>
          <p:cNvPr id="34" name="Elbow Connector 38">
            <a:extLst>
              <a:ext uri="{FF2B5EF4-FFF2-40B4-BE49-F238E27FC236}">
                <a16:creationId xmlns:a16="http://schemas.microsoft.com/office/drawing/2014/main" id="{9D895E02-A66A-4F9E-A09D-EC1D5669FC4B}"/>
              </a:ext>
            </a:extLst>
          </p:cNvPr>
          <p:cNvCxnSpPr/>
          <p:nvPr/>
        </p:nvCxnSpPr>
        <p:spPr>
          <a:xfrm rot="10800000">
            <a:off x="2591349" y="2864905"/>
            <a:ext cx="3218028" cy="393467"/>
          </a:xfrm>
          <a:prstGeom prst="bentConnector3">
            <a:avLst>
              <a:gd name="adj1" fmla="val 34684"/>
            </a:avLst>
          </a:prstGeom>
          <a:noFill/>
          <a:ln w="19050" cap="flat" cmpd="sng" algn="ctr">
            <a:solidFill>
              <a:srgbClr val="FFFFFF">
                <a:lumMod val="65000"/>
              </a:srgbClr>
            </a:solidFill>
            <a:prstDash val="sysDot"/>
            <a:headEnd type="none" w="med" len="med"/>
            <a:tailEnd type="none" w="med" len="med"/>
          </a:ln>
          <a:effectLst/>
        </p:spPr>
      </p:cxnSp>
      <p:cxnSp>
        <p:nvCxnSpPr>
          <p:cNvPr id="35" name="Elbow Connector 41">
            <a:extLst>
              <a:ext uri="{FF2B5EF4-FFF2-40B4-BE49-F238E27FC236}">
                <a16:creationId xmlns:a16="http://schemas.microsoft.com/office/drawing/2014/main" id="{273F2BE2-52C2-426B-B070-1DB636B332AC}"/>
              </a:ext>
            </a:extLst>
          </p:cNvPr>
          <p:cNvCxnSpPr>
            <a:stCxn id="27" idx="1"/>
          </p:cNvCxnSpPr>
          <p:nvPr/>
        </p:nvCxnSpPr>
        <p:spPr>
          <a:xfrm rot="10800000">
            <a:off x="3607353" y="3756748"/>
            <a:ext cx="2175207" cy="541425"/>
          </a:xfrm>
          <a:prstGeom prst="bentConnector3">
            <a:avLst>
              <a:gd name="adj1" fmla="val 50000"/>
            </a:avLst>
          </a:prstGeom>
          <a:noFill/>
          <a:ln w="19050" cap="flat" cmpd="sng" algn="ctr">
            <a:solidFill>
              <a:srgbClr val="FFFFFF">
                <a:lumMod val="65000"/>
              </a:srgbClr>
            </a:solidFill>
            <a:prstDash val="sysDot"/>
            <a:headEnd type="none" w="med" len="med"/>
            <a:tailEnd type="none" w="med" len="med"/>
          </a:ln>
          <a:effectLst/>
        </p:spPr>
      </p:cxnSp>
      <p:sp>
        <p:nvSpPr>
          <p:cNvPr id="36" name="文本框 35">
            <a:extLst>
              <a:ext uri="{FF2B5EF4-FFF2-40B4-BE49-F238E27FC236}">
                <a16:creationId xmlns:a16="http://schemas.microsoft.com/office/drawing/2014/main" id="{F6823FA9-AE10-4DA5-9071-42D73B4597FC}"/>
              </a:ext>
            </a:extLst>
          </p:cNvPr>
          <p:cNvSpPr txBox="1"/>
          <p:nvPr/>
        </p:nvSpPr>
        <p:spPr>
          <a:xfrm>
            <a:off x="1020282" y="284498"/>
            <a:ext cx="2852063" cy="492443"/>
          </a:xfrm>
          <a:prstGeom prst="rect">
            <a:avLst/>
          </a:prstGeom>
          <a:noFill/>
        </p:spPr>
        <p:txBody>
          <a:bodyPr wrap="none" rtlCol="0">
            <a:spAutoFit/>
          </a:bodyPr>
          <a:lstStyle/>
          <a:p>
            <a:pPr defTabSz="1219170"/>
            <a:r>
              <a:rPr lang="zh-CN" altLang="en-US" sz="2600" dirty="0">
                <a:solidFill>
                  <a:prstClr val="black">
                    <a:lumMod val="75000"/>
                    <a:lumOff val="25000"/>
                  </a:prstClr>
                </a:solidFill>
                <a:latin typeface="微软雅黑"/>
                <a:ea typeface="微软雅黑"/>
              </a:rPr>
              <a:t>数据分析信息图表</a:t>
            </a:r>
          </a:p>
        </p:txBody>
      </p:sp>
      <p:sp>
        <p:nvSpPr>
          <p:cNvPr id="37" name="任意多边形: 形状 8">
            <a:extLst>
              <a:ext uri="{FF2B5EF4-FFF2-40B4-BE49-F238E27FC236}">
                <a16:creationId xmlns:a16="http://schemas.microsoft.com/office/drawing/2014/main" id="{967FCC2F-15D5-455E-A13E-307B6AB6A1FC}"/>
              </a:ext>
            </a:extLst>
          </p:cNvPr>
          <p:cNvSpPr/>
          <p:nvPr/>
        </p:nvSpPr>
        <p:spPr>
          <a:xfrm>
            <a:off x="379904" y="402878"/>
            <a:ext cx="561616" cy="55311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80887" tIns="1201137" rIns="791487" bIns="300736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2133547">
              <a:lnSpc>
                <a:spcPct val="90000"/>
              </a:lnSpc>
              <a:spcBef>
                <a:spcPct val="0"/>
              </a:spcBef>
              <a:spcAft>
                <a:spcPct val="35000"/>
              </a:spcAft>
            </a:pPr>
            <a:endParaRPr lang="zh-CN" altLang="en-US" sz="4800" dirty="0">
              <a:solidFill>
                <a:srgbClr val="4BCFFE"/>
              </a:solidFill>
              <a:latin typeface="微软雅黑"/>
              <a:ea typeface="微软雅黑"/>
            </a:endParaRPr>
          </a:p>
        </p:txBody>
      </p:sp>
      <p:sp>
        <p:nvSpPr>
          <p:cNvPr id="38" name="矩形 37">
            <a:extLst>
              <a:ext uri="{FF2B5EF4-FFF2-40B4-BE49-F238E27FC236}">
                <a16:creationId xmlns:a16="http://schemas.microsoft.com/office/drawing/2014/main" id="{45C0D5FE-0E46-4D12-921D-279D1CB443F1}"/>
              </a:ext>
            </a:extLst>
          </p:cNvPr>
          <p:cNvSpPr/>
          <p:nvPr/>
        </p:nvSpPr>
        <p:spPr>
          <a:xfrm>
            <a:off x="1068018" y="776941"/>
            <a:ext cx="2029723" cy="276999"/>
          </a:xfrm>
          <a:prstGeom prst="rect">
            <a:avLst/>
          </a:prstGeom>
        </p:spPr>
        <p:txBody>
          <a:bodyPr wrap="none">
            <a:spAutoFit/>
          </a:bodyPr>
          <a:lstStyle/>
          <a:p>
            <a:pPr defTabSz="1219170"/>
            <a:r>
              <a:rPr lang="en-US" altLang="zh-CN" sz="1200" dirty="0">
                <a:solidFill>
                  <a:prstClr val="black">
                    <a:lumMod val="75000"/>
                    <a:lumOff val="25000"/>
                  </a:prstClr>
                </a:solidFill>
                <a:latin typeface="微软雅黑"/>
                <a:ea typeface="微软雅黑"/>
              </a:rPr>
              <a:t>Data analysis infographic</a:t>
            </a:r>
            <a:endParaRPr lang="zh-CN" altLang="en-US" sz="1200" dirty="0">
              <a:solidFill>
                <a:prstClr val="black">
                  <a:lumMod val="75000"/>
                  <a:lumOff val="25000"/>
                </a:prstClr>
              </a:solidFill>
              <a:latin typeface="微软雅黑"/>
              <a:ea typeface="微软雅黑"/>
            </a:endParaRPr>
          </a:p>
        </p:txBody>
      </p:sp>
    </p:spTree>
    <p:extLst>
      <p:ext uri="{BB962C8B-B14F-4D97-AF65-F5344CB8AC3E}">
        <p14:creationId xmlns:p14="http://schemas.microsoft.com/office/powerpoint/2010/main" val="3775555983"/>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1000"/>
                                        <p:tgtEl>
                                          <p:spTgt spid="11"/>
                                        </p:tgtEl>
                                      </p:cBhvr>
                                    </p:animEffect>
                                  </p:childTnLst>
                                </p:cTn>
                              </p:par>
                              <p:par>
                                <p:cTn id="8" presetID="18" presetClass="entr" presetSubtype="3"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strips(upRight)">
                                      <p:cBhvr>
                                        <p:cTn id="10" dur="500"/>
                                        <p:tgtEl>
                                          <p:spTgt spid="32"/>
                                        </p:tgtEl>
                                      </p:cBhvr>
                                    </p:animEffect>
                                  </p:childTnLst>
                                </p:cTn>
                              </p:par>
                              <p:par>
                                <p:cTn id="11" presetID="53"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53"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18" presetClass="entr" presetSubtype="6"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strips(downRight)">
                                      <p:cBhvr>
                                        <p:cTn id="26" dur="500"/>
                                        <p:tgtEl>
                                          <p:spTgt spid="34"/>
                                        </p:tgtEl>
                                      </p:cBhvr>
                                    </p:animEffect>
                                  </p:childTnLst>
                                </p:cTn>
                              </p:par>
                              <p:par>
                                <p:cTn id="27" presetID="53"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18" presetClass="entr" presetSubtype="6"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strips(downRight)">
                                      <p:cBhvr>
                                        <p:cTn id="42" dur="500"/>
                                        <p:tgtEl>
                                          <p:spTgt spid="35"/>
                                        </p:tgtEl>
                                      </p:cBhvr>
                                    </p:animEffect>
                                  </p:childTnLst>
                                </p:cTn>
                              </p:par>
                              <p:par>
                                <p:cTn id="43" presetID="53"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par>
                                <p:cTn id="56" presetID="18" presetClass="entr" presetSubtype="6"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strips(downRight)">
                                      <p:cBhvr>
                                        <p:cTn id="58" dur="500"/>
                                        <p:tgtEl>
                                          <p:spTgt spid="33"/>
                                        </p:tgtEl>
                                      </p:cBhvr>
                                    </p:animEffect>
                                  </p:childTnLst>
                                </p:cTn>
                              </p:par>
                              <p:par>
                                <p:cTn id="59" presetID="53"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3" grpId="0"/>
      <p:bldP spid="14" grpId="0"/>
      <p:bldP spid="15" grpId="0"/>
      <p:bldP spid="16" grpId="0"/>
      <p:bldP spid="17" grpId="0"/>
      <p:bldP spid="18" grpId="0"/>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8" name="组合 47"/>
          <p:cNvGrpSpPr/>
          <p:nvPr/>
        </p:nvGrpSpPr>
        <p:grpSpPr>
          <a:xfrm flipH="1" flipV="1">
            <a:off x="-5715" y="-3175"/>
            <a:ext cx="12206605" cy="6858000"/>
            <a:chOff x="-9" y="-5"/>
            <a:chExt cx="19223" cy="10800"/>
          </a:xfrm>
        </p:grpSpPr>
        <p:pic>
          <p:nvPicPr>
            <p:cNvPr id="53" name="图片 52" descr="5a55ec58a7f4d"/>
            <p:cNvPicPr>
              <a:picLocks noChangeAspect="1"/>
            </p:cNvPicPr>
            <p:nvPr/>
          </p:nvPicPr>
          <p:blipFill>
            <a:blip r:embed="rId7">
              <a:lum bright="12000"/>
            </a:blip>
            <a:srcRect l="20046" t="56047" r="177" b="89"/>
            <a:stretch>
              <a:fillRect/>
            </a:stretch>
          </p:blipFill>
          <p:spPr>
            <a:xfrm rot="16200000">
              <a:off x="12097" y="88"/>
              <a:ext cx="7211" cy="7025"/>
            </a:xfrm>
            <a:prstGeom prst="rect">
              <a:avLst/>
            </a:prstGeom>
          </p:spPr>
        </p:pic>
        <p:pic>
          <p:nvPicPr>
            <p:cNvPr id="83" name="图片 82" descr="5a55ec58a7f4d"/>
            <p:cNvPicPr>
              <a:picLocks noChangeAspect="1"/>
            </p:cNvPicPr>
            <p:nvPr/>
          </p:nvPicPr>
          <p:blipFill>
            <a:blip r:embed="rId7">
              <a:lum bright="12000"/>
            </a:blip>
            <a:srcRect l="323" t="56427" r="79917" b="18169"/>
            <a:stretch>
              <a:fillRect/>
            </a:stretch>
          </p:blipFill>
          <p:spPr>
            <a:xfrm rot="16200000">
              <a:off x="1361" y="7281"/>
              <a:ext cx="2144" cy="4884"/>
            </a:xfrm>
            <a:prstGeom prst="rect">
              <a:avLst/>
            </a:prstGeom>
          </p:spPr>
        </p:pic>
      </p:grpSp>
      <p:sp>
        <p:nvSpPr>
          <p:cNvPr id="30" name="文本框 29"/>
          <p:cNvSpPr txBox="1"/>
          <p:nvPr/>
        </p:nvSpPr>
        <p:spPr>
          <a:xfrm>
            <a:off x="631190" y="260350"/>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年各季度成交量对比</a:t>
            </a:r>
          </a:p>
        </p:txBody>
      </p:sp>
      <p:grpSp>
        <p:nvGrpSpPr>
          <p:cNvPr id="88" name="组合 87"/>
          <p:cNvGrpSpPr/>
          <p:nvPr/>
        </p:nvGrpSpPr>
        <p:grpSpPr>
          <a:xfrm>
            <a:off x="1518920" y="2158365"/>
            <a:ext cx="3792855" cy="1118235"/>
            <a:chOff x="1897" y="3524"/>
            <a:chExt cx="5677" cy="1761"/>
          </a:xfrm>
        </p:grpSpPr>
        <p:sp>
          <p:nvSpPr>
            <p:cNvPr id="89" name="文本框 88"/>
            <p:cNvSpPr txBox="1"/>
            <p:nvPr>
              <p:custDataLst>
                <p:tags r:id="rId4"/>
              </p:custDataLst>
            </p:nvPr>
          </p:nvSpPr>
          <p:spPr>
            <a:xfrm>
              <a:off x="2099" y="3524"/>
              <a:ext cx="2475" cy="475"/>
            </a:xfrm>
            <a:prstGeom prst="rect">
              <a:avLst/>
            </a:prstGeom>
            <a:solidFill>
              <a:srgbClr val="E71D35"/>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90" name="组合 89"/>
            <p:cNvGrpSpPr/>
            <p:nvPr/>
          </p:nvGrpSpPr>
          <p:grpSpPr>
            <a:xfrm>
              <a:off x="1897" y="3963"/>
              <a:ext cx="5677" cy="1322"/>
              <a:chOff x="2267" y="3963"/>
              <a:chExt cx="5306" cy="1322"/>
            </a:xfrm>
          </p:grpSpPr>
          <p:sp>
            <p:nvSpPr>
              <p:cNvPr id="91" name="文本框 25"/>
              <p:cNvSpPr txBox="1">
                <a:spLocks noChangeArrowheads="1"/>
              </p:cNvSpPr>
              <p:nvPr>
                <p:custDataLst>
                  <p:tags r:id="rId5"/>
                </p:custDataLst>
              </p:nvPr>
            </p:nvSpPr>
            <p:spPr bwMode="auto">
              <a:xfrm>
                <a:off x="2284" y="3963"/>
                <a:ext cx="4869"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请在此处输入你的标题以及内容，并且要注意逻辑关系，字体的类型要一致。</a:t>
                </a:r>
              </a:p>
            </p:txBody>
          </p:sp>
          <p:sp>
            <p:nvSpPr>
              <p:cNvPr id="92" name="文本框 91"/>
              <p:cNvSpPr txBox="1"/>
              <p:nvPr/>
            </p:nvSpPr>
            <p:spPr>
              <a:xfrm>
                <a:off x="2267" y="4705"/>
                <a:ext cx="5306" cy="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grpSp>
        <p:nvGrpSpPr>
          <p:cNvPr id="93" name="组合 92"/>
          <p:cNvGrpSpPr/>
          <p:nvPr/>
        </p:nvGrpSpPr>
        <p:grpSpPr>
          <a:xfrm>
            <a:off x="1485900" y="3736975"/>
            <a:ext cx="3792855" cy="1118235"/>
            <a:chOff x="1897" y="3524"/>
            <a:chExt cx="5677" cy="1761"/>
          </a:xfrm>
        </p:grpSpPr>
        <p:sp>
          <p:nvSpPr>
            <p:cNvPr id="94" name="文本框 93"/>
            <p:cNvSpPr txBox="1"/>
            <p:nvPr>
              <p:custDataLst>
                <p:tags r:id="rId2"/>
              </p:custDataLst>
            </p:nvPr>
          </p:nvSpPr>
          <p:spPr>
            <a:xfrm>
              <a:off x="2099" y="3524"/>
              <a:ext cx="2475" cy="475"/>
            </a:xfrm>
            <a:prstGeom prst="rect">
              <a:avLst/>
            </a:prstGeom>
            <a:solidFill>
              <a:srgbClr val="2EC5B6"/>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95" name="组合 94"/>
            <p:cNvGrpSpPr/>
            <p:nvPr/>
          </p:nvGrpSpPr>
          <p:grpSpPr>
            <a:xfrm>
              <a:off x="1897" y="3963"/>
              <a:ext cx="5677" cy="1322"/>
              <a:chOff x="2267" y="3963"/>
              <a:chExt cx="5306" cy="1322"/>
            </a:xfrm>
          </p:grpSpPr>
          <p:sp>
            <p:nvSpPr>
              <p:cNvPr id="96" name="文本框 25"/>
              <p:cNvSpPr txBox="1">
                <a:spLocks noChangeArrowheads="1"/>
              </p:cNvSpPr>
              <p:nvPr>
                <p:custDataLst>
                  <p:tags r:id="rId3"/>
                </p:custDataLst>
              </p:nvPr>
            </p:nvSpPr>
            <p:spPr bwMode="auto">
              <a:xfrm>
                <a:off x="2284" y="3963"/>
                <a:ext cx="4869"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sym typeface="+mn-ea"/>
                  </a:rPr>
                  <a:t>请在此处输入你的标题以及内容，并且要注意逻辑关系，字体的类型要一致。</a:t>
                </a:r>
                <a:endPar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endParaRPr>
              </a:p>
            </p:txBody>
          </p:sp>
          <p:sp>
            <p:nvSpPr>
              <p:cNvPr id="97" name="文本框 96"/>
              <p:cNvSpPr txBox="1"/>
              <p:nvPr/>
            </p:nvSpPr>
            <p:spPr>
              <a:xfrm>
                <a:off x="2267" y="4705"/>
                <a:ext cx="5306" cy="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graphicFrame>
        <p:nvGraphicFramePr>
          <p:cNvPr id="27" name="图表 26"/>
          <p:cNvGraphicFramePr/>
          <p:nvPr>
            <p:extLst>
              <p:ext uri="{D42A27DB-BD31-4B8C-83A1-F6EECF244321}">
                <p14:modId xmlns:p14="http://schemas.microsoft.com/office/powerpoint/2010/main" val="3072717162"/>
              </p:ext>
            </p:extLst>
          </p:nvPr>
        </p:nvGraphicFramePr>
        <p:xfrm>
          <a:off x="5744210" y="1633220"/>
          <a:ext cx="5302250" cy="3976370"/>
        </p:xfrm>
        <a:graphic>
          <a:graphicData uri="http://schemas.openxmlformats.org/drawingml/2006/chart">
            <c:chart xmlns:c="http://schemas.openxmlformats.org/drawingml/2006/chart" xmlns:r="http://schemas.openxmlformats.org/officeDocument/2006/relationships" r:id="rId8"/>
          </a:graphicData>
        </a:graphic>
      </p:graphicFrame>
      <p:grpSp>
        <p:nvGrpSpPr>
          <p:cNvPr id="32" name="组合 31"/>
          <p:cNvGrpSpPr/>
          <p:nvPr/>
        </p:nvGrpSpPr>
        <p:grpSpPr>
          <a:xfrm>
            <a:off x="1586865" y="5318760"/>
            <a:ext cx="355600" cy="104140"/>
            <a:chOff x="2070" y="8190"/>
            <a:chExt cx="560" cy="164"/>
          </a:xfrm>
        </p:grpSpPr>
        <p:sp>
          <p:nvSpPr>
            <p:cNvPr id="28" name="椭圆 27"/>
            <p:cNvSpPr/>
            <p:nvPr/>
          </p:nvSpPr>
          <p:spPr>
            <a:xfrm>
              <a:off x="2070" y="8190"/>
              <a:ext cx="165" cy="165"/>
            </a:xfrm>
            <a:prstGeom prst="ellipse">
              <a:avLst/>
            </a:prstGeom>
            <a:solidFill>
              <a:srgbClr val="E71D35"/>
            </a:solidFill>
            <a:ln>
              <a:solidFill>
                <a:srgbClr val="E71D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椭圆 28"/>
            <p:cNvSpPr/>
            <p:nvPr/>
          </p:nvSpPr>
          <p:spPr>
            <a:xfrm>
              <a:off x="2268" y="8190"/>
              <a:ext cx="165" cy="165"/>
            </a:xfrm>
            <a:prstGeom prst="ellipse">
              <a:avLst/>
            </a:prstGeom>
            <a:solidFill>
              <a:srgbClr val="2EC5B6"/>
            </a:solidFill>
            <a:ln>
              <a:solidFill>
                <a:srgbClr val="2EC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椭圆 30"/>
            <p:cNvSpPr/>
            <p:nvPr/>
          </p:nvSpPr>
          <p:spPr>
            <a:xfrm>
              <a:off x="2466" y="8190"/>
              <a:ext cx="165" cy="165"/>
            </a:xfrm>
            <a:prstGeom prst="ellipse">
              <a:avLst/>
            </a:prstGeom>
            <a:solidFill>
              <a:srgbClr val="E4FFD7"/>
            </a:solidFill>
            <a:ln>
              <a:solidFill>
                <a:srgbClr val="E4FF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2" name="直角三角形 101"/>
          <p:cNvSpPr/>
          <p:nvPr/>
        </p:nvSpPr>
        <p:spPr>
          <a:xfrm rot="13500000">
            <a:off x="-142240" y="377190"/>
            <a:ext cx="284480" cy="284480"/>
          </a:xfrm>
          <a:prstGeom prst="rtTriangle">
            <a:avLst/>
          </a:prstGeom>
          <a:solidFill>
            <a:srgbClr val="2EC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 name="直角三角形 102"/>
          <p:cNvSpPr/>
          <p:nvPr/>
        </p:nvSpPr>
        <p:spPr>
          <a:xfrm rot="13500000">
            <a:off x="13335" y="377190"/>
            <a:ext cx="284480" cy="284480"/>
          </a:xfrm>
          <a:prstGeom prst="rtTriangle">
            <a:avLst/>
          </a:prstGeom>
          <a:solidFill>
            <a:srgbClr val="2EC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 name="组合 9"/>
          <p:cNvGrpSpPr/>
          <p:nvPr/>
        </p:nvGrpSpPr>
        <p:grpSpPr>
          <a:xfrm flipH="1">
            <a:off x="0" y="144780"/>
            <a:ext cx="12192000" cy="6580505"/>
            <a:chOff x="-9" y="-20"/>
            <a:chExt cx="18564" cy="10892"/>
          </a:xfrm>
        </p:grpSpPr>
        <p:pic>
          <p:nvPicPr>
            <p:cNvPr id="12" name="图片 11" descr="5a55ec58a7f4d"/>
            <p:cNvPicPr>
              <a:picLocks noChangeAspect="1"/>
            </p:cNvPicPr>
            <p:nvPr/>
          </p:nvPicPr>
          <p:blipFill>
            <a:blip r:embed="rId7">
              <a:lum bright="12000"/>
            </a:blip>
            <a:srcRect l="-797" t="55935" r="66158" b="20532"/>
            <a:stretch>
              <a:fillRect/>
            </a:stretch>
          </p:blipFill>
          <p:spPr>
            <a:xfrm rot="16200000">
              <a:off x="15106" y="7423"/>
              <a:ext cx="3131" cy="3769"/>
            </a:xfrm>
            <a:prstGeom prst="rect">
              <a:avLst/>
            </a:prstGeom>
          </p:spPr>
        </p:pic>
        <p:pic>
          <p:nvPicPr>
            <p:cNvPr id="13" name="图片 12" descr="5a55ec58a7f4d"/>
            <p:cNvPicPr>
              <a:picLocks noChangeAspect="1"/>
            </p:cNvPicPr>
            <p:nvPr/>
          </p:nvPicPr>
          <p:blipFill>
            <a:blip r:embed="rId7">
              <a:lum bright="12000"/>
            </a:blip>
            <a:srcRect l="65582" t="-147" r="-221" b="76614"/>
            <a:stretch>
              <a:fillRect/>
            </a:stretch>
          </p:blipFill>
          <p:spPr>
            <a:xfrm rot="16200000">
              <a:off x="310" y="-339"/>
              <a:ext cx="3131" cy="3769"/>
            </a:xfrm>
            <a:prstGeom prst="rect">
              <a:avLst/>
            </a:prstGeom>
          </p:spPr>
        </p:pic>
      </p:grpSp>
      <p:sp>
        <p:nvSpPr>
          <p:cNvPr id="30" name="文本框 29"/>
          <p:cNvSpPr txBox="1"/>
          <p:nvPr/>
        </p:nvSpPr>
        <p:spPr>
          <a:xfrm>
            <a:off x="618490" y="441325"/>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年年度收入支出对比</a:t>
            </a:r>
          </a:p>
        </p:txBody>
      </p:sp>
      <p:grpSp>
        <p:nvGrpSpPr>
          <p:cNvPr id="88" name="组合 87"/>
          <p:cNvGrpSpPr/>
          <p:nvPr/>
        </p:nvGrpSpPr>
        <p:grpSpPr>
          <a:xfrm>
            <a:off x="1136881" y="2108835"/>
            <a:ext cx="3251019" cy="1245235"/>
            <a:chOff x="2258" y="3524"/>
            <a:chExt cx="4866" cy="1961"/>
          </a:xfrm>
        </p:grpSpPr>
        <p:sp>
          <p:nvSpPr>
            <p:cNvPr id="89" name="文本框 88"/>
            <p:cNvSpPr txBox="1"/>
            <p:nvPr>
              <p:custDataLst>
                <p:tags r:id="rId4"/>
              </p:custDataLst>
            </p:nvPr>
          </p:nvSpPr>
          <p:spPr>
            <a:xfrm>
              <a:off x="4496" y="3524"/>
              <a:ext cx="2475" cy="475"/>
            </a:xfrm>
            <a:prstGeom prst="rect">
              <a:avLst/>
            </a:prstGeom>
            <a:solidFill>
              <a:srgbClr val="ACD0CE"/>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90" name="组合 89"/>
            <p:cNvGrpSpPr/>
            <p:nvPr/>
          </p:nvGrpSpPr>
          <p:grpSpPr>
            <a:xfrm>
              <a:off x="2258" y="3963"/>
              <a:ext cx="4866" cy="1522"/>
              <a:chOff x="2604" y="3963"/>
              <a:chExt cx="4548" cy="1522"/>
            </a:xfrm>
          </p:grpSpPr>
          <p:sp>
            <p:nvSpPr>
              <p:cNvPr id="91" name="文本框 25"/>
              <p:cNvSpPr txBox="1">
                <a:spLocks noChangeArrowheads="1"/>
              </p:cNvSpPr>
              <p:nvPr>
                <p:custDataLst>
                  <p:tags r:id="rId5"/>
                </p:custDataLst>
              </p:nvPr>
            </p:nvSpPr>
            <p:spPr bwMode="auto">
              <a:xfrm>
                <a:off x="3007" y="3963"/>
                <a:ext cx="4145" cy="1048"/>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sym typeface="+mn-ea"/>
                  </a:rPr>
                  <a:t>请在此处输入你的标题以及内容，并且要注意逻辑关系，字体的类型要一致</a:t>
                </a:r>
                <a:endPar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endParaRPr>
              </a:p>
            </p:txBody>
          </p:sp>
          <p:sp>
            <p:nvSpPr>
              <p:cNvPr id="92" name="文本框 91"/>
              <p:cNvSpPr txBox="1"/>
              <p:nvPr/>
            </p:nvSpPr>
            <p:spPr>
              <a:xfrm>
                <a:off x="2604" y="4687"/>
                <a:ext cx="4538" cy="7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grpSp>
        <p:nvGrpSpPr>
          <p:cNvPr id="39" name="组合 38"/>
          <p:cNvGrpSpPr/>
          <p:nvPr/>
        </p:nvGrpSpPr>
        <p:grpSpPr>
          <a:xfrm>
            <a:off x="968896" y="4077970"/>
            <a:ext cx="3419003" cy="1245235"/>
            <a:chOff x="2006" y="3524"/>
            <a:chExt cx="5118" cy="1961"/>
          </a:xfrm>
        </p:grpSpPr>
        <p:sp>
          <p:nvSpPr>
            <p:cNvPr id="40" name="文本框 39"/>
            <p:cNvSpPr txBox="1"/>
            <p:nvPr>
              <p:custDataLst>
                <p:tags r:id="rId2"/>
              </p:custDataLst>
            </p:nvPr>
          </p:nvSpPr>
          <p:spPr>
            <a:xfrm>
              <a:off x="4496" y="3524"/>
              <a:ext cx="2475" cy="475"/>
            </a:xfrm>
            <a:prstGeom prst="rect">
              <a:avLst/>
            </a:prstGeom>
            <a:solidFill>
              <a:srgbClr val="7C7877"/>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41" name="组合 40"/>
            <p:cNvGrpSpPr/>
            <p:nvPr/>
          </p:nvGrpSpPr>
          <p:grpSpPr>
            <a:xfrm>
              <a:off x="2006" y="3963"/>
              <a:ext cx="5118" cy="1522"/>
              <a:chOff x="2369" y="3963"/>
              <a:chExt cx="4783" cy="1522"/>
            </a:xfrm>
          </p:grpSpPr>
          <p:sp>
            <p:nvSpPr>
              <p:cNvPr id="42" name="文本框 25"/>
              <p:cNvSpPr txBox="1">
                <a:spLocks noChangeArrowheads="1"/>
              </p:cNvSpPr>
              <p:nvPr>
                <p:custDataLst>
                  <p:tags r:id="rId3"/>
                </p:custDataLst>
              </p:nvPr>
            </p:nvSpPr>
            <p:spPr bwMode="auto">
              <a:xfrm>
                <a:off x="2891" y="3963"/>
                <a:ext cx="4261" cy="1048"/>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sym typeface="+mn-ea"/>
                  </a:rPr>
                  <a:t>请在此处输入你的标题以及内容，并且要注意逻辑关系，字体的类型要一致</a:t>
                </a:r>
                <a:endParaRPr kumimoji="0" lang="zh-CN" altLang="zh-CN"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endParaRPr>
              </a:p>
            </p:txBody>
          </p:sp>
          <p:sp>
            <p:nvSpPr>
              <p:cNvPr id="43" name="文本框 42"/>
              <p:cNvSpPr txBox="1"/>
              <p:nvPr/>
            </p:nvSpPr>
            <p:spPr>
              <a:xfrm>
                <a:off x="2369" y="4687"/>
                <a:ext cx="4772" cy="7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graphicFrame>
        <p:nvGraphicFramePr>
          <p:cNvPr id="2" name="图表 1"/>
          <p:cNvGraphicFramePr/>
          <p:nvPr>
            <p:extLst>
              <p:ext uri="{D42A27DB-BD31-4B8C-83A1-F6EECF244321}">
                <p14:modId xmlns:p14="http://schemas.microsoft.com/office/powerpoint/2010/main" val="2466426556"/>
              </p:ext>
            </p:extLst>
          </p:nvPr>
        </p:nvGraphicFramePr>
        <p:xfrm>
          <a:off x="5326380" y="1435100"/>
          <a:ext cx="5606415" cy="4356100"/>
        </p:xfrm>
        <a:graphic>
          <a:graphicData uri="http://schemas.openxmlformats.org/drawingml/2006/chart">
            <c:chart xmlns:c="http://schemas.openxmlformats.org/drawingml/2006/chart" xmlns:r="http://schemas.openxmlformats.org/officeDocument/2006/relationships" r:id="rId8"/>
          </a:graphicData>
        </a:graphic>
      </p:graphicFrame>
      <p:cxnSp>
        <p:nvCxnSpPr>
          <p:cNvPr id="6" name="直接连接符 5"/>
          <p:cNvCxnSpPr/>
          <p:nvPr/>
        </p:nvCxnSpPr>
        <p:spPr>
          <a:xfrm>
            <a:off x="4895850" y="2057400"/>
            <a:ext cx="0" cy="3228975"/>
          </a:xfrm>
          <a:prstGeom prst="line">
            <a:avLst/>
          </a:prstGeom>
          <a:ln>
            <a:solidFill>
              <a:srgbClr val="ACD0CE"/>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441325"/>
            <a:ext cx="570865" cy="463550"/>
          </a:xfrm>
          <a:prstGeom prst="rect">
            <a:avLst/>
          </a:prstGeom>
          <a:solidFill>
            <a:srgbClr val="ACD0CE"/>
          </a:solidFill>
          <a:ln>
            <a:solidFill>
              <a:srgbClr val="ACD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Click="0">
        <p:blinds/>
      </p:transition>
    </mc:Choice>
    <mc:Fallback xmlns="">
      <p:transition advClick="0">
        <p:blind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144780"/>
            <a:ext cx="12192000" cy="6580505"/>
            <a:chOff x="-9" y="-20"/>
            <a:chExt cx="18564" cy="10892"/>
          </a:xfrm>
        </p:grpSpPr>
        <p:pic>
          <p:nvPicPr>
            <p:cNvPr id="16" name="图片 15" descr="5a55ec58a7f4d"/>
            <p:cNvPicPr>
              <a:picLocks noChangeAspect="1"/>
            </p:cNvPicPr>
            <p:nvPr/>
          </p:nvPicPr>
          <p:blipFill>
            <a:blip r:embed="rId10">
              <a:lum bright="12000"/>
            </a:blip>
            <a:srcRect l="-797" t="55935" r="66158" b="20532"/>
            <a:stretch>
              <a:fillRect/>
            </a:stretch>
          </p:blipFill>
          <p:spPr>
            <a:xfrm rot="16200000">
              <a:off x="15106" y="7423"/>
              <a:ext cx="3131" cy="3769"/>
            </a:xfrm>
            <a:prstGeom prst="rect">
              <a:avLst/>
            </a:prstGeom>
          </p:spPr>
        </p:pic>
        <p:pic>
          <p:nvPicPr>
            <p:cNvPr id="17" name="图片 16" descr="5a55ec58a7f4d"/>
            <p:cNvPicPr>
              <a:picLocks noChangeAspect="1"/>
            </p:cNvPicPr>
            <p:nvPr/>
          </p:nvPicPr>
          <p:blipFill>
            <a:blip r:embed="rId10">
              <a:lum bright="12000"/>
            </a:blip>
            <a:srcRect l="65582" t="-147" r="-221" b="76614"/>
            <a:stretch>
              <a:fillRect/>
            </a:stretch>
          </p:blipFill>
          <p:spPr>
            <a:xfrm rot="16200000">
              <a:off x="310" y="-339"/>
              <a:ext cx="3131" cy="3769"/>
            </a:xfrm>
            <a:prstGeom prst="rect">
              <a:avLst/>
            </a:prstGeom>
          </p:spPr>
        </p:pic>
      </p:grpSp>
      <p:sp>
        <p:nvSpPr>
          <p:cNvPr id="49" name="文本框 48"/>
          <p:cNvSpPr txBox="1"/>
          <p:nvPr/>
        </p:nvSpPr>
        <p:spPr>
          <a:xfrm>
            <a:off x="332740" y="441325"/>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年产品销量走势</a:t>
            </a:r>
            <a:endPar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5" name="组合 4"/>
          <p:cNvGrpSpPr/>
          <p:nvPr/>
        </p:nvGrpSpPr>
        <p:grpSpPr>
          <a:xfrm>
            <a:off x="1805305" y="1433195"/>
            <a:ext cx="8594090" cy="4839335"/>
            <a:chOff x="2843" y="2257"/>
            <a:chExt cx="13534" cy="7621"/>
          </a:xfrm>
        </p:grpSpPr>
        <p:graphicFrame>
          <p:nvGraphicFramePr>
            <p:cNvPr id="3" name="图表 2"/>
            <p:cNvGraphicFramePr/>
            <p:nvPr>
              <p:extLst>
                <p:ext uri="{D42A27DB-BD31-4B8C-83A1-F6EECF244321}">
                  <p14:modId xmlns:p14="http://schemas.microsoft.com/office/powerpoint/2010/main" val="180331693"/>
                </p:ext>
              </p:extLst>
            </p:nvPr>
          </p:nvGraphicFramePr>
          <p:xfrm>
            <a:off x="2843" y="6394"/>
            <a:ext cx="13534" cy="3485"/>
          </p:xfrm>
          <a:graphic>
            <a:graphicData uri="http://schemas.openxmlformats.org/drawingml/2006/chart">
              <c:chart xmlns:c="http://schemas.openxmlformats.org/drawingml/2006/chart" xmlns:r="http://schemas.openxmlformats.org/officeDocument/2006/relationships" r:id="rId11"/>
            </a:graphicData>
          </a:graphic>
        </p:graphicFrame>
        <p:grpSp>
          <p:nvGrpSpPr>
            <p:cNvPr id="41" name="组合 40"/>
            <p:cNvGrpSpPr/>
            <p:nvPr/>
          </p:nvGrpSpPr>
          <p:grpSpPr>
            <a:xfrm>
              <a:off x="2968" y="2257"/>
              <a:ext cx="2212" cy="3653"/>
              <a:chOff x="4043" y="2357"/>
              <a:chExt cx="2212" cy="3653"/>
            </a:xfrm>
          </p:grpSpPr>
          <p:sp>
            <p:nvSpPr>
              <p:cNvPr id="10" name="MH_Desc_1"/>
              <p:cNvSpPr>
                <a:spLocks noChangeArrowheads="1"/>
              </p:cNvSpPr>
              <p:nvPr>
                <p:custDataLst>
                  <p:tags r:id="rId6"/>
                </p:custDataLst>
              </p:nvPr>
            </p:nvSpPr>
            <p:spPr bwMode="auto">
              <a:xfrm>
                <a:off x="4043"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15" name="组合 14"/>
              <p:cNvGrpSpPr/>
              <p:nvPr/>
            </p:nvGrpSpPr>
            <p:grpSpPr>
              <a:xfrm>
                <a:off x="4569" y="2357"/>
                <a:ext cx="1268" cy="1268"/>
                <a:chOff x="4373" y="2284"/>
                <a:chExt cx="1268" cy="1268"/>
              </a:xfrm>
            </p:grpSpPr>
            <p:sp>
              <p:nvSpPr>
                <p:cNvPr id="13" name="圆角矩形 12"/>
                <p:cNvSpPr/>
                <p:nvPr/>
              </p:nvSpPr>
              <p:spPr>
                <a:xfrm>
                  <a:off x="4373" y="2284"/>
                  <a:ext cx="1268" cy="1268"/>
                </a:xfrm>
                <a:prstGeom prst="roundRect">
                  <a:avLst/>
                </a:prstGeom>
                <a:solidFill>
                  <a:srgbClr val="DEC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nvGrpSpPr>
                <p:cNvPr id="8217" name="组合 21"/>
                <p:cNvGrpSpPr/>
                <p:nvPr/>
              </p:nvGrpSpPr>
              <p:grpSpPr>
                <a:xfrm>
                  <a:off x="4620" y="2624"/>
                  <a:ext cx="775" cy="588"/>
                  <a:chOff x="4952937" y="3610873"/>
                  <a:chExt cx="423864" cy="321469"/>
                </a:xfrm>
              </p:grpSpPr>
              <p:sp>
                <p:nvSpPr>
                  <p:cNvPr id="20" name="PA-任意多边形 1049"/>
                  <p:cNvSpPr>
                    <a:spLocks noEditPoints="1"/>
                  </p:cNvSpPr>
                  <p:nvPr>
                    <p:custDataLst>
                      <p:tags r:id="rId7"/>
                    </p:custDataLst>
                  </p:nvPr>
                </p:nvSpPr>
                <p:spPr bwMode="auto">
                  <a:xfrm>
                    <a:off x="4952937" y="3679929"/>
                    <a:ext cx="283369" cy="252413"/>
                  </a:xfrm>
                  <a:custGeom>
                    <a:avLst/>
                    <a:gdLst>
                      <a:gd name="T0" fmla="*/ 73 w 147"/>
                      <a:gd name="T1" fmla="*/ 0 h 131"/>
                      <a:gd name="T2" fmla="*/ 0 w 147"/>
                      <a:gd name="T3" fmla="*/ 48 h 131"/>
                      <a:gd name="T4" fmla="*/ 50 w 147"/>
                      <a:gd name="T5" fmla="*/ 93 h 131"/>
                      <a:gd name="T6" fmla="*/ 21 w 147"/>
                      <a:gd name="T7" fmla="*/ 128 h 131"/>
                      <a:gd name="T8" fmla="*/ 94 w 147"/>
                      <a:gd name="T9" fmla="*/ 94 h 131"/>
                      <a:gd name="T10" fmla="*/ 147 w 147"/>
                      <a:gd name="T11" fmla="*/ 48 h 131"/>
                      <a:gd name="T12" fmla="*/ 73 w 147"/>
                      <a:gd name="T13" fmla="*/ 0 h 131"/>
                      <a:gd name="T14" fmla="*/ 75 w 147"/>
                      <a:gd name="T15" fmla="*/ 88 h 131"/>
                      <a:gd name="T16" fmla="*/ 70 w 147"/>
                      <a:gd name="T17" fmla="*/ 83 h 131"/>
                      <a:gd name="T18" fmla="*/ 75 w 147"/>
                      <a:gd name="T19" fmla="*/ 79 h 131"/>
                      <a:gd name="T20" fmla="*/ 79 w 147"/>
                      <a:gd name="T21" fmla="*/ 83 h 131"/>
                      <a:gd name="T22" fmla="*/ 75 w 147"/>
                      <a:gd name="T23" fmla="*/ 88 h 131"/>
                      <a:gd name="T24" fmla="*/ 79 w 147"/>
                      <a:gd name="T25" fmla="*/ 62 h 131"/>
                      <a:gd name="T26" fmla="*/ 79 w 147"/>
                      <a:gd name="T27" fmla="*/ 71 h 131"/>
                      <a:gd name="T28" fmla="*/ 75 w 147"/>
                      <a:gd name="T29" fmla="*/ 76 h 131"/>
                      <a:gd name="T30" fmla="*/ 70 w 147"/>
                      <a:gd name="T31" fmla="*/ 71 h 131"/>
                      <a:gd name="T32" fmla="*/ 70 w 147"/>
                      <a:gd name="T33" fmla="*/ 59 h 131"/>
                      <a:gd name="T34" fmla="*/ 75 w 147"/>
                      <a:gd name="T35" fmla="*/ 54 h 131"/>
                      <a:gd name="T36" fmla="*/ 75 w 147"/>
                      <a:gd name="T37" fmla="*/ 54 h 131"/>
                      <a:gd name="T38" fmla="*/ 75 w 147"/>
                      <a:gd name="T39" fmla="*/ 54 h 131"/>
                      <a:gd name="T40" fmla="*/ 87 w 147"/>
                      <a:gd name="T41" fmla="*/ 42 h 131"/>
                      <a:gd name="T42" fmla="*/ 75 w 147"/>
                      <a:gd name="T43" fmla="*/ 30 h 131"/>
                      <a:gd name="T44" fmla="*/ 63 w 147"/>
                      <a:gd name="T45" fmla="*/ 42 h 131"/>
                      <a:gd name="T46" fmla="*/ 64 w 147"/>
                      <a:gd name="T47" fmla="*/ 47 h 131"/>
                      <a:gd name="T48" fmla="*/ 64 w 147"/>
                      <a:gd name="T49" fmla="*/ 47 h 131"/>
                      <a:gd name="T50" fmla="*/ 64 w 147"/>
                      <a:gd name="T51" fmla="*/ 47 h 131"/>
                      <a:gd name="T52" fmla="*/ 64 w 147"/>
                      <a:gd name="T53" fmla="*/ 49 h 131"/>
                      <a:gd name="T54" fmla="*/ 60 w 147"/>
                      <a:gd name="T55" fmla="*/ 53 h 131"/>
                      <a:gd name="T56" fmla="*/ 56 w 147"/>
                      <a:gd name="T57" fmla="*/ 51 h 131"/>
                      <a:gd name="T58" fmla="*/ 56 w 147"/>
                      <a:gd name="T59" fmla="*/ 51 h 131"/>
                      <a:gd name="T60" fmla="*/ 56 w 147"/>
                      <a:gd name="T61" fmla="*/ 51 h 131"/>
                      <a:gd name="T62" fmla="*/ 55 w 147"/>
                      <a:gd name="T63" fmla="*/ 50 h 131"/>
                      <a:gd name="T64" fmla="*/ 54 w 147"/>
                      <a:gd name="T65" fmla="*/ 42 h 131"/>
                      <a:gd name="T66" fmla="*/ 75 w 147"/>
                      <a:gd name="T67" fmla="*/ 22 h 131"/>
                      <a:gd name="T68" fmla="*/ 96 w 147"/>
                      <a:gd name="T69" fmla="*/ 42 h 131"/>
                      <a:gd name="T70" fmla="*/ 79 w 147"/>
                      <a:gd name="T7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1">
                        <a:moveTo>
                          <a:pt x="73" y="0"/>
                        </a:moveTo>
                        <a:cubicBezTo>
                          <a:pt x="33" y="0"/>
                          <a:pt x="0" y="22"/>
                          <a:pt x="0" y="48"/>
                        </a:cubicBezTo>
                        <a:cubicBezTo>
                          <a:pt x="0" y="69"/>
                          <a:pt x="21" y="87"/>
                          <a:pt x="50" y="93"/>
                        </a:cubicBezTo>
                        <a:cubicBezTo>
                          <a:pt x="49" y="103"/>
                          <a:pt x="44" y="121"/>
                          <a:pt x="21" y="128"/>
                        </a:cubicBezTo>
                        <a:cubicBezTo>
                          <a:pt x="21" y="128"/>
                          <a:pt x="62" y="131"/>
                          <a:pt x="94" y="94"/>
                        </a:cubicBezTo>
                        <a:cubicBezTo>
                          <a:pt x="125" y="88"/>
                          <a:pt x="147" y="70"/>
                          <a:pt x="147" y="48"/>
                        </a:cubicBezTo>
                        <a:cubicBezTo>
                          <a:pt x="147" y="22"/>
                          <a:pt x="114" y="0"/>
                          <a:pt x="73" y="0"/>
                        </a:cubicBezTo>
                        <a:close/>
                        <a:moveTo>
                          <a:pt x="75" y="88"/>
                        </a:moveTo>
                        <a:cubicBezTo>
                          <a:pt x="72" y="88"/>
                          <a:pt x="70" y="86"/>
                          <a:pt x="70" y="83"/>
                        </a:cubicBezTo>
                        <a:cubicBezTo>
                          <a:pt x="70" y="81"/>
                          <a:pt x="72" y="79"/>
                          <a:pt x="75" y="79"/>
                        </a:cubicBezTo>
                        <a:cubicBezTo>
                          <a:pt x="77" y="79"/>
                          <a:pt x="79" y="81"/>
                          <a:pt x="79" y="83"/>
                        </a:cubicBezTo>
                        <a:cubicBezTo>
                          <a:pt x="79" y="86"/>
                          <a:pt x="77" y="88"/>
                          <a:pt x="75" y="88"/>
                        </a:cubicBezTo>
                        <a:close/>
                        <a:moveTo>
                          <a:pt x="79" y="62"/>
                        </a:moveTo>
                        <a:cubicBezTo>
                          <a:pt x="79" y="71"/>
                          <a:pt x="79" y="71"/>
                          <a:pt x="79" y="71"/>
                        </a:cubicBezTo>
                        <a:cubicBezTo>
                          <a:pt x="79" y="74"/>
                          <a:pt x="77" y="76"/>
                          <a:pt x="75" y="76"/>
                        </a:cubicBezTo>
                        <a:cubicBezTo>
                          <a:pt x="72" y="76"/>
                          <a:pt x="70" y="74"/>
                          <a:pt x="70" y="71"/>
                        </a:cubicBezTo>
                        <a:cubicBezTo>
                          <a:pt x="70" y="59"/>
                          <a:pt x="70" y="59"/>
                          <a:pt x="70" y="59"/>
                        </a:cubicBezTo>
                        <a:cubicBezTo>
                          <a:pt x="70" y="56"/>
                          <a:pt x="72" y="54"/>
                          <a:pt x="75" y="54"/>
                        </a:cubicBezTo>
                        <a:cubicBezTo>
                          <a:pt x="75" y="54"/>
                          <a:pt x="75" y="54"/>
                          <a:pt x="75" y="54"/>
                        </a:cubicBezTo>
                        <a:cubicBezTo>
                          <a:pt x="75" y="54"/>
                          <a:pt x="75" y="54"/>
                          <a:pt x="75" y="54"/>
                        </a:cubicBezTo>
                        <a:cubicBezTo>
                          <a:pt x="82" y="54"/>
                          <a:pt x="87" y="49"/>
                          <a:pt x="87" y="42"/>
                        </a:cubicBezTo>
                        <a:cubicBezTo>
                          <a:pt x="87" y="36"/>
                          <a:pt x="82" y="30"/>
                          <a:pt x="75" y="30"/>
                        </a:cubicBezTo>
                        <a:cubicBezTo>
                          <a:pt x="68" y="30"/>
                          <a:pt x="63" y="36"/>
                          <a:pt x="63" y="42"/>
                        </a:cubicBezTo>
                        <a:cubicBezTo>
                          <a:pt x="63" y="44"/>
                          <a:pt x="63" y="45"/>
                          <a:pt x="64" y="47"/>
                        </a:cubicBezTo>
                        <a:cubicBezTo>
                          <a:pt x="64" y="47"/>
                          <a:pt x="64" y="47"/>
                          <a:pt x="64" y="47"/>
                        </a:cubicBezTo>
                        <a:cubicBezTo>
                          <a:pt x="64" y="47"/>
                          <a:pt x="64" y="47"/>
                          <a:pt x="64" y="47"/>
                        </a:cubicBezTo>
                        <a:cubicBezTo>
                          <a:pt x="64" y="47"/>
                          <a:pt x="64" y="48"/>
                          <a:pt x="64" y="49"/>
                        </a:cubicBezTo>
                        <a:cubicBezTo>
                          <a:pt x="64" y="51"/>
                          <a:pt x="62" y="53"/>
                          <a:pt x="60" y="53"/>
                        </a:cubicBezTo>
                        <a:cubicBezTo>
                          <a:pt x="58" y="53"/>
                          <a:pt x="56" y="52"/>
                          <a:pt x="56" y="51"/>
                        </a:cubicBezTo>
                        <a:cubicBezTo>
                          <a:pt x="56" y="51"/>
                          <a:pt x="56" y="51"/>
                          <a:pt x="56" y="51"/>
                        </a:cubicBezTo>
                        <a:cubicBezTo>
                          <a:pt x="56" y="51"/>
                          <a:pt x="56" y="51"/>
                          <a:pt x="56" y="51"/>
                        </a:cubicBezTo>
                        <a:cubicBezTo>
                          <a:pt x="55" y="50"/>
                          <a:pt x="55" y="50"/>
                          <a:pt x="55" y="50"/>
                        </a:cubicBezTo>
                        <a:cubicBezTo>
                          <a:pt x="54" y="47"/>
                          <a:pt x="54" y="45"/>
                          <a:pt x="54" y="42"/>
                        </a:cubicBezTo>
                        <a:cubicBezTo>
                          <a:pt x="54" y="31"/>
                          <a:pt x="63" y="22"/>
                          <a:pt x="75" y="22"/>
                        </a:cubicBezTo>
                        <a:cubicBezTo>
                          <a:pt x="87" y="22"/>
                          <a:pt x="96" y="31"/>
                          <a:pt x="96" y="42"/>
                        </a:cubicBezTo>
                        <a:cubicBezTo>
                          <a:pt x="96" y="52"/>
                          <a:pt x="89" y="61"/>
                          <a:pt x="79" y="6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21" name="PA-任意多边形 1050"/>
                  <p:cNvSpPr>
                    <a:spLocks noEditPoints="1"/>
                  </p:cNvSpPr>
                  <p:nvPr>
                    <p:custDataLst>
                      <p:tags r:id="rId8"/>
                    </p:custDataLst>
                  </p:nvPr>
                </p:nvSpPr>
                <p:spPr bwMode="auto">
                  <a:xfrm>
                    <a:off x="5173204" y="3610873"/>
                    <a:ext cx="203597" cy="183356"/>
                  </a:xfrm>
                  <a:custGeom>
                    <a:avLst/>
                    <a:gdLst>
                      <a:gd name="T0" fmla="*/ 106 w 106"/>
                      <a:gd name="T1" fmla="*/ 35 h 95"/>
                      <a:gd name="T2" fmla="*/ 52 w 106"/>
                      <a:gd name="T3" fmla="*/ 0 h 95"/>
                      <a:gd name="T4" fmla="*/ 0 w 106"/>
                      <a:gd name="T5" fmla="*/ 26 h 95"/>
                      <a:gd name="T6" fmla="*/ 51 w 106"/>
                      <a:gd name="T7" fmla="*/ 76 h 95"/>
                      <a:gd name="T8" fmla="*/ 51 w 106"/>
                      <a:gd name="T9" fmla="*/ 81 h 95"/>
                      <a:gd name="T10" fmla="*/ 91 w 106"/>
                      <a:gd name="T11" fmla="*/ 94 h 95"/>
                      <a:gd name="T12" fmla="*/ 69 w 106"/>
                      <a:gd name="T13" fmla="*/ 68 h 95"/>
                      <a:gd name="T14" fmla="*/ 106 w 106"/>
                      <a:gd name="T15" fmla="*/ 35 h 95"/>
                      <a:gd name="T16" fmla="*/ 51 w 106"/>
                      <a:gd name="T17" fmla="*/ 20 h 95"/>
                      <a:gd name="T18" fmla="*/ 56 w 106"/>
                      <a:gd name="T19" fmla="*/ 15 h 95"/>
                      <a:gd name="T20" fmla="*/ 61 w 106"/>
                      <a:gd name="T21" fmla="*/ 20 h 95"/>
                      <a:gd name="T22" fmla="*/ 61 w 106"/>
                      <a:gd name="T23" fmla="*/ 39 h 95"/>
                      <a:gd name="T24" fmla="*/ 56 w 106"/>
                      <a:gd name="T25" fmla="*/ 44 h 95"/>
                      <a:gd name="T26" fmla="*/ 51 w 106"/>
                      <a:gd name="T27" fmla="*/ 39 h 95"/>
                      <a:gd name="T28" fmla="*/ 51 w 106"/>
                      <a:gd name="T29" fmla="*/ 20 h 95"/>
                      <a:gd name="T30" fmla="*/ 56 w 106"/>
                      <a:gd name="T31" fmla="*/ 56 h 95"/>
                      <a:gd name="T32" fmla="*/ 51 w 106"/>
                      <a:gd name="T33" fmla="*/ 51 h 95"/>
                      <a:gd name="T34" fmla="*/ 56 w 106"/>
                      <a:gd name="T35" fmla="*/ 46 h 95"/>
                      <a:gd name="T36" fmla="*/ 62 w 106"/>
                      <a:gd name="T37" fmla="*/ 51 h 95"/>
                      <a:gd name="T38" fmla="*/ 56 w 106"/>
                      <a:gd name="T39"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106" y="35"/>
                        </a:moveTo>
                        <a:cubicBezTo>
                          <a:pt x="106" y="16"/>
                          <a:pt x="82" y="0"/>
                          <a:pt x="52" y="0"/>
                        </a:cubicBezTo>
                        <a:cubicBezTo>
                          <a:pt x="27" y="0"/>
                          <a:pt x="6" y="11"/>
                          <a:pt x="0" y="26"/>
                        </a:cubicBezTo>
                        <a:cubicBezTo>
                          <a:pt x="30" y="34"/>
                          <a:pt x="51" y="53"/>
                          <a:pt x="51" y="76"/>
                        </a:cubicBezTo>
                        <a:cubicBezTo>
                          <a:pt x="51" y="78"/>
                          <a:pt x="51" y="79"/>
                          <a:pt x="51" y="81"/>
                        </a:cubicBezTo>
                        <a:cubicBezTo>
                          <a:pt x="71" y="95"/>
                          <a:pt x="91" y="94"/>
                          <a:pt x="91" y="94"/>
                        </a:cubicBezTo>
                        <a:cubicBezTo>
                          <a:pt x="74" y="88"/>
                          <a:pt x="70" y="75"/>
                          <a:pt x="69" y="68"/>
                        </a:cubicBezTo>
                        <a:cubicBezTo>
                          <a:pt x="91" y="64"/>
                          <a:pt x="106" y="51"/>
                          <a:pt x="106" y="35"/>
                        </a:cubicBezTo>
                        <a:close/>
                        <a:moveTo>
                          <a:pt x="51" y="20"/>
                        </a:moveTo>
                        <a:cubicBezTo>
                          <a:pt x="51" y="18"/>
                          <a:pt x="54" y="15"/>
                          <a:pt x="56" y="15"/>
                        </a:cubicBezTo>
                        <a:cubicBezTo>
                          <a:pt x="59" y="15"/>
                          <a:pt x="61" y="18"/>
                          <a:pt x="61" y="20"/>
                        </a:cubicBezTo>
                        <a:cubicBezTo>
                          <a:pt x="61" y="39"/>
                          <a:pt x="61" y="39"/>
                          <a:pt x="61" y="39"/>
                        </a:cubicBezTo>
                        <a:cubicBezTo>
                          <a:pt x="61" y="41"/>
                          <a:pt x="59" y="44"/>
                          <a:pt x="56" y="44"/>
                        </a:cubicBezTo>
                        <a:cubicBezTo>
                          <a:pt x="54" y="44"/>
                          <a:pt x="51" y="41"/>
                          <a:pt x="51" y="39"/>
                        </a:cubicBezTo>
                        <a:lnTo>
                          <a:pt x="51" y="20"/>
                        </a:lnTo>
                        <a:close/>
                        <a:moveTo>
                          <a:pt x="56" y="56"/>
                        </a:moveTo>
                        <a:cubicBezTo>
                          <a:pt x="54" y="56"/>
                          <a:pt x="51" y="54"/>
                          <a:pt x="51" y="51"/>
                        </a:cubicBezTo>
                        <a:cubicBezTo>
                          <a:pt x="51" y="49"/>
                          <a:pt x="54" y="46"/>
                          <a:pt x="56" y="46"/>
                        </a:cubicBezTo>
                        <a:cubicBezTo>
                          <a:pt x="59" y="46"/>
                          <a:pt x="62" y="49"/>
                          <a:pt x="62" y="51"/>
                        </a:cubicBezTo>
                        <a:cubicBezTo>
                          <a:pt x="62" y="54"/>
                          <a:pt x="59" y="56"/>
                          <a:pt x="56" y="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grpSp>
        <p:grpSp>
          <p:nvGrpSpPr>
            <p:cNvPr id="42" name="组合 41"/>
            <p:cNvGrpSpPr/>
            <p:nvPr/>
          </p:nvGrpSpPr>
          <p:grpSpPr>
            <a:xfrm>
              <a:off x="6638" y="2257"/>
              <a:ext cx="2212" cy="3653"/>
              <a:chOff x="7698" y="2357"/>
              <a:chExt cx="2212" cy="3653"/>
            </a:xfrm>
          </p:grpSpPr>
          <p:grpSp>
            <p:nvGrpSpPr>
              <p:cNvPr id="35" name="组合 34"/>
              <p:cNvGrpSpPr/>
              <p:nvPr/>
            </p:nvGrpSpPr>
            <p:grpSpPr>
              <a:xfrm>
                <a:off x="8170" y="2357"/>
                <a:ext cx="1268" cy="1268"/>
                <a:chOff x="14827" y="3187"/>
                <a:chExt cx="1268" cy="1268"/>
              </a:xfrm>
            </p:grpSpPr>
            <p:sp>
              <p:nvSpPr>
                <p:cNvPr id="33" name="圆角矩形 32"/>
                <p:cNvSpPr/>
                <p:nvPr/>
              </p:nvSpPr>
              <p:spPr>
                <a:xfrm>
                  <a:off x="14827" y="3187"/>
                  <a:ext cx="1268" cy="1268"/>
                </a:xfrm>
                <a:prstGeom prst="roundRect">
                  <a:avLst/>
                </a:prstGeom>
                <a:solidFill>
                  <a:srgbClr val="AC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05" name="PA-A000320141231G16PPSH-2606"/>
                <p:cNvSpPr/>
                <p:nvPr>
                  <p:custDataLst>
                    <p:tags r:id="rId5"/>
                  </p:custDataLst>
                </p:nvPr>
              </p:nvSpPr>
              <p:spPr bwMode="auto">
                <a:xfrm>
                  <a:off x="15156" y="3516"/>
                  <a:ext cx="611" cy="61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黑体" panose="02010609060101010101" charset="-122"/>
                    <a:ea typeface="黑体" panose="02010609060101010101" charset="-122"/>
                    <a:cs typeface="+mn-cs"/>
                  </a:endParaRPr>
                </a:p>
              </p:txBody>
            </p:sp>
          </p:grpSp>
          <p:sp>
            <p:nvSpPr>
              <p:cNvPr id="37" name="MH_Desc_1"/>
              <p:cNvSpPr>
                <a:spLocks noChangeArrowheads="1"/>
              </p:cNvSpPr>
              <p:nvPr>
                <p:custDataLst>
                  <p:tags r:id="rId4"/>
                </p:custDataLst>
              </p:nvPr>
            </p:nvSpPr>
            <p:spPr bwMode="auto">
              <a:xfrm>
                <a:off x="7698"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grpSp>
          <p:nvGrpSpPr>
            <p:cNvPr id="43" name="组合 42"/>
            <p:cNvGrpSpPr/>
            <p:nvPr/>
          </p:nvGrpSpPr>
          <p:grpSpPr>
            <a:xfrm>
              <a:off x="10308" y="2257"/>
              <a:ext cx="2212" cy="3653"/>
              <a:chOff x="11304" y="2357"/>
              <a:chExt cx="2212" cy="3653"/>
            </a:xfrm>
          </p:grpSpPr>
          <p:grpSp>
            <p:nvGrpSpPr>
              <p:cNvPr id="4" name="组合 3"/>
              <p:cNvGrpSpPr/>
              <p:nvPr/>
            </p:nvGrpSpPr>
            <p:grpSpPr>
              <a:xfrm>
                <a:off x="11776" y="2357"/>
                <a:ext cx="1268" cy="1268"/>
                <a:chOff x="8912" y="394"/>
                <a:chExt cx="1268" cy="1268"/>
              </a:xfrm>
            </p:grpSpPr>
            <p:sp>
              <p:nvSpPr>
                <p:cNvPr id="9" name="圆角矩形 8"/>
                <p:cNvSpPr/>
                <p:nvPr/>
              </p:nvSpPr>
              <p:spPr>
                <a:xfrm>
                  <a:off x="8912" y="394"/>
                  <a:ext cx="1268" cy="1268"/>
                </a:xfrm>
                <a:prstGeom prst="roundRect">
                  <a:avLst/>
                </a:prstGeom>
                <a:solidFill>
                  <a:srgbClr val="7C7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9" name="PA-A000320141219B49PPSH-4817"/>
                <p:cNvSpPr/>
                <p:nvPr>
                  <p:custDataLst>
                    <p:tags r:id="rId3"/>
                  </p:custDataLst>
                </p:nvPr>
              </p:nvSpPr>
              <p:spPr>
                <a:xfrm flipH="1">
                  <a:off x="9177" y="759"/>
                  <a:ext cx="653" cy="462"/>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黑体" panose="02010609060101010101" charset="-122"/>
                    <a:ea typeface="黑体" panose="02010609060101010101" charset="-122"/>
                    <a:cs typeface="+mn-cs"/>
                  </a:endParaRPr>
                </a:p>
              </p:txBody>
            </p:sp>
          </p:grpSp>
          <p:sp>
            <p:nvSpPr>
              <p:cNvPr id="39" name="MH_Desc_1"/>
              <p:cNvSpPr>
                <a:spLocks noChangeArrowheads="1"/>
              </p:cNvSpPr>
              <p:nvPr>
                <p:custDataLst>
                  <p:tags r:id="rId2"/>
                </p:custDataLst>
              </p:nvPr>
            </p:nvSpPr>
            <p:spPr bwMode="auto">
              <a:xfrm>
                <a:off x="11304"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grpSp>
          <p:nvGrpSpPr>
            <p:cNvPr id="11" name="组合 10"/>
            <p:cNvGrpSpPr/>
            <p:nvPr/>
          </p:nvGrpSpPr>
          <p:grpSpPr>
            <a:xfrm>
              <a:off x="13978" y="2258"/>
              <a:ext cx="2212" cy="3652"/>
              <a:chOff x="15022" y="2367"/>
              <a:chExt cx="2212" cy="3652"/>
            </a:xfrm>
          </p:grpSpPr>
          <p:grpSp>
            <p:nvGrpSpPr>
              <p:cNvPr id="2" name="组合 1"/>
              <p:cNvGrpSpPr/>
              <p:nvPr/>
            </p:nvGrpSpPr>
            <p:grpSpPr>
              <a:xfrm>
                <a:off x="15022" y="2367"/>
                <a:ext cx="2212" cy="3653"/>
                <a:chOff x="11304" y="2357"/>
                <a:chExt cx="2212" cy="3653"/>
              </a:xfrm>
            </p:grpSpPr>
            <p:sp>
              <p:nvSpPr>
                <p:cNvPr id="6" name="圆角矩形 5"/>
                <p:cNvSpPr/>
                <p:nvPr/>
              </p:nvSpPr>
              <p:spPr>
                <a:xfrm>
                  <a:off x="11776" y="2357"/>
                  <a:ext cx="1268" cy="1268"/>
                </a:xfrm>
                <a:prstGeom prst="roundRect">
                  <a:avLst/>
                </a:prstGeom>
                <a:solidFill>
                  <a:srgbClr val="D9D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8" name="MH_Desc_1"/>
                <p:cNvSpPr>
                  <a:spLocks noChangeArrowheads="1"/>
                </p:cNvSpPr>
                <p:nvPr>
                  <p:custDataLst>
                    <p:tags r:id="rId1"/>
                  </p:custDataLst>
                </p:nvPr>
              </p:nvSpPr>
              <p:spPr bwMode="auto">
                <a:xfrm>
                  <a:off x="11304"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sp>
            <p:nvSpPr>
              <p:cNvPr id="150" name="PA-A000320141217C62PPSH-1876"/>
              <p:cNvSpPr/>
              <p:nvPr/>
            </p:nvSpPr>
            <p:spPr bwMode="auto">
              <a:xfrm>
                <a:off x="15775" y="2748"/>
                <a:ext cx="746" cy="41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等线" panose="02010600030101010101" pitchFamily="2" charset="-122"/>
                  <a:cs typeface="+mn-cs"/>
                </a:endParaRPr>
              </a:p>
            </p:txBody>
          </p:sp>
        </p:grpSp>
      </p:grpSp>
      <p:sp>
        <p:nvSpPr>
          <p:cNvPr id="14" name="梯形 13"/>
          <p:cNvSpPr/>
          <p:nvPr/>
        </p:nvSpPr>
        <p:spPr>
          <a:xfrm rot="5400000">
            <a:off x="-143510" y="539115"/>
            <a:ext cx="545465" cy="258445"/>
          </a:xfrm>
          <a:prstGeom prst="trapezoid">
            <a:avLst>
              <a:gd name="adj" fmla="val 20638"/>
            </a:avLst>
          </a:prstGeom>
          <a:solidFill>
            <a:srgbClr val="ACD0CE"/>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advClick="0">
        <p:fade/>
      </p:transition>
    </mc:Choice>
    <mc:Fallback xmlns="">
      <p:transition spd="med"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组合 47"/>
          <p:cNvGrpSpPr/>
          <p:nvPr/>
        </p:nvGrpSpPr>
        <p:grpSpPr>
          <a:xfrm>
            <a:off x="-5715" y="-3175"/>
            <a:ext cx="12206605" cy="6858000"/>
            <a:chOff x="-9" y="-5"/>
            <a:chExt cx="19223" cy="10800"/>
          </a:xfrm>
        </p:grpSpPr>
        <p:pic>
          <p:nvPicPr>
            <p:cNvPr id="53" name="图片 52" descr="5a55ec58a7f4d"/>
            <p:cNvPicPr>
              <a:picLocks noChangeAspect="1"/>
            </p:cNvPicPr>
            <p:nvPr/>
          </p:nvPicPr>
          <p:blipFill>
            <a:blip r:embed="rId6">
              <a:lum bright="12000"/>
            </a:blip>
            <a:srcRect l="20046" t="56047" r="177" b="89"/>
            <a:stretch>
              <a:fillRect/>
            </a:stretch>
          </p:blipFill>
          <p:spPr>
            <a:xfrm rot="16200000">
              <a:off x="12097" y="88"/>
              <a:ext cx="7211" cy="7025"/>
            </a:xfrm>
            <a:prstGeom prst="rect">
              <a:avLst/>
            </a:prstGeom>
          </p:spPr>
        </p:pic>
        <p:pic>
          <p:nvPicPr>
            <p:cNvPr id="15" name="图片 14" descr="5a55ec58a7f4d"/>
            <p:cNvPicPr>
              <a:picLocks noChangeAspect="1"/>
            </p:cNvPicPr>
            <p:nvPr/>
          </p:nvPicPr>
          <p:blipFill>
            <a:blip r:embed="rId6">
              <a:lum bright="12000"/>
            </a:blip>
            <a:srcRect l="323" t="56427" r="79917" b="18169"/>
            <a:stretch>
              <a:fillRect/>
            </a:stretch>
          </p:blipFill>
          <p:spPr>
            <a:xfrm rot="16200000">
              <a:off x="1361" y="7281"/>
              <a:ext cx="2144" cy="4884"/>
            </a:xfrm>
            <a:prstGeom prst="rect">
              <a:avLst/>
            </a:prstGeom>
          </p:spPr>
        </p:pic>
      </p:grpSp>
      <p:sp>
        <p:nvSpPr>
          <p:cNvPr id="50" name="文本框 49"/>
          <p:cNvSpPr txBox="1"/>
          <p:nvPr/>
        </p:nvSpPr>
        <p:spPr>
          <a:xfrm>
            <a:off x="440690" y="408940"/>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年劣势业务分析对比</a:t>
            </a:r>
            <a:endPar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70" name="组合 69"/>
          <p:cNvGrpSpPr/>
          <p:nvPr/>
        </p:nvGrpSpPr>
        <p:grpSpPr>
          <a:xfrm>
            <a:off x="6764020" y="2127885"/>
            <a:ext cx="3792855" cy="1118235"/>
            <a:chOff x="1897" y="3524"/>
            <a:chExt cx="5677" cy="1761"/>
          </a:xfrm>
        </p:grpSpPr>
        <p:sp>
          <p:nvSpPr>
            <p:cNvPr id="71" name="文本框 70"/>
            <p:cNvSpPr txBox="1"/>
            <p:nvPr>
              <p:custDataLst>
                <p:tags r:id="rId3"/>
              </p:custDataLst>
            </p:nvPr>
          </p:nvSpPr>
          <p:spPr>
            <a:xfrm>
              <a:off x="2099" y="3524"/>
              <a:ext cx="2475" cy="475"/>
            </a:xfrm>
            <a:prstGeom prst="rect">
              <a:avLst/>
            </a:prstGeom>
            <a:solidFill>
              <a:srgbClr val="F26D5C"/>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72" name="组合 71"/>
            <p:cNvGrpSpPr/>
            <p:nvPr/>
          </p:nvGrpSpPr>
          <p:grpSpPr>
            <a:xfrm>
              <a:off x="1897" y="3963"/>
              <a:ext cx="5677" cy="1322"/>
              <a:chOff x="2267" y="3963"/>
              <a:chExt cx="5306" cy="1322"/>
            </a:xfrm>
          </p:grpSpPr>
          <p:sp>
            <p:nvSpPr>
              <p:cNvPr id="3078" name="文本框 25"/>
              <p:cNvSpPr txBox="1">
                <a:spLocks noChangeArrowheads="1"/>
              </p:cNvSpPr>
              <p:nvPr>
                <p:custDataLst>
                  <p:tags r:id="rId4"/>
                </p:custDataLst>
              </p:nvPr>
            </p:nvSpPr>
            <p:spPr bwMode="auto">
              <a:xfrm>
                <a:off x="2284" y="3963"/>
                <a:ext cx="4869"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rPr>
                  <a:t>只修改数据图表里面的系列二</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rPr>
                  <a:t>数据即可，无需改动系列一的数据。</a:t>
                </a:r>
              </a:p>
            </p:txBody>
          </p:sp>
          <p:sp>
            <p:nvSpPr>
              <p:cNvPr id="74" name="文本框 73"/>
              <p:cNvSpPr txBox="1"/>
              <p:nvPr/>
            </p:nvSpPr>
            <p:spPr>
              <a:xfrm>
                <a:off x="2267" y="4705"/>
                <a:ext cx="5306" cy="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grpSp>
        <p:nvGrpSpPr>
          <p:cNvPr id="75" name="组合 74"/>
          <p:cNvGrpSpPr/>
          <p:nvPr/>
        </p:nvGrpSpPr>
        <p:grpSpPr>
          <a:xfrm>
            <a:off x="6764020" y="3886835"/>
            <a:ext cx="3792855" cy="1118235"/>
            <a:chOff x="1897" y="3524"/>
            <a:chExt cx="5677" cy="1761"/>
          </a:xfrm>
        </p:grpSpPr>
        <p:sp>
          <p:nvSpPr>
            <p:cNvPr id="76" name="文本框 75"/>
            <p:cNvSpPr txBox="1"/>
            <p:nvPr>
              <p:custDataLst>
                <p:tags r:id="rId1"/>
              </p:custDataLst>
            </p:nvPr>
          </p:nvSpPr>
          <p:spPr>
            <a:xfrm>
              <a:off x="2099" y="3524"/>
              <a:ext cx="2475" cy="475"/>
            </a:xfrm>
            <a:prstGeom prst="rect">
              <a:avLst/>
            </a:prstGeom>
            <a:solidFill>
              <a:srgbClr val="F8695F"/>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white"/>
                  </a:solidFill>
                  <a:effectLst/>
                  <a:uLnTx/>
                  <a:uFillTx/>
                  <a:latin typeface="黑体" panose="02010609060101010101" charset="-122"/>
                  <a:ea typeface="黑体" panose="02010609060101010101" charset="-122"/>
                  <a:cs typeface="+mn-lt"/>
                </a:rPr>
                <a:t>使用方法如下</a:t>
              </a:r>
            </a:p>
          </p:txBody>
        </p:sp>
        <p:grpSp>
          <p:nvGrpSpPr>
            <p:cNvPr id="77" name="组合 76"/>
            <p:cNvGrpSpPr/>
            <p:nvPr/>
          </p:nvGrpSpPr>
          <p:grpSpPr>
            <a:xfrm>
              <a:off x="1897" y="3963"/>
              <a:ext cx="5677" cy="1322"/>
              <a:chOff x="2267" y="3963"/>
              <a:chExt cx="5306" cy="1322"/>
            </a:xfrm>
          </p:grpSpPr>
          <p:sp>
            <p:nvSpPr>
              <p:cNvPr id="78" name="文本框 25"/>
              <p:cNvSpPr txBox="1">
                <a:spLocks noChangeArrowheads="1"/>
              </p:cNvSpPr>
              <p:nvPr>
                <p:custDataLst>
                  <p:tags r:id="rId2"/>
                </p:custDataLst>
              </p:nvPr>
            </p:nvSpPr>
            <p:spPr bwMode="auto">
              <a:xfrm>
                <a:off x="2284" y="3963"/>
                <a:ext cx="4869"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sym typeface="+mn-ea"/>
                  </a:rPr>
                  <a:t>只修改数据图表里面的系列二</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sym typeface="+mn-ea"/>
                  </a:rPr>
                  <a:t>数据即可，无需改动系列一的数据。</a:t>
                </a:r>
                <a:endParaRPr kumimoji="0" lang="zh-CN" altLang="zh-CN"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endParaRPr>
              </a:p>
            </p:txBody>
          </p:sp>
          <p:sp>
            <p:nvSpPr>
              <p:cNvPr id="79" name="文本框 78"/>
              <p:cNvSpPr txBox="1"/>
              <p:nvPr/>
            </p:nvSpPr>
            <p:spPr>
              <a:xfrm>
                <a:off x="2267" y="4705"/>
                <a:ext cx="5306" cy="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65000"/>
                        <a:lumOff val="3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cxnSp>
        <p:nvCxnSpPr>
          <p:cNvPr id="80" name="直接连接符 79"/>
          <p:cNvCxnSpPr/>
          <p:nvPr/>
        </p:nvCxnSpPr>
        <p:spPr>
          <a:xfrm>
            <a:off x="6092825" y="2163445"/>
            <a:ext cx="0" cy="320802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五边形 80"/>
          <p:cNvSpPr/>
          <p:nvPr/>
        </p:nvSpPr>
        <p:spPr>
          <a:xfrm>
            <a:off x="0" y="390525"/>
            <a:ext cx="405130" cy="474980"/>
          </a:xfrm>
          <a:prstGeom prst="homePlate">
            <a:avLst/>
          </a:prstGeom>
          <a:solidFill>
            <a:srgbClr val="F2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aphicFrame>
        <p:nvGraphicFramePr>
          <p:cNvPr id="5" name="图表 4"/>
          <p:cNvGraphicFramePr/>
          <p:nvPr>
            <p:extLst>
              <p:ext uri="{D42A27DB-BD31-4B8C-83A1-F6EECF244321}">
                <p14:modId xmlns:p14="http://schemas.microsoft.com/office/powerpoint/2010/main" val="334455536"/>
              </p:ext>
            </p:extLst>
          </p:nvPr>
        </p:nvGraphicFramePr>
        <p:xfrm>
          <a:off x="1577975" y="2199005"/>
          <a:ext cx="4140835" cy="310578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ransition advClick="0">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4042379706"/>
              </p:ext>
            </p:extLst>
          </p:nvPr>
        </p:nvGraphicFramePr>
        <p:xfrm>
          <a:off x="4594225" y="4395470"/>
          <a:ext cx="7032625" cy="2065020"/>
        </p:xfrm>
        <a:graphic>
          <a:graphicData uri="http://schemas.openxmlformats.org/drawingml/2006/chart">
            <c:chart xmlns:c="http://schemas.openxmlformats.org/drawingml/2006/chart" xmlns:r="http://schemas.openxmlformats.org/officeDocument/2006/relationships" r:id="rId10"/>
          </a:graphicData>
        </a:graphic>
      </p:graphicFrame>
      <p:grpSp>
        <p:nvGrpSpPr>
          <p:cNvPr id="90" name="组合 89"/>
          <p:cNvGrpSpPr/>
          <p:nvPr/>
        </p:nvGrpSpPr>
        <p:grpSpPr>
          <a:xfrm>
            <a:off x="4709160" y="2926715"/>
            <a:ext cx="3307080" cy="1233805"/>
            <a:chOff x="1040" y="1753"/>
            <a:chExt cx="5208" cy="1943"/>
          </a:xfrm>
        </p:grpSpPr>
        <p:grpSp>
          <p:nvGrpSpPr>
            <p:cNvPr id="67" name="组合 66"/>
            <p:cNvGrpSpPr/>
            <p:nvPr/>
          </p:nvGrpSpPr>
          <p:grpSpPr>
            <a:xfrm>
              <a:off x="1438" y="1753"/>
              <a:ext cx="4810" cy="1943"/>
              <a:chOff x="1897" y="3560"/>
              <a:chExt cx="4572" cy="1943"/>
            </a:xfrm>
          </p:grpSpPr>
          <p:sp>
            <p:nvSpPr>
              <p:cNvPr id="68" name="文本框 67"/>
              <p:cNvSpPr txBox="1"/>
              <p:nvPr>
                <p:custDataLst>
                  <p:tags r:id="rId7"/>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69" name="组合 68"/>
              <p:cNvGrpSpPr/>
              <p:nvPr/>
            </p:nvGrpSpPr>
            <p:grpSpPr>
              <a:xfrm>
                <a:off x="1897" y="3963"/>
                <a:ext cx="4572" cy="1540"/>
                <a:chOff x="2267" y="3963"/>
                <a:chExt cx="4273" cy="1540"/>
              </a:xfrm>
            </p:grpSpPr>
            <p:sp>
              <p:nvSpPr>
                <p:cNvPr id="70" name="文本框 25"/>
                <p:cNvSpPr txBox="1">
                  <a:spLocks noChangeArrowheads="1"/>
                </p:cNvSpPr>
                <p:nvPr>
                  <p:custDataLst>
                    <p:tags r:id="rId8"/>
                  </p:custDataLst>
                </p:nvPr>
              </p:nvSpPr>
              <p:spPr bwMode="auto">
                <a:xfrm>
                  <a:off x="2284" y="3963"/>
                  <a:ext cx="3850"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71" name="文本框 70"/>
                <p:cNvSpPr txBox="1"/>
                <p:nvPr/>
              </p:nvSpPr>
              <p:spPr>
                <a:xfrm>
                  <a:off x="2267" y="4705"/>
                  <a:ext cx="4273"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2" name="矩形 81"/>
            <p:cNvSpPr/>
            <p:nvPr/>
          </p:nvSpPr>
          <p:spPr>
            <a:xfrm>
              <a:off x="1040" y="1852"/>
              <a:ext cx="425" cy="1746"/>
            </a:xfrm>
            <a:prstGeom prst="rect">
              <a:avLst/>
            </a:prstGeom>
            <a:solidFill>
              <a:srgbClr val="3D4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grpSp>
        <p:nvGrpSpPr>
          <p:cNvPr id="89" name="组合 88"/>
          <p:cNvGrpSpPr/>
          <p:nvPr/>
        </p:nvGrpSpPr>
        <p:grpSpPr>
          <a:xfrm>
            <a:off x="4709160" y="1457960"/>
            <a:ext cx="3032125" cy="1233805"/>
            <a:chOff x="6954" y="1753"/>
            <a:chExt cx="4775" cy="1943"/>
          </a:xfrm>
        </p:grpSpPr>
        <p:grpSp>
          <p:nvGrpSpPr>
            <p:cNvPr id="72" name="组合 71"/>
            <p:cNvGrpSpPr/>
            <p:nvPr/>
          </p:nvGrpSpPr>
          <p:grpSpPr>
            <a:xfrm>
              <a:off x="7395" y="1753"/>
              <a:ext cx="4334" cy="1943"/>
              <a:chOff x="1897" y="3560"/>
              <a:chExt cx="4119" cy="1943"/>
            </a:xfrm>
          </p:grpSpPr>
          <p:sp>
            <p:nvSpPr>
              <p:cNvPr id="73" name="文本框 72"/>
              <p:cNvSpPr txBox="1"/>
              <p:nvPr>
                <p:custDataLst>
                  <p:tags r:id="rId5"/>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74" name="组合 73"/>
              <p:cNvGrpSpPr/>
              <p:nvPr/>
            </p:nvGrpSpPr>
            <p:grpSpPr>
              <a:xfrm>
                <a:off x="1897" y="3963"/>
                <a:ext cx="4119" cy="1540"/>
                <a:chOff x="2267" y="3963"/>
                <a:chExt cx="3850" cy="1540"/>
              </a:xfrm>
            </p:grpSpPr>
            <p:sp>
              <p:nvSpPr>
                <p:cNvPr id="75" name="文本框 25"/>
                <p:cNvSpPr txBox="1">
                  <a:spLocks noChangeArrowheads="1"/>
                </p:cNvSpPr>
                <p:nvPr>
                  <p:custDataLst>
                    <p:tags r:id="rId6"/>
                  </p:custDataLst>
                </p:nvPr>
              </p:nvSpPr>
              <p:spPr bwMode="auto">
                <a:xfrm>
                  <a:off x="2284" y="3963"/>
                  <a:ext cx="3833"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76" name="文本框 75"/>
                <p:cNvSpPr txBox="1"/>
                <p:nvPr/>
              </p:nvSpPr>
              <p:spPr>
                <a:xfrm>
                  <a:off x="2267" y="4705"/>
                  <a:ext cx="3754"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3" name="矩形 82"/>
            <p:cNvSpPr/>
            <p:nvPr/>
          </p:nvSpPr>
          <p:spPr>
            <a:xfrm>
              <a:off x="6954" y="1852"/>
              <a:ext cx="425" cy="1746"/>
            </a:xfrm>
            <a:prstGeom prst="rect">
              <a:avLst/>
            </a:prstGeom>
            <a:solidFill>
              <a:srgbClr val="F8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grpSp>
        <p:nvGrpSpPr>
          <p:cNvPr id="88" name="组合 87"/>
          <p:cNvGrpSpPr/>
          <p:nvPr/>
        </p:nvGrpSpPr>
        <p:grpSpPr>
          <a:xfrm>
            <a:off x="8471535" y="1457960"/>
            <a:ext cx="3088640" cy="1233805"/>
            <a:chOff x="12945" y="1753"/>
            <a:chExt cx="4864" cy="1943"/>
          </a:xfrm>
        </p:grpSpPr>
        <p:grpSp>
          <p:nvGrpSpPr>
            <p:cNvPr id="77" name="组合 76"/>
            <p:cNvGrpSpPr/>
            <p:nvPr/>
          </p:nvGrpSpPr>
          <p:grpSpPr>
            <a:xfrm>
              <a:off x="13352" y="1753"/>
              <a:ext cx="4457" cy="1943"/>
              <a:chOff x="1897" y="3560"/>
              <a:chExt cx="4236" cy="1943"/>
            </a:xfrm>
          </p:grpSpPr>
          <p:sp>
            <p:nvSpPr>
              <p:cNvPr id="78" name="文本框 77"/>
              <p:cNvSpPr txBox="1"/>
              <p:nvPr>
                <p:custDataLst>
                  <p:tags r:id="rId3"/>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79" name="组合 78"/>
              <p:cNvGrpSpPr/>
              <p:nvPr/>
            </p:nvGrpSpPr>
            <p:grpSpPr>
              <a:xfrm>
                <a:off x="1897" y="3963"/>
                <a:ext cx="4236" cy="1540"/>
                <a:chOff x="2267" y="3963"/>
                <a:chExt cx="3959" cy="1540"/>
              </a:xfrm>
            </p:grpSpPr>
            <p:sp>
              <p:nvSpPr>
                <p:cNvPr id="80" name="文本框 25"/>
                <p:cNvSpPr txBox="1">
                  <a:spLocks noChangeArrowheads="1"/>
                </p:cNvSpPr>
                <p:nvPr>
                  <p:custDataLst>
                    <p:tags r:id="rId4"/>
                  </p:custDataLst>
                </p:nvPr>
              </p:nvSpPr>
              <p:spPr bwMode="auto">
                <a:xfrm>
                  <a:off x="2284" y="3963"/>
                  <a:ext cx="3942"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81" name="文本框 80"/>
                <p:cNvSpPr txBox="1"/>
                <p:nvPr/>
              </p:nvSpPr>
              <p:spPr>
                <a:xfrm>
                  <a:off x="2267" y="4705"/>
                  <a:ext cx="3597"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4" name="矩形 83"/>
            <p:cNvSpPr/>
            <p:nvPr/>
          </p:nvSpPr>
          <p:spPr>
            <a:xfrm>
              <a:off x="12945" y="1852"/>
              <a:ext cx="425" cy="1746"/>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
        <p:nvSpPr>
          <p:cNvPr id="49" name="文本框 48"/>
          <p:cNvSpPr txBox="1"/>
          <p:nvPr/>
        </p:nvSpPr>
        <p:spPr>
          <a:xfrm>
            <a:off x="528320" y="363220"/>
            <a:ext cx="3948430"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8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8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年产品销量走势</a:t>
            </a:r>
            <a:endParaRPr kumimoji="0" lang="en-US" altLang="zh-CN" sz="28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11" name="组合 10"/>
          <p:cNvGrpSpPr/>
          <p:nvPr/>
        </p:nvGrpSpPr>
        <p:grpSpPr>
          <a:xfrm>
            <a:off x="8471535" y="2926715"/>
            <a:ext cx="3088640" cy="1233805"/>
            <a:chOff x="12945" y="1753"/>
            <a:chExt cx="4864" cy="1943"/>
          </a:xfrm>
        </p:grpSpPr>
        <p:grpSp>
          <p:nvGrpSpPr>
            <p:cNvPr id="12" name="组合 11"/>
            <p:cNvGrpSpPr/>
            <p:nvPr/>
          </p:nvGrpSpPr>
          <p:grpSpPr>
            <a:xfrm>
              <a:off x="13352" y="1753"/>
              <a:ext cx="4457" cy="1943"/>
              <a:chOff x="1897" y="3560"/>
              <a:chExt cx="4236" cy="1943"/>
            </a:xfrm>
          </p:grpSpPr>
          <p:sp>
            <p:nvSpPr>
              <p:cNvPr id="13" name="文本框 12"/>
              <p:cNvSpPr txBox="1"/>
              <p:nvPr>
                <p:custDataLst>
                  <p:tags r:id="rId1"/>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14" name="组合 13"/>
              <p:cNvGrpSpPr/>
              <p:nvPr/>
            </p:nvGrpSpPr>
            <p:grpSpPr>
              <a:xfrm>
                <a:off x="1897" y="3963"/>
                <a:ext cx="4236" cy="1540"/>
                <a:chOff x="2267" y="3963"/>
                <a:chExt cx="3959" cy="1540"/>
              </a:xfrm>
            </p:grpSpPr>
            <p:sp>
              <p:nvSpPr>
                <p:cNvPr id="15" name="文本框 25"/>
                <p:cNvSpPr txBox="1">
                  <a:spLocks noChangeArrowheads="1"/>
                </p:cNvSpPr>
                <p:nvPr>
                  <p:custDataLst>
                    <p:tags r:id="rId2"/>
                  </p:custDataLst>
                </p:nvPr>
              </p:nvSpPr>
              <p:spPr bwMode="auto">
                <a:xfrm>
                  <a:off x="2284" y="3963"/>
                  <a:ext cx="3942"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16" name="文本框 15"/>
                <p:cNvSpPr txBox="1"/>
                <p:nvPr/>
              </p:nvSpPr>
              <p:spPr>
                <a:xfrm>
                  <a:off x="2267" y="4705"/>
                  <a:ext cx="3597"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17" name="矩形 16"/>
            <p:cNvSpPr/>
            <p:nvPr/>
          </p:nvSpPr>
          <p:spPr>
            <a:xfrm>
              <a:off x="12945" y="1852"/>
              <a:ext cx="425" cy="1746"/>
            </a:xfrm>
            <a:prstGeom prst="rect">
              <a:avLst/>
            </a:prstGeom>
            <a:solidFill>
              <a:srgbClr val="8F5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
        <p:nvSpPr>
          <p:cNvPr id="26" name="矩形 25"/>
          <p:cNvSpPr/>
          <p:nvPr/>
        </p:nvSpPr>
        <p:spPr>
          <a:xfrm>
            <a:off x="0" y="-26670"/>
            <a:ext cx="441960" cy="986155"/>
          </a:xfrm>
          <a:prstGeom prst="rect">
            <a:avLst/>
          </a:prstGeom>
          <a:solidFill>
            <a:srgbClr val="F8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250" advClick="0">
        <p:push dir="u"/>
      </p:transition>
    </mc:Choice>
    <mc:Fallback xmlns="">
      <p:transition advClick="0">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graphicFrame>
        <p:nvGraphicFramePr>
          <p:cNvPr id="48" name="Chart 66"/>
          <p:cNvGraphicFramePr/>
          <p:nvPr>
            <p:extLst>
              <p:ext uri="{D42A27DB-BD31-4B8C-83A1-F6EECF244321}">
                <p14:modId xmlns:p14="http://schemas.microsoft.com/office/powerpoint/2010/main" val="1243483277"/>
              </p:ext>
            </p:extLst>
          </p:nvPr>
        </p:nvGraphicFramePr>
        <p:xfrm>
          <a:off x="765494" y="1725127"/>
          <a:ext cx="3734973" cy="4017812"/>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141"/>
          <p:cNvSpPr txBox="1"/>
          <p:nvPr/>
        </p:nvSpPr>
        <p:spPr>
          <a:xfrm>
            <a:off x="5425764" y="1626510"/>
            <a:ext cx="2852075" cy="10770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0" name="TextBox 144"/>
          <p:cNvSpPr txBox="1"/>
          <p:nvPr/>
        </p:nvSpPr>
        <p:spPr>
          <a:xfrm>
            <a:off x="5425764" y="3197101"/>
            <a:ext cx="2852075" cy="10770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1" name="TextBox 146"/>
          <p:cNvSpPr txBox="1"/>
          <p:nvPr/>
        </p:nvSpPr>
        <p:spPr>
          <a:xfrm>
            <a:off x="5425764" y="4665849"/>
            <a:ext cx="2852075" cy="10770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76" name="Freeform 86"/>
          <p:cNvSpPr>
            <a:spLocks noEditPoints="1"/>
          </p:cNvSpPr>
          <p:nvPr/>
        </p:nvSpPr>
        <p:spPr bwMode="auto">
          <a:xfrm>
            <a:off x="2402553" y="3322631"/>
            <a:ext cx="460856" cy="775405"/>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anose="020F0502020204030204"/>
              <a:ea typeface="微软雅黑"/>
              <a:cs typeface="+mn-ea"/>
              <a:sym typeface="+mn-lt"/>
            </a:endParaRPr>
          </a:p>
        </p:txBody>
      </p:sp>
      <p:sp>
        <p:nvSpPr>
          <p:cNvPr id="77" name="Footer Text"/>
          <p:cNvSpPr txBox="1"/>
          <p:nvPr/>
        </p:nvSpPr>
        <p:spPr>
          <a:xfrm>
            <a:off x="8796743" y="1960474"/>
            <a:ext cx="2290357" cy="3692549"/>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kumimoji="0" lang="en-US" altLang="zh-CN"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 </a:t>
            </a:r>
            <a:endParaRPr kumimoji="0" lang="en-US" sz="1333"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18826375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20"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edge">
                                      <p:cBhvr>
                                        <p:cTn id="13" dur="2000"/>
                                        <p:tgtEl>
                                          <p:spTgt spid="48"/>
                                        </p:tgtEl>
                                      </p:cBhvr>
                                    </p:animEffect>
                                  </p:childTnLst>
                                </p:cTn>
                              </p:par>
                              <p:par>
                                <p:cTn id="14" presetID="2" presetClass="entr" presetSubtype="2" accel="50000" decel="5000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1+#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2" accel="50000" decel="50000"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fill="hold"/>
                                        <p:tgtEl>
                                          <p:spTgt spid="70"/>
                                        </p:tgtEl>
                                        <p:attrNameLst>
                                          <p:attrName>ppt_x</p:attrName>
                                        </p:attrNameLst>
                                      </p:cBhvr>
                                      <p:tavLst>
                                        <p:tav tm="0">
                                          <p:val>
                                            <p:strVal val="1+#ppt_w/2"/>
                                          </p:val>
                                        </p:tav>
                                        <p:tav tm="100000">
                                          <p:val>
                                            <p:strVal val="#ppt_x"/>
                                          </p:val>
                                        </p:tav>
                                      </p:tavLst>
                                    </p:anim>
                                    <p:anim calcmode="lin" valueType="num">
                                      <p:cBhvr additive="base">
                                        <p:cTn id="21" dur="500" fill="hold"/>
                                        <p:tgtEl>
                                          <p:spTgt spid="70"/>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1+#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Graphic spid="48" grpId="0">
        <p:bldAsOne/>
      </p:bldGraphic>
      <p:bldP spid="69" grpId="0"/>
      <p:bldP spid="70" grpId="0"/>
      <p:bldP spid="76" grpId="0" animBg="1"/>
      <p:bldP spid="7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3"/>
          <p:cNvGraphicFramePr/>
          <p:nvPr>
            <p:extLst>
              <p:ext uri="{D42A27DB-BD31-4B8C-83A1-F6EECF244321}">
                <p14:modId xmlns:p14="http://schemas.microsoft.com/office/powerpoint/2010/main" val="1384319396"/>
              </p:ext>
            </p:extLst>
          </p:nvPr>
        </p:nvGraphicFramePr>
        <p:xfrm>
          <a:off x="6498407" y="3698304"/>
          <a:ext cx="5358631" cy="16353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
          <p:cNvGraphicFramePr/>
          <p:nvPr>
            <p:extLst>
              <p:ext uri="{D42A27DB-BD31-4B8C-83A1-F6EECF244321}">
                <p14:modId xmlns:p14="http://schemas.microsoft.com/office/powerpoint/2010/main" val="580483126"/>
              </p:ext>
            </p:extLst>
          </p:nvPr>
        </p:nvGraphicFramePr>
        <p:xfrm>
          <a:off x="604617" y="2045970"/>
          <a:ext cx="4364893" cy="3108950"/>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7"/>
          <p:cNvCxnSpPr/>
          <p:nvPr/>
        </p:nvCxnSpPr>
        <p:spPr>
          <a:xfrm>
            <a:off x="1873539" y="5460484"/>
            <a:ext cx="0" cy="743122"/>
          </a:xfrm>
          <a:prstGeom prst="line">
            <a:avLst/>
          </a:prstGeom>
          <a:noFill/>
          <a:ln w="6350" cap="flat" cmpd="sng" algn="ctr">
            <a:solidFill>
              <a:srgbClr val="2B2E36">
                <a:lumMod val="50000"/>
                <a:lumOff val="50000"/>
              </a:srgbClr>
            </a:solidFill>
            <a:prstDash val="dash"/>
            <a:miter lim="800000"/>
          </a:ln>
          <a:effectLst/>
        </p:spPr>
      </p:cxnSp>
      <p:sp>
        <p:nvSpPr>
          <p:cNvPr id="22" name="矩形 21"/>
          <p:cNvSpPr/>
          <p:nvPr/>
        </p:nvSpPr>
        <p:spPr>
          <a:xfrm>
            <a:off x="908633" y="5460484"/>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一季度</a:t>
            </a:r>
          </a:p>
        </p:txBody>
      </p:sp>
      <p:cxnSp>
        <p:nvCxnSpPr>
          <p:cNvPr id="24" name="Straight Connector 7"/>
          <p:cNvCxnSpPr/>
          <p:nvPr/>
        </p:nvCxnSpPr>
        <p:spPr>
          <a:xfrm>
            <a:off x="2926189" y="5460484"/>
            <a:ext cx="0" cy="743122"/>
          </a:xfrm>
          <a:prstGeom prst="line">
            <a:avLst/>
          </a:prstGeom>
          <a:noFill/>
          <a:ln w="6350" cap="flat" cmpd="sng" algn="ctr">
            <a:solidFill>
              <a:srgbClr val="2B2E36">
                <a:lumMod val="50000"/>
                <a:lumOff val="50000"/>
              </a:srgbClr>
            </a:solidFill>
            <a:prstDash val="dash"/>
            <a:miter lim="800000"/>
          </a:ln>
          <a:effectLst/>
        </p:spPr>
      </p:cxnSp>
      <p:sp>
        <p:nvSpPr>
          <p:cNvPr id="25" name="矩形 24"/>
          <p:cNvSpPr/>
          <p:nvPr/>
        </p:nvSpPr>
        <p:spPr>
          <a:xfrm>
            <a:off x="1961283" y="5460484"/>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二季度</a:t>
            </a:r>
          </a:p>
        </p:txBody>
      </p:sp>
      <p:cxnSp>
        <p:nvCxnSpPr>
          <p:cNvPr id="27" name="Straight Connector 7"/>
          <p:cNvCxnSpPr/>
          <p:nvPr/>
        </p:nvCxnSpPr>
        <p:spPr>
          <a:xfrm>
            <a:off x="3978839" y="5460484"/>
            <a:ext cx="0" cy="743122"/>
          </a:xfrm>
          <a:prstGeom prst="line">
            <a:avLst/>
          </a:prstGeom>
          <a:noFill/>
          <a:ln w="6350" cap="flat" cmpd="sng" algn="ctr">
            <a:solidFill>
              <a:srgbClr val="2B2E36">
                <a:lumMod val="50000"/>
                <a:lumOff val="50000"/>
              </a:srgbClr>
            </a:solidFill>
            <a:prstDash val="dash"/>
            <a:miter lim="800000"/>
          </a:ln>
          <a:effectLst/>
        </p:spPr>
      </p:cxnSp>
      <p:sp>
        <p:nvSpPr>
          <p:cNvPr id="28" name="矩形 27"/>
          <p:cNvSpPr/>
          <p:nvPr/>
        </p:nvSpPr>
        <p:spPr>
          <a:xfrm>
            <a:off x="3013933" y="5460484"/>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三季度</a:t>
            </a:r>
          </a:p>
        </p:txBody>
      </p:sp>
      <p:sp>
        <p:nvSpPr>
          <p:cNvPr id="31" name="矩形 30"/>
          <p:cNvSpPr/>
          <p:nvPr/>
        </p:nvSpPr>
        <p:spPr>
          <a:xfrm>
            <a:off x="4066583" y="5460484"/>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rPr>
              <a:t>四季度</a:t>
            </a:r>
          </a:p>
        </p:txBody>
      </p:sp>
      <p:sp>
        <p:nvSpPr>
          <p:cNvPr id="17" name="文本框 16"/>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8" name="文本框 17"/>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2563986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19">
                                            <p:graphicEl>
                                              <a:chart seriesIdx="-3" categoryIdx="-3" bldStep="gridLegend"/>
                                            </p:graphicEl>
                                          </p:spTgt>
                                        </p:tgtEl>
                                        <p:attrNameLst>
                                          <p:attrName>style.visibility</p:attrName>
                                        </p:attrNameLst>
                                      </p:cBhvr>
                                      <p:to>
                                        <p:strVal val="visible"/>
                                      </p:to>
                                    </p:set>
                                    <p:anim calcmode="lin" valueType="num">
                                      <p:cBhvr>
                                        <p:cTn id="14" dur="500" fill="hold"/>
                                        <p:tgtEl>
                                          <p:spTgt spid="19">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19">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19">
                                            <p:graphicEl>
                                              <a:chart seriesIdx="-4" categoryIdx="0" bldStep="category"/>
                                            </p:graphicEl>
                                          </p:spTgt>
                                        </p:tgtEl>
                                        <p:attrNameLst>
                                          <p:attrName>style.visibility</p:attrName>
                                        </p:attrNameLst>
                                      </p:cBhvr>
                                      <p:to>
                                        <p:strVal val="visible"/>
                                      </p:to>
                                    </p:set>
                                    <p:anim calcmode="lin" valueType="num">
                                      <p:cBhvr>
                                        <p:cTn id="18" dur="500" fill="hold"/>
                                        <p:tgtEl>
                                          <p:spTgt spid="19">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9" dur="500" fill="hold"/>
                                        <p:tgtEl>
                                          <p:spTgt spid="19">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19">
                                            <p:graphicEl>
                                              <a:chart seriesIdx="-4" categoryIdx="1" bldStep="category"/>
                                            </p:graphicEl>
                                          </p:spTgt>
                                        </p:tgtEl>
                                        <p:attrNameLst>
                                          <p:attrName>style.visibility</p:attrName>
                                        </p:attrNameLst>
                                      </p:cBhvr>
                                      <p:to>
                                        <p:strVal val="visible"/>
                                      </p:to>
                                    </p:set>
                                    <p:anim calcmode="lin" valueType="num">
                                      <p:cBhvr>
                                        <p:cTn id="22" dur="500" fill="hold"/>
                                        <p:tgtEl>
                                          <p:spTgt spid="19">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3" dur="500" fill="hold"/>
                                        <p:tgtEl>
                                          <p:spTgt spid="19">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00"/>
                                  </p:stCondLst>
                                  <p:childTnLst>
                                    <p:set>
                                      <p:cBhvr>
                                        <p:cTn id="25" dur="1" fill="hold">
                                          <p:stCondLst>
                                            <p:cond delay="0"/>
                                          </p:stCondLst>
                                        </p:cTn>
                                        <p:tgtEl>
                                          <p:spTgt spid="19">
                                            <p:graphicEl>
                                              <a:chart seriesIdx="-4" categoryIdx="2" bldStep="category"/>
                                            </p:graphicEl>
                                          </p:spTgt>
                                        </p:tgtEl>
                                        <p:attrNameLst>
                                          <p:attrName>style.visibility</p:attrName>
                                        </p:attrNameLst>
                                      </p:cBhvr>
                                      <p:to>
                                        <p:strVal val="visible"/>
                                      </p:to>
                                    </p:set>
                                    <p:anim calcmode="lin" valueType="num">
                                      <p:cBhvr>
                                        <p:cTn id="26" dur="500" fill="hold"/>
                                        <p:tgtEl>
                                          <p:spTgt spid="19">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7" dur="500" fill="hold"/>
                                        <p:tgtEl>
                                          <p:spTgt spid="19">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
                                  </p:stCondLst>
                                  <p:childTnLst>
                                    <p:set>
                                      <p:cBhvr>
                                        <p:cTn id="29" dur="1" fill="hold">
                                          <p:stCondLst>
                                            <p:cond delay="0"/>
                                          </p:stCondLst>
                                        </p:cTn>
                                        <p:tgtEl>
                                          <p:spTgt spid="19">
                                            <p:graphicEl>
                                              <a:chart seriesIdx="-4" categoryIdx="3" bldStep="category"/>
                                            </p:graphicEl>
                                          </p:spTgt>
                                        </p:tgtEl>
                                        <p:attrNameLst>
                                          <p:attrName>style.visibility</p:attrName>
                                        </p:attrNameLst>
                                      </p:cBhvr>
                                      <p:to>
                                        <p:strVal val="visible"/>
                                      </p:to>
                                    </p:set>
                                    <p:anim calcmode="lin" valueType="num">
                                      <p:cBhvr>
                                        <p:cTn id="30" dur="500" fill="hold"/>
                                        <p:tgtEl>
                                          <p:spTgt spid="19">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1" dur="500" fill="hold"/>
                                        <p:tgtEl>
                                          <p:spTgt spid="19">
                                            <p:graphicEl>
                                              <a:chart seriesIdx="-4" categoryIdx="3" bldStep="category"/>
                                            </p:graphic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Effect transition="in" filter="fade">
                                      <p:cBhvr>
                                        <p:cTn id="53" dur="500"/>
                                        <p:tgtEl>
                                          <p:spTgt spid="31"/>
                                        </p:tgtEl>
                                      </p:cBhvr>
                                    </p:animEffect>
                                  </p:childTnLst>
                                </p:cTn>
                              </p:par>
                              <p:par>
                                <p:cTn id="54" presetID="16" presetClass="entr" presetSubtype="42" fill="hold" nodeType="withEffect">
                                  <p:stCondLst>
                                    <p:cond delay="700"/>
                                  </p:stCondLst>
                                  <p:childTnLst>
                                    <p:set>
                                      <p:cBhvr>
                                        <p:cTn id="55" dur="1" fill="hold">
                                          <p:stCondLst>
                                            <p:cond delay="0"/>
                                          </p:stCondLst>
                                        </p:cTn>
                                        <p:tgtEl>
                                          <p:spTgt spid="21"/>
                                        </p:tgtEl>
                                        <p:attrNameLst>
                                          <p:attrName>style.visibility</p:attrName>
                                        </p:attrNameLst>
                                      </p:cBhvr>
                                      <p:to>
                                        <p:strVal val="visible"/>
                                      </p:to>
                                    </p:set>
                                    <p:animEffect transition="in" filter="barn(outHorizontal)">
                                      <p:cBhvr>
                                        <p:cTn id="56" dur="500"/>
                                        <p:tgtEl>
                                          <p:spTgt spid="21"/>
                                        </p:tgtEl>
                                      </p:cBhvr>
                                    </p:animEffect>
                                  </p:childTnLst>
                                </p:cTn>
                              </p:par>
                              <p:par>
                                <p:cTn id="57" presetID="16" presetClass="entr" presetSubtype="42" fill="hold" nodeType="withEffect">
                                  <p:stCondLst>
                                    <p:cond delay="700"/>
                                  </p:stCondLst>
                                  <p:childTnLst>
                                    <p:set>
                                      <p:cBhvr>
                                        <p:cTn id="58" dur="1" fill="hold">
                                          <p:stCondLst>
                                            <p:cond delay="0"/>
                                          </p:stCondLst>
                                        </p:cTn>
                                        <p:tgtEl>
                                          <p:spTgt spid="24"/>
                                        </p:tgtEl>
                                        <p:attrNameLst>
                                          <p:attrName>style.visibility</p:attrName>
                                        </p:attrNameLst>
                                      </p:cBhvr>
                                      <p:to>
                                        <p:strVal val="visible"/>
                                      </p:to>
                                    </p:set>
                                    <p:animEffect transition="in" filter="barn(outHorizontal)">
                                      <p:cBhvr>
                                        <p:cTn id="59" dur="500"/>
                                        <p:tgtEl>
                                          <p:spTgt spid="24"/>
                                        </p:tgtEl>
                                      </p:cBhvr>
                                    </p:animEffect>
                                  </p:childTnLst>
                                </p:cTn>
                              </p:par>
                              <p:par>
                                <p:cTn id="60" presetID="16" presetClass="entr" presetSubtype="42" fill="hold" nodeType="withEffect">
                                  <p:stCondLst>
                                    <p:cond delay="700"/>
                                  </p:stCondLst>
                                  <p:childTnLst>
                                    <p:set>
                                      <p:cBhvr>
                                        <p:cTn id="61" dur="1" fill="hold">
                                          <p:stCondLst>
                                            <p:cond delay="0"/>
                                          </p:stCondLst>
                                        </p:cTn>
                                        <p:tgtEl>
                                          <p:spTgt spid="27"/>
                                        </p:tgtEl>
                                        <p:attrNameLst>
                                          <p:attrName>style.visibility</p:attrName>
                                        </p:attrNameLst>
                                      </p:cBhvr>
                                      <p:to>
                                        <p:strVal val="visible"/>
                                      </p:to>
                                    </p:set>
                                    <p:animEffect transition="in" filter="barn(outHorizontal)">
                                      <p:cBhvr>
                                        <p:cTn id="62" dur="500"/>
                                        <p:tgtEl>
                                          <p:spTgt spid="27"/>
                                        </p:tgtEl>
                                      </p:cBhvr>
                                    </p:animEffect>
                                  </p:childTnLst>
                                </p:cTn>
                              </p:par>
                            </p:childTnLst>
                          </p:cTn>
                        </p:par>
                        <p:par>
                          <p:cTn id="63" fill="hold">
                            <p:stCondLst>
                              <p:cond delay="1200"/>
                            </p:stCondLst>
                            <p:childTnLst>
                              <p:par>
                                <p:cTn id="64" presetID="22" presetClass="entr" presetSubtype="4"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19" grpId="0" uiExpand="1">
        <p:bldSub>
          <a:bldChart bld="category"/>
        </p:bldSub>
      </p:bldGraphic>
      <p:bldP spid="22" grpId="0"/>
      <p:bldP spid="25" grpId="0"/>
      <p:bldP spid="28" grpId="0"/>
      <p:bldP spid="31" grpId="0"/>
      <p:bldP spid="17" grpId="0"/>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0"/>
          <p:cNvGraphicFramePr/>
          <p:nvPr>
            <p:extLst>
              <p:ext uri="{D42A27DB-BD31-4B8C-83A1-F6EECF244321}">
                <p14:modId xmlns:p14="http://schemas.microsoft.com/office/powerpoint/2010/main" val="590742590"/>
              </p:ext>
            </p:extLst>
          </p:nvPr>
        </p:nvGraphicFramePr>
        <p:xfrm>
          <a:off x="7078579" y="2992531"/>
          <a:ext cx="3729775" cy="30082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
          <p:cNvGraphicFramePr/>
          <p:nvPr>
            <p:extLst>
              <p:ext uri="{D42A27DB-BD31-4B8C-83A1-F6EECF244321}">
                <p14:modId xmlns:p14="http://schemas.microsoft.com/office/powerpoint/2010/main" val="2198872225"/>
              </p:ext>
            </p:extLst>
          </p:nvPr>
        </p:nvGraphicFramePr>
        <p:xfrm>
          <a:off x="352425" y="1789430"/>
          <a:ext cx="5798926" cy="5355133"/>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7" name="文本框 6"/>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420924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14" dur="500"/>
                                        <p:tgtEl>
                                          <p:spTgt spid="30">
                                            <p:graphicEl>
                                              <a:chart seriesIdx="-3" categoryIdx="-3" bldStep="gridLegend"/>
                                            </p:graphicEl>
                                          </p:spTgt>
                                        </p:tgtEl>
                                      </p:cBhvr>
                                    </p:animEffect>
                                  </p:childTnLst>
                                </p:cTn>
                              </p:par>
                              <p:par>
                                <p:cTn id="15" presetID="22" presetClass="entr" presetSubtype="4" fill="hold" grpId="0" nodeType="withEffect">
                                  <p:stCondLst>
                                    <p:cond delay="400"/>
                                  </p:stCondLst>
                                  <p:childTnLst>
                                    <p:set>
                                      <p:cBhvr>
                                        <p:cTn id="16" dur="1" fill="hold">
                                          <p:stCondLst>
                                            <p:cond delay="0"/>
                                          </p:stCondLst>
                                        </p:cTn>
                                        <p:tgtEl>
                                          <p:spTgt spid="30">
                                            <p:graphicEl>
                                              <a:chart seriesIdx="-4" categoryIdx="0" bldStep="category"/>
                                            </p:graphicEl>
                                          </p:spTgt>
                                        </p:tgtEl>
                                        <p:attrNameLst>
                                          <p:attrName>style.visibility</p:attrName>
                                        </p:attrNameLst>
                                      </p:cBhvr>
                                      <p:to>
                                        <p:strVal val="visible"/>
                                      </p:to>
                                    </p:set>
                                    <p:animEffect transition="in" filter="wipe(down)">
                                      <p:cBhvr>
                                        <p:cTn id="17" dur="500"/>
                                        <p:tgtEl>
                                          <p:spTgt spid="30">
                                            <p:graphicEl>
                                              <a:chart seriesIdx="-4" categoryIdx="0" bldStep="category"/>
                                            </p:graphicEl>
                                          </p:spTgt>
                                        </p:tgtEl>
                                      </p:cBhvr>
                                    </p:animEffect>
                                  </p:childTnLst>
                                </p:cTn>
                              </p:par>
                              <p:par>
                                <p:cTn id="18" presetID="22" presetClass="entr" presetSubtype="4" fill="hold" grpId="0" nodeType="withEffect">
                                  <p:stCondLst>
                                    <p:cond delay="600"/>
                                  </p:stCondLst>
                                  <p:childTnLst>
                                    <p:set>
                                      <p:cBhvr>
                                        <p:cTn id="19" dur="1" fill="hold">
                                          <p:stCondLst>
                                            <p:cond delay="0"/>
                                          </p:stCondLst>
                                        </p:cTn>
                                        <p:tgtEl>
                                          <p:spTgt spid="30">
                                            <p:graphicEl>
                                              <a:chart seriesIdx="-4" categoryIdx="1" bldStep="category"/>
                                            </p:graphicEl>
                                          </p:spTgt>
                                        </p:tgtEl>
                                        <p:attrNameLst>
                                          <p:attrName>style.visibility</p:attrName>
                                        </p:attrNameLst>
                                      </p:cBhvr>
                                      <p:to>
                                        <p:strVal val="visible"/>
                                      </p:to>
                                    </p:set>
                                    <p:animEffect transition="in" filter="wipe(down)">
                                      <p:cBhvr>
                                        <p:cTn id="20" dur="500"/>
                                        <p:tgtEl>
                                          <p:spTgt spid="30">
                                            <p:graphicEl>
                                              <a:chart seriesIdx="-4" categoryIdx="1" bldStep="category"/>
                                            </p:graphicEl>
                                          </p:spTgt>
                                        </p:tgtEl>
                                      </p:cBhvr>
                                    </p:animEffect>
                                  </p:childTnLst>
                                </p:cTn>
                              </p:par>
                              <p:par>
                                <p:cTn id="21" presetID="22" presetClass="entr" presetSubtype="4" fill="hold" grpId="0" nodeType="withEffect">
                                  <p:stCondLst>
                                    <p:cond delay="900"/>
                                  </p:stCondLst>
                                  <p:childTnLst>
                                    <p:set>
                                      <p:cBhvr>
                                        <p:cTn id="22" dur="1" fill="hold">
                                          <p:stCondLst>
                                            <p:cond delay="0"/>
                                          </p:stCondLst>
                                        </p:cTn>
                                        <p:tgtEl>
                                          <p:spTgt spid="30">
                                            <p:graphicEl>
                                              <a:chart seriesIdx="-4" categoryIdx="2" bldStep="category"/>
                                            </p:graphicEl>
                                          </p:spTgt>
                                        </p:tgtEl>
                                        <p:attrNameLst>
                                          <p:attrName>style.visibility</p:attrName>
                                        </p:attrNameLst>
                                      </p:cBhvr>
                                      <p:to>
                                        <p:strVal val="visible"/>
                                      </p:to>
                                    </p:set>
                                    <p:animEffect transition="in" filter="wipe(down)">
                                      <p:cBhvr>
                                        <p:cTn id="23" dur="500"/>
                                        <p:tgtEl>
                                          <p:spTgt spid="30">
                                            <p:graphicEl>
                                              <a:chart seriesIdx="-4" categoryIdx="2" bldStep="category"/>
                                            </p:graphicEl>
                                          </p:spTgt>
                                        </p:tgtEl>
                                      </p:cBhvr>
                                    </p:animEffect>
                                  </p:childTnLst>
                                </p:cTn>
                              </p:par>
                              <p:par>
                                <p:cTn id="24" presetID="22" presetClass="entr" presetSubtype="4" fill="hold" grpId="0" nodeType="withEffect">
                                  <p:stCondLst>
                                    <p:cond delay="1200"/>
                                  </p:stCondLst>
                                  <p:childTnLst>
                                    <p:set>
                                      <p:cBhvr>
                                        <p:cTn id="25" dur="1" fill="hold">
                                          <p:stCondLst>
                                            <p:cond delay="0"/>
                                          </p:stCondLst>
                                        </p:cTn>
                                        <p:tgtEl>
                                          <p:spTgt spid="30">
                                            <p:graphicEl>
                                              <a:chart seriesIdx="-4" categoryIdx="3" bldStep="category"/>
                                            </p:graphicEl>
                                          </p:spTgt>
                                        </p:tgtEl>
                                        <p:attrNameLst>
                                          <p:attrName>style.visibility</p:attrName>
                                        </p:attrNameLst>
                                      </p:cBhvr>
                                      <p:to>
                                        <p:strVal val="visible"/>
                                      </p:to>
                                    </p:set>
                                    <p:animEffect transition="in" filter="wipe(down)">
                                      <p:cBhvr>
                                        <p:cTn id="26" dur="500"/>
                                        <p:tgtEl>
                                          <p:spTgt spid="30">
                                            <p:graphicEl>
                                              <a:chart seriesIdx="-4" categoryIdx="3" bldStep="category"/>
                                            </p:graphicEl>
                                          </p:spTgt>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30">
                                            <p:graphicEl>
                                              <a:chart seriesIdx="-4" categoryIdx="4" bldStep="category"/>
                                            </p:graphicEl>
                                          </p:spTgt>
                                        </p:tgtEl>
                                        <p:attrNameLst>
                                          <p:attrName>style.visibility</p:attrName>
                                        </p:attrNameLst>
                                      </p:cBhvr>
                                      <p:to>
                                        <p:strVal val="visible"/>
                                      </p:to>
                                    </p:set>
                                    <p:animEffect transition="in" filter="wipe(down)">
                                      <p:cBhvr>
                                        <p:cTn id="29" dur="500"/>
                                        <p:tgtEl>
                                          <p:spTgt spid="30">
                                            <p:graphicEl>
                                              <a:chart seriesIdx="-4" categoryIdx="4" bldStep="category"/>
                                            </p:graphicEl>
                                          </p:spTgt>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5">
                                            <p:graphicEl>
                                              <a:chart seriesIdx="-3" categoryIdx="-3" bldStep="gridLegend"/>
                                            </p:graphicEl>
                                          </p:spTgt>
                                        </p:tgtEl>
                                        <p:attrNameLst>
                                          <p:attrName>style.visibility</p:attrName>
                                        </p:attrNameLst>
                                      </p:cBhvr>
                                      <p:to>
                                        <p:strVal val="visible"/>
                                      </p:to>
                                    </p:set>
                                    <p:anim calcmode="lin" valueType="num">
                                      <p:cBhvr>
                                        <p:cTn id="32" dur="300" fill="hold"/>
                                        <p:tgtEl>
                                          <p:spTgt spid="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33" dur="300" fill="hold"/>
                                        <p:tgtEl>
                                          <p:spTgt spid="5">
                                            <p:graphicEl>
                                              <a:chart seriesIdx="-3" categoryIdx="-3" bldStep="gridLegend"/>
                                            </p:graphicEl>
                                          </p:spTgt>
                                        </p:tgtEl>
                                        <p:attrNameLst>
                                          <p:attrName>ppt_h</p:attrName>
                                        </p:attrNameLst>
                                      </p:cBhvr>
                                      <p:tavLst>
                                        <p:tav tm="0">
                                          <p:val>
                                            <p:fltVal val="0"/>
                                          </p:val>
                                        </p:tav>
                                        <p:tav tm="100000">
                                          <p:val>
                                            <p:strVal val="#ppt_h"/>
                                          </p:val>
                                        </p:tav>
                                      </p:tavLst>
                                    </p:anim>
                                    <p:anim calcmode="lin" valueType="num">
                                      <p:cBhvr>
                                        <p:cTn id="34" dur="300" fill="hold"/>
                                        <p:tgtEl>
                                          <p:spTgt spid="5">
                                            <p:graphicEl>
                                              <a:chart seriesIdx="-3" categoryIdx="-3" bldStep="gridLegend"/>
                                            </p:graphicEl>
                                          </p:spTgt>
                                        </p:tgtEl>
                                        <p:attrNameLst>
                                          <p:attrName>style.rotation</p:attrName>
                                        </p:attrNameLst>
                                      </p:cBhvr>
                                      <p:tavLst>
                                        <p:tav tm="0">
                                          <p:val>
                                            <p:fltVal val="360"/>
                                          </p:val>
                                        </p:tav>
                                        <p:tav tm="100000">
                                          <p:val>
                                            <p:fltVal val="0"/>
                                          </p:val>
                                        </p:tav>
                                      </p:tavLst>
                                    </p:anim>
                                    <p:animEffect transition="in" filter="fade">
                                      <p:cBhvr>
                                        <p:cTn id="35" dur="300"/>
                                        <p:tgtEl>
                                          <p:spTgt spid="5">
                                            <p:graphicEl>
                                              <a:chart seriesIdx="-3" categoryIdx="-3" bldStep="gridLegend"/>
                                            </p:graphicEl>
                                          </p:spTgt>
                                        </p:tgtEl>
                                      </p:cBhvr>
                                    </p:animEffect>
                                  </p:childTnLst>
                                </p:cTn>
                              </p:par>
                              <p:par>
                                <p:cTn id="36" presetID="49" presetClass="entr" presetSubtype="0" decel="100000" fill="hold" grpId="0" nodeType="withEffect">
                                  <p:stCondLst>
                                    <p:cond delay="200"/>
                                  </p:stCondLst>
                                  <p:childTnLst>
                                    <p:set>
                                      <p:cBhvr>
                                        <p:cTn id="37" dur="1" fill="hold">
                                          <p:stCondLst>
                                            <p:cond delay="0"/>
                                          </p:stCondLst>
                                        </p:cTn>
                                        <p:tgtEl>
                                          <p:spTgt spid="5">
                                            <p:graphicEl>
                                              <a:chart seriesIdx="-4" categoryIdx="0" bldStep="category"/>
                                            </p:graphicEl>
                                          </p:spTgt>
                                        </p:tgtEl>
                                        <p:attrNameLst>
                                          <p:attrName>style.visibility</p:attrName>
                                        </p:attrNameLst>
                                      </p:cBhvr>
                                      <p:to>
                                        <p:strVal val="visible"/>
                                      </p:to>
                                    </p:set>
                                    <p:anim calcmode="lin" valueType="num">
                                      <p:cBhvr>
                                        <p:cTn id="38" dur="300" fill="hold"/>
                                        <p:tgtEl>
                                          <p:spTgt spid="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39" dur="300" fill="hold"/>
                                        <p:tgtEl>
                                          <p:spTgt spid="5">
                                            <p:graphicEl>
                                              <a:chart seriesIdx="-4" categoryIdx="0" bldStep="category"/>
                                            </p:graphicEl>
                                          </p:spTgt>
                                        </p:tgtEl>
                                        <p:attrNameLst>
                                          <p:attrName>ppt_h</p:attrName>
                                        </p:attrNameLst>
                                      </p:cBhvr>
                                      <p:tavLst>
                                        <p:tav tm="0">
                                          <p:val>
                                            <p:fltVal val="0"/>
                                          </p:val>
                                        </p:tav>
                                        <p:tav tm="100000">
                                          <p:val>
                                            <p:strVal val="#ppt_h"/>
                                          </p:val>
                                        </p:tav>
                                      </p:tavLst>
                                    </p:anim>
                                    <p:anim calcmode="lin" valueType="num">
                                      <p:cBhvr>
                                        <p:cTn id="40" dur="300" fill="hold"/>
                                        <p:tgtEl>
                                          <p:spTgt spid="5">
                                            <p:graphicEl>
                                              <a:chart seriesIdx="-4" categoryIdx="0" bldStep="category"/>
                                            </p:graphicEl>
                                          </p:spTgt>
                                        </p:tgtEl>
                                        <p:attrNameLst>
                                          <p:attrName>style.rotation</p:attrName>
                                        </p:attrNameLst>
                                      </p:cBhvr>
                                      <p:tavLst>
                                        <p:tav tm="0">
                                          <p:val>
                                            <p:fltVal val="360"/>
                                          </p:val>
                                        </p:tav>
                                        <p:tav tm="100000">
                                          <p:val>
                                            <p:fltVal val="0"/>
                                          </p:val>
                                        </p:tav>
                                      </p:tavLst>
                                    </p:anim>
                                    <p:animEffect transition="in" filter="fade">
                                      <p:cBhvr>
                                        <p:cTn id="41" dur="300"/>
                                        <p:tgtEl>
                                          <p:spTgt spid="5">
                                            <p:graphicEl>
                                              <a:chart seriesIdx="-4" categoryIdx="0" bldStep="category"/>
                                            </p:graphicEl>
                                          </p:spTgt>
                                        </p:tgtEl>
                                      </p:cBhvr>
                                    </p:animEffect>
                                  </p:childTnLst>
                                </p:cTn>
                              </p:par>
                              <p:par>
                                <p:cTn id="42" presetID="49" presetClass="entr" presetSubtype="0" decel="100000" fill="hold" grpId="0" nodeType="withEffect">
                                  <p:stCondLst>
                                    <p:cond delay="500"/>
                                  </p:stCondLst>
                                  <p:childTnLst>
                                    <p:set>
                                      <p:cBhvr>
                                        <p:cTn id="43" dur="1" fill="hold">
                                          <p:stCondLst>
                                            <p:cond delay="0"/>
                                          </p:stCondLst>
                                        </p:cTn>
                                        <p:tgtEl>
                                          <p:spTgt spid="5">
                                            <p:graphicEl>
                                              <a:chart seriesIdx="-4" categoryIdx="1" bldStep="category"/>
                                            </p:graphicEl>
                                          </p:spTgt>
                                        </p:tgtEl>
                                        <p:attrNameLst>
                                          <p:attrName>style.visibility</p:attrName>
                                        </p:attrNameLst>
                                      </p:cBhvr>
                                      <p:to>
                                        <p:strVal val="visible"/>
                                      </p:to>
                                    </p:set>
                                    <p:anim calcmode="lin" valueType="num">
                                      <p:cBhvr>
                                        <p:cTn id="44" dur="300" fill="hold"/>
                                        <p:tgtEl>
                                          <p:spTgt spid="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45" dur="300" fill="hold"/>
                                        <p:tgtEl>
                                          <p:spTgt spid="5">
                                            <p:graphicEl>
                                              <a:chart seriesIdx="-4" categoryIdx="1" bldStep="category"/>
                                            </p:graphicEl>
                                          </p:spTgt>
                                        </p:tgtEl>
                                        <p:attrNameLst>
                                          <p:attrName>ppt_h</p:attrName>
                                        </p:attrNameLst>
                                      </p:cBhvr>
                                      <p:tavLst>
                                        <p:tav tm="0">
                                          <p:val>
                                            <p:fltVal val="0"/>
                                          </p:val>
                                        </p:tav>
                                        <p:tav tm="100000">
                                          <p:val>
                                            <p:strVal val="#ppt_h"/>
                                          </p:val>
                                        </p:tav>
                                      </p:tavLst>
                                    </p:anim>
                                    <p:anim calcmode="lin" valueType="num">
                                      <p:cBhvr>
                                        <p:cTn id="46" dur="300" fill="hold"/>
                                        <p:tgtEl>
                                          <p:spTgt spid="5">
                                            <p:graphicEl>
                                              <a:chart seriesIdx="-4" categoryIdx="1" bldStep="category"/>
                                            </p:graphicEl>
                                          </p:spTgt>
                                        </p:tgtEl>
                                        <p:attrNameLst>
                                          <p:attrName>style.rotation</p:attrName>
                                        </p:attrNameLst>
                                      </p:cBhvr>
                                      <p:tavLst>
                                        <p:tav tm="0">
                                          <p:val>
                                            <p:fltVal val="360"/>
                                          </p:val>
                                        </p:tav>
                                        <p:tav tm="100000">
                                          <p:val>
                                            <p:fltVal val="0"/>
                                          </p:val>
                                        </p:tav>
                                      </p:tavLst>
                                    </p:anim>
                                    <p:animEffect transition="in" filter="fade">
                                      <p:cBhvr>
                                        <p:cTn id="47" dur="300"/>
                                        <p:tgtEl>
                                          <p:spTgt spid="5">
                                            <p:graphicEl>
                                              <a:chart seriesIdx="-4" categoryIdx="1" bldStep="category"/>
                                            </p:graphicEl>
                                          </p:spTgt>
                                        </p:tgtEl>
                                      </p:cBhvr>
                                    </p:animEffect>
                                  </p:childTnLst>
                                </p:cTn>
                              </p:par>
                              <p:par>
                                <p:cTn id="48" presetID="49" presetClass="entr" presetSubtype="0" decel="100000" fill="hold" grpId="0" nodeType="withEffect">
                                  <p:stCondLst>
                                    <p:cond delay="700"/>
                                  </p:stCondLst>
                                  <p:childTnLst>
                                    <p:set>
                                      <p:cBhvr>
                                        <p:cTn id="49" dur="1" fill="hold">
                                          <p:stCondLst>
                                            <p:cond delay="0"/>
                                          </p:stCondLst>
                                        </p:cTn>
                                        <p:tgtEl>
                                          <p:spTgt spid="5">
                                            <p:graphicEl>
                                              <a:chart seriesIdx="-4" categoryIdx="2" bldStep="category"/>
                                            </p:graphicEl>
                                          </p:spTgt>
                                        </p:tgtEl>
                                        <p:attrNameLst>
                                          <p:attrName>style.visibility</p:attrName>
                                        </p:attrNameLst>
                                      </p:cBhvr>
                                      <p:to>
                                        <p:strVal val="visible"/>
                                      </p:to>
                                    </p:set>
                                    <p:anim calcmode="lin" valueType="num">
                                      <p:cBhvr>
                                        <p:cTn id="50" dur="300" fill="hold"/>
                                        <p:tgtEl>
                                          <p:spTgt spid="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51" dur="300" fill="hold"/>
                                        <p:tgtEl>
                                          <p:spTgt spid="5">
                                            <p:graphicEl>
                                              <a:chart seriesIdx="-4" categoryIdx="2" bldStep="category"/>
                                            </p:graphicEl>
                                          </p:spTgt>
                                        </p:tgtEl>
                                        <p:attrNameLst>
                                          <p:attrName>ppt_h</p:attrName>
                                        </p:attrNameLst>
                                      </p:cBhvr>
                                      <p:tavLst>
                                        <p:tav tm="0">
                                          <p:val>
                                            <p:fltVal val="0"/>
                                          </p:val>
                                        </p:tav>
                                        <p:tav tm="100000">
                                          <p:val>
                                            <p:strVal val="#ppt_h"/>
                                          </p:val>
                                        </p:tav>
                                      </p:tavLst>
                                    </p:anim>
                                    <p:anim calcmode="lin" valueType="num">
                                      <p:cBhvr>
                                        <p:cTn id="52" dur="300" fill="hold"/>
                                        <p:tgtEl>
                                          <p:spTgt spid="5">
                                            <p:graphicEl>
                                              <a:chart seriesIdx="-4" categoryIdx="2" bldStep="category"/>
                                            </p:graphicEl>
                                          </p:spTgt>
                                        </p:tgtEl>
                                        <p:attrNameLst>
                                          <p:attrName>style.rotation</p:attrName>
                                        </p:attrNameLst>
                                      </p:cBhvr>
                                      <p:tavLst>
                                        <p:tav tm="0">
                                          <p:val>
                                            <p:fltVal val="360"/>
                                          </p:val>
                                        </p:tav>
                                        <p:tav tm="100000">
                                          <p:val>
                                            <p:fltVal val="0"/>
                                          </p:val>
                                        </p:tav>
                                      </p:tavLst>
                                    </p:anim>
                                    <p:animEffect transition="in" filter="fade">
                                      <p:cBhvr>
                                        <p:cTn id="53" dur="300"/>
                                        <p:tgtEl>
                                          <p:spTgt spid="5">
                                            <p:graphicEl>
                                              <a:chart seriesIdx="-4" categoryIdx="2" bldStep="category"/>
                                            </p:graphicEl>
                                          </p:spTgt>
                                        </p:tgtEl>
                                      </p:cBhvr>
                                    </p:animEffect>
                                  </p:childTnLst>
                                </p:cTn>
                              </p:par>
                              <p:par>
                                <p:cTn id="54" presetID="49" presetClass="entr" presetSubtype="0" decel="100000" fill="hold" grpId="0" nodeType="withEffect">
                                  <p:stCondLst>
                                    <p:cond delay="800"/>
                                  </p:stCondLst>
                                  <p:childTnLst>
                                    <p:set>
                                      <p:cBhvr>
                                        <p:cTn id="55" dur="1" fill="hold">
                                          <p:stCondLst>
                                            <p:cond delay="0"/>
                                          </p:stCondLst>
                                        </p:cTn>
                                        <p:tgtEl>
                                          <p:spTgt spid="5">
                                            <p:graphicEl>
                                              <a:chart seriesIdx="-4" categoryIdx="3" bldStep="category"/>
                                            </p:graphicEl>
                                          </p:spTgt>
                                        </p:tgtEl>
                                        <p:attrNameLst>
                                          <p:attrName>style.visibility</p:attrName>
                                        </p:attrNameLst>
                                      </p:cBhvr>
                                      <p:to>
                                        <p:strVal val="visible"/>
                                      </p:to>
                                    </p:set>
                                    <p:anim calcmode="lin" valueType="num">
                                      <p:cBhvr>
                                        <p:cTn id="56" dur="300" fill="hold"/>
                                        <p:tgtEl>
                                          <p:spTgt spid="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57" dur="300" fill="hold"/>
                                        <p:tgtEl>
                                          <p:spTgt spid="5">
                                            <p:graphicEl>
                                              <a:chart seriesIdx="-4" categoryIdx="3" bldStep="category"/>
                                            </p:graphicEl>
                                          </p:spTgt>
                                        </p:tgtEl>
                                        <p:attrNameLst>
                                          <p:attrName>ppt_h</p:attrName>
                                        </p:attrNameLst>
                                      </p:cBhvr>
                                      <p:tavLst>
                                        <p:tav tm="0">
                                          <p:val>
                                            <p:fltVal val="0"/>
                                          </p:val>
                                        </p:tav>
                                        <p:tav tm="100000">
                                          <p:val>
                                            <p:strVal val="#ppt_h"/>
                                          </p:val>
                                        </p:tav>
                                      </p:tavLst>
                                    </p:anim>
                                    <p:anim calcmode="lin" valueType="num">
                                      <p:cBhvr>
                                        <p:cTn id="58" dur="300" fill="hold"/>
                                        <p:tgtEl>
                                          <p:spTgt spid="5">
                                            <p:graphicEl>
                                              <a:chart seriesIdx="-4" categoryIdx="3" bldStep="category"/>
                                            </p:graphicEl>
                                          </p:spTgt>
                                        </p:tgtEl>
                                        <p:attrNameLst>
                                          <p:attrName>style.rotation</p:attrName>
                                        </p:attrNameLst>
                                      </p:cBhvr>
                                      <p:tavLst>
                                        <p:tav tm="0">
                                          <p:val>
                                            <p:fltVal val="360"/>
                                          </p:val>
                                        </p:tav>
                                        <p:tav tm="100000">
                                          <p:val>
                                            <p:fltVal val="0"/>
                                          </p:val>
                                        </p:tav>
                                      </p:tavLst>
                                    </p:anim>
                                    <p:animEffect transition="in" filter="fade">
                                      <p:cBhvr>
                                        <p:cTn id="59" dur="300"/>
                                        <p:tgtEl>
                                          <p:spTgt spid="5">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category"/>
        </p:bldSub>
      </p:bldGraphic>
      <p:bldGraphic spid="5" grpId="0">
        <p:bldSub>
          <a:bldChart bld="category"/>
        </p:bldSub>
      </p:bldGraphic>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10"/>
          <p:cNvGraphicFramePr/>
          <p:nvPr>
            <p:extLst>
              <p:ext uri="{D42A27DB-BD31-4B8C-83A1-F6EECF244321}">
                <p14:modId xmlns:p14="http://schemas.microsoft.com/office/powerpoint/2010/main" val="3944024578"/>
              </p:ext>
            </p:extLst>
          </p:nvPr>
        </p:nvGraphicFramePr>
        <p:xfrm>
          <a:off x="1230388" y="2064278"/>
          <a:ext cx="4594982" cy="45730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0"/>
          <p:cNvGraphicFramePr/>
          <p:nvPr>
            <p:extLst>
              <p:ext uri="{D42A27DB-BD31-4B8C-83A1-F6EECF244321}">
                <p14:modId xmlns:p14="http://schemas.microsoft.com/office/powerpoint/2010/main" val="4070274803"/>
              </p:ext>
            </p:extLst>
          </p:nvPr>
        </p:nvGraphicFramePr>
        <p:xfrm>
          <a:off x="6964438" y="2896129"/>
          <a:ext cx="3855962" cy="3377672"/>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7" name="文本框 6"/>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3463328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
                                            <p:graphicEl>
                                              <a:chart seriesIdx="-3" categoryIdx="-3" bldStep="gridLegend"/>
                                            </p:graphicEl>
                                          </p:spTgt>
                                        </p:tgtEl>
                                        <p:attrNameLst>
                                          <p:attrName>style.visibility</p:attrName>
                                        </p:attrNameLst>
                                      </p:cBhvr>
                                      <p:to>
                                        <p:strVal val="visible"/>
                                      </p:to>
                                    </p:set>
                                    <p:anim calcmode="lin" valueType="num">
                                      <p:cBhvr>
                                        <p:cTn id="14" dur="500" fill="hold"/>
                                        <p:tgtEl>
                                          <p:spTgt spid="4">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200"/>
                                  </p:stCondLst>
                                  <p:childTnLst>
                                    <p:set>
                                      <p:cBhvr>
                                        <p:cTn id="17" dur="1" fill="hold">
                                          <p:stCondLst>
                                            <p:cond delay="0"/>
                                          </p:stCondLst>
                                        </p:cTn>
                                        <p:tgtEl>
                                          <p:spTgt spid="4">
                                            <p:graphicEl>
                                              <a:chart seriesIdx="0" categoryIdx="-4" bldStep="series"/>
                                            </p:graphicEl>
                                          </p:spTgt>
                                        </p:tgtEl>
                                        <p:attrNameLst>
                                          <p:attrName>style.visibility</p:attrName>
                                        </p:attrNameLst>
                                      </p:cBhvr>
                                      <p:to>
                                        <p:strVal val="visible"/>
                                      </p:to>
                                    </p:set>
                                    <p:anim calcmode="lin" valueType="num">
                                      <p:cBhvr>
                                        <p:cTn id="18" dur="500" fill="hold"/>
                                        <p:tgtEl>
                                          <p:spTgt spid="4">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19" dur="500" fill="hold"/>
                                        <p:tgtEl>
                                          <p:spTgt spid="4">
                                            <p:graphicEl>
                                              <a:chart seriesIdx="0" categoryIdx="-4" bldStep="series"/>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
                                            <p:graphicEl>
                                              <a:chart seriesIdx="1" categoryIdx="-4" bldStep="series"/>
                                            </p:graphicEl>
                                          </p:spTgt>
                                        </p:tgtEl>
                                        <p:attrNameLst>
                                          <p:attrName>style.visibility</p:attrName>
                                        </p:attrNameLst>
                                      </p:cBhvr>
                                      <p:to>
                                        <p:strVal val="visible"/>
                                      </p:to>
                                    </p:set>
                                    <p:anim calcmode="lin" valueType="num">
                                      <p:cBhvr>
                                        <p:cTn id="22" dur="500" fill="hold"/>
                                        <p:tgtEl>
                                          <p:spTgt spid="4">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23" dur="500" fill="hold"/>
                                        <p:tgtEl>
                                          <p:spTgt spid="4">
                                            <p:graphicEl>
                                              <a:chart seriesIdx="1" categoryIdx="-4" bldStep="series"/>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000"/>
                                  </p:stCondLst>
                                  <p:childTnLst>
                                    <p:set>
                                      <p:cBhvr>
                                        <p:cTn id="25" dur="1" fill="hold">
                                          <p:stCondLst>
                                            <p:cond delay="0"/>
                                          </p:stCondLst>
                                        </p:cTn>
                                        <p:tgtEl>
                                          <p:spTgt spid="4">
                                            <p:graphicEl>
                                              <a:chart seriesIdx="2" categoryIdx="-4" bldStep="series"/>
                                            </p:graphicEl>
                                          </p:spTgt>
                                        </p:tgtEl>
                                        <p:attrNameLst>
                                          <p:attrName>style.visibility</p:attrName>
                                        </p:attrNameLst>
                                      </p:cBhvr>
                                      <p:to>
                                        <p:strVal val="visible"/>
                                      </p:to>
                                    </p:set>
                                    <p:anim calcmode="lin" valueType="num">
                                      <p:cBhvr>
                                        <p:cTn id="26" dur="500" fill="hold"/>
                                        <p:tgtEl>
                                          <p:spTgt spid="4">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27" dur="500" fill="hold"/>
                                        <p:tgtEl>
                                          <p:spTgt spid="4">
                                            <p:graphicEl>
                                              <a:chart seriesIdx="2" categoryIdx="-4" bldStep="series"/>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
                                            <p:graphicEl>
                                              <a:chart seriesIdx="-3" categoryIdx="-3" bldStep="gridLegend"/>
                                            </p:graphicEl>
                                          </p:spTgt>
                                        </p:tgtEl>
                                        <p:attrNameLst>
                                          <p:attrName>style.visibility</p:attrName>
                                        </p:attrNameLst>
                                      </p:cBhvr>
                                      <p:to>
                                        <p:strVal val="visible"/>
                                      </p:to>
                                    </p:set>
                                    <p:anim calcmode="lin" valueType="num">
                                      <p:cBhvr>
                                        <p:cTn id="30" dur="500" fill="hold"/>
                                        <p:tgtEl>
                                          <p:spTgt spid="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31" dur="500" fill="hold"/>
                                        <p:tgtEl>
                                          <p:spTgt spid="5">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00"/>
                                  </p:stCondLst>
                                  <p:childTnLst>
                                    <p:set>
                                      <p:cBhvr>
                                        <p:cTn id="33" dur="1" fill="hold">
                                          <p:stCondLst>
                                            <p:cond delay="0"/>
                                          </p:stCondLst>
                                        </p:cTn>
                                        <p:tgtEl>
                                          <p:spTgt spid="5">
                                            <p:graphicEl>
                                              <a:chart seriesIdx="0" categoryIdx="-4" bldStep="series"/>
                                            </p:graphicEl>
                                          </p:spTgt>
                                        </p:tgtEl>
                                        <p:attrNameLst>
                                          <p:attrName>style.visibility</p:attrName>
                                        </p:attrNameLst>
                                      </p:cBhvr>
                                      <p:to>
                                        <p:strVal val="visible"/>
                                      </p:to>
                                    </p:set>
                                    <p:anim calcmode="lin" valueType="num">
                                      <p:cBhvr>
                                        <p:cTn id="34" dur="500" fill="hold"/>
                                        <p:tgtEl>
                                          <p:spTgt spid="5">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35" dur="500" fill="hold"/>
                                        <p:tgtEl>
                                          <p:spTgt spid="5">
                                            <p:graphicEl>
                                              <a:chart seriesIdx="0" categoryIdx="-4" bldStep="series"/>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Graphic spid="5" grpId="0">
        <p:bldSub>
          <a:bldChart bld="series"/>
        </p:bldSub>
      </p:bldGraphic>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p:nvPr>
            <p:extLst>
              <p:ext uri="{D42A27DB-BD31-4B8C-83A1-F6EECF244321}">
                <p14:modId xmlns:p14="http://schemas.microsoft.com/office/powerpoint/2010/main" val="1036966883"/>
              </p:ext>
            </p:extLst>
          </p:nvPr>
        </p:nvGraphicFramePr>
        <p:xfrm>
          <a:off x="476771" y="1986638"/>
          <a:ext cx="11092269" cy="4604238"/>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951999" y="2353846"/>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年度数据表</a:t>
            </a:r>
          </a:p>
        </p:txBody>
      </p:sp>
      <p:sp>
        <p:nvSpPr>
          <p:cNvPr id="6" name="文本框 5"/>
          <p:cNvSpPr txBox="1"/>
          <p:nvPr/>
        </p:nvSpPr>
        <p:spPr>
          <a:xfrm>
            <a:off x="949979" y="2667685"/>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7" name="文本框 6"/>
          <p:cNvSpPr txBox="1"/>
          <p:nvPr/>
        </p:nvSpPr>
        <p:spPr>
          <a:xfrm>
            <a:off x="949978" y="3051175"/>
            <a:ext cx="3126721" cy="34964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XXXXXXXXXXXXXXXXXXXXXXXXX</a:t>
            </a:r>
            <a:endPar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8" name="文本框 7"/>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9" name="文本框 8"/>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815086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2425" y="325865"/>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数据对比图</a:t>
            </a:r>
          </a:p>
        </p:txBody>
      </p:sp>
      <p:sp>
        <p:nvSpPr>
          <p:cNvPr id="3" name="文本框 2"/>
          <p:cNvSpPr txBox="1"/>
          <p:nvPr/>
        </p:nvSpPr>
        <p:spPr>
          <a:xfrm>
            <a:off x="2297188"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graphicFrame>
        <p:nvGraphicFramePr>
          <p:cNvPr id="7" name="图表 6"/>
          <p:cNvGraphicFramePr/>
          <p:nvPr>
            <p:extLst>
              <p:ext uri="{D42A27DB-BD31-4B8C-83A1-F6EECF244321}">
                <p14:modId xmlns:p14="http://schemas.microsoft.com/office/powerpoint/2010/main" val="2703644323"/>
              </p:ext>
            </p:extLst>
          </p:nvPr>
        </p:nvGraphicFramePr>
        <p:xfrm>
          <a:off x="1060169" y="2129743"/>
          <a:ext cx="9998637" cy="41843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7680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animBg="1"/>
          <p:bldP spid="8" grpId="0" animBg="1"/>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1"/>
          <p:cNvGraphicFramePr/>
          <p:nvPr>
            <p:extLst>
              <p:ext uri="{D42A27DB-BD31-4B8C-83A1-F6EECF244321}">
                <p14:modId xmlns:p14="http://schemas.microsoft.com/office/powerpoint/2010/main" val="1384191772"/>
              </p:ext>
            </p:extLst>
          </p:nvPr>
        </p:nvGraphicFramePr>
        <p:xfrm>
          <a:off x="864493" y="2330195"/>
          <a:ext cx="8481638" cy="422243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9192812" y="3515793"/>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数据对比</a:t>
            </a:r>
          </a:p>
        </p:txBody>
      </p:sp>
      <p:sp>
        <p:nvSpPr>
          <p:cNvPr id="7" name="文本框 6"/>
          <p:cNvSpPr txBox="1"/>
          <p:nvPr/>
        </p:nvSpPr>
        <p:spPr>
          <a:xfrm>
            <a:off x="9190792" y="3829632"/>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8" name="椭圆 7"/>
          <p:cNvSpPr/>
          <p:nvPr/>
        </p:nvSpPr>
        <p:spPr>
          <a:xfrm>
            <a:off x="9303077" y="4395482"/>
            <a:ext cx="190500" cy="190500"/>
          </a:xfrm>
          <a:prstGeom prst="ellipse">
            <a:avLst/>
          </a:prstGeom>
          <a:gradFill>
            <a:gsLst>
              <a:gs pos="100000">
                <a:schemeClr val="accent2"/>
              </a:gs>
              <a:gs pos="0">
                <a:schemeClr val="accent2">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9" name="文本框 8"/>
          <p:cNvSpPr txBox="1"/>
          <p:nvPr/>
        </p:nvSpPr>
        <p:spPr>
          <a:xfrm>
            <a:off x="9493577" y="4360290"/>
            <a:ext cx="20552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华北市场</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10" name="椭圆 9"/>
          <p:cNvSpPr/>
          <p:nvPr/>
        </p:nvSpPr>
        <p:spPr>
          <a:xfrm>
            <a:off x="9303077" y="4873882"/>
            <a:ext cx="190500" cy="190500"/>
          </a:xfrm>
          <a:prstGeom prst="ellipse">
            <a:avLst/>
          </a:prstGeom>
          <a:gradFill>
            <a:gsLst>
              <a:gs pos="100000">
                <a:schemeClr val="accent3"/>
              </a:gs>
              <a:gs pos="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1" name="文本框 10"/>
          <p:cNvSpPr txBox="1"/>
          <p:nvPr/>
        </p:nvSpPr>
        <p:spPr>
          <a:xfrm>
            <a:off x="9493577" y="4846513"/>
            <a:ext cx="20552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华中市场</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13" name="椭圆 12"/>
          <p:cNvSpPr/>
          <p:nvPr/>
        </p:nvSpPr>
        <p:spPr>
          <a:xfrm>
            <a:off x="9303077" y="5352283"/>
            <a:ext cx="190500" cy="190500"/>
          </a:xfrm>
          <a:prstGeom prst="ellipse">
            <a:avLst/>
          </a:prstGeom>
          <a:gradFill>
            <a:gsLst>
              <a:gs pos="100000">
                <a:schemeClr val="accent6"/>
              </a:gs>
              <a:gs pos="0">
                <a:schemeClr val="accent6">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4" name="文本框 13"/>
          <p:cNvSpPr txBox="1"/>
          <p:nvPr/>
        </p:nvSpPr>
        <p:spPr>
          <a:xfrm>
            <a:off x="9493577" y="5317091"/>
            <a:ext cx="20552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华南市场</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15" name="文本框 14"/>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6" name="文本框 15"/>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328890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1+#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p:bldP spid="7" grpId="0"/>
      <p:bldP spid="8" grpId="0" animBg="1"/>
      <p:bldP spid="9" grpId="0"/>
      <p:bldP spid="10" grpId="0" animBg="1"/>
      <p:bldP spid="11" grpId="0"/>
      <p:bldP spid="13" grpId="0" animBg="1"/>
      <p:bldP spid="14" grpId="0"/>
      <p:bldP spid="15"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33841" y="2959100"/>
            <a:ext cx="4310743" cy="1175053"/>
          </a:xfrm>
          <a:prstGeom prst="roundRect">
            <a:avLst/>
          </a:prstGeom>
          <a:solidFill>
            <a:srgbClr val="FBFAFF"/>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9" name="圆角矩形 8"/>
          <p:cNvSpPr/>
          <p:nvPr/>
        </p:nvSpPr>
        <p:spPr>
          <a:xfrm>
            <a:off x="1033841" y="4858053"/>
            <a:ext cx="4310743" cy="1016000"/>
          </a:xfrm>
          <a:prstGeom prst="roundRect">
            <a:avLst/>
          </a:prstGeom>
          <a:solidFill>
            <a:srgbClr val="FBFAFF"/>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0" name="圆角矩形 9"/>
          <p:cNvSpPr/>
          <p:nvPr/>
        </p:nvSpPr>
        <p:spPr>
          <a:xfrm>
            <a:off x="6863141" y="4858053"/>
            <a:ext cx="4310743" cy="1016000"/>
          </a:xfrm>
          <a:prstGeom prst="roundRect">
            <a:avLst/>
          </a:prstGeom>
          <a:solidFill>
            <a:srgbClr val="FBFAFF"/>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1" name="圆角矩形 10"/>
          <p:cNvSpPr/>
          <p:nvPr/>
        </p:nvSpPr>
        <p:spPr>
          <a:xfrm>
            <a:off x="6863141" y="2921000"/>
            <a:ext cx="4310743" cy="1175053"/>
          </a:xfrm>
          <a:prstGeom prst="roundRect">
            <a:avLst/>
          </a:prstGeom>
          <a:solidFill>
            <a:srgbClr val="FBFAFF"/>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grpSp>
        <p:nvGrpSpPr>
          <p:cNvPr id="3" name="组合 2"/>
          <p:cNvGrpSpPr/>
          <p:nvPr/>
        </p:nvGrpSpPr>
        <p:grpSpPr>
          <a:xfrm>
            <a:off x="1033841" y="2921000"/>
            <a:ext cx="4310743" cy="1660676"/>
            <a:chOff x="1033841" y="2921000"/>
            <a:chExt cx="4310743" cy="1660676"/>
          </a:xfrm>
        </p:grpSpPr>
        <p:graphicFrame>
          <p:nvGraphicFramePr>
            <p:cNvPr id="5" name="图表 4"/>
            <p:cNvGraphicFramePr/>
            <p:nvPr>
              <p:extLst>
                <p:ext uri="{D42A27DB-BD31-4B8C-83A1-F6EECF244321}">
                  <p14:modId xmlns:p14="http://schemas.microsoft.com/office/powerpoint/2010/main" val="1342573116"/>
                </p:ext>
              </p:extLst>
            </p:nvPr>
          </p:nvGraphicFramePr>
          <p:xfrm>
            <a:off x="1033841" y="2921000"/>
            <a:ext cx="4310743" cy="1660676"/>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p:cNvSpPr txBox="1"/>
            <p:nvPr/>
          </p:nvSpPr>
          <p:spPr>
            <a:xfrm>
              <a:off x="1193800" y="2985395"/>
              <a:ext cx="13513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7EE5"/>
                  </a:solidFill>
                  <a:effectLst/>
                  <a:uLnTx/>
                  <a:uFillTx/>
                  <a:latin typeface="Calibri"/>
                  <a:ea typeface="思源黑体 CN Light"/>
                  <a:cs typeface="+mn-cs"/>
                </a:rPr>
                <a:t>Progress bar</a:t>
              </a:r>
              <a:endParaRPr kumimoji="0" lang="zh-CN" altLang="en-US" sz="1800" b="0" i="0" u="none" strike="noStrike" kern="1200" cap="none" spc="0" normalizeH="0" baseline="0" noProof="0" dirty="0">
                <a:ln>
                  <a:noFill/>
                </a:ln>
                <a:solidFill>
                  <a:srgbClr val="007EE5"/>
                </a:solidFill>
                <a:effectLst/>
                <a:uLnTx/>
                <a:uFillTx/>
                <a:latin typeface="Calibri"/>
                <a:ea typeface="思源黑体 CN Light"/>
                <a:cs typeface="+mn-cs"/>
              </a:endParaRPr>
            </a:p>
          </p:txBody>
        </p:sp>
      </p:grpSp>
      <p:sp>
        <p:nvSpPr>
          <p:cNvPr id="87" name="任意多边形 86"/>
          <p:cNvSpPr/>
          <p:nvPr/>
        </p:nvSpPr>
        <p:spPr>
          <a:xfrm rot="10800000">
            <a:off x="10096583" y="5043491"/>
            <a:ext cx="460060" cy="319722"/>
          </a:xfrm>
          <a:custGeom>
            <a:avLst/>
            <a:gdLst>
              <a:gd name="connsiteX0" fmla="*/ 371953 w 402908"/>
              <a:gd name="connsiteY0" fmla="*/ 296854 h 296854"/>
              <a:gd name="connsiteX1" fmla="*/ 30955 w 402908"/>
              <a:gd name="connsiteY1" fmla="*/ 296854 h 296854"/>
              <a:gd name="connsiteX2" fmla="*/ 0 w 402908"/>
              <a:gd name="connsiteY2" fmla="*/ 265899 h 296854"/>
              <a:gd name="connsiteX3" fmla="*/ 0 w 402908"/>
              <a:gd name="connsiteY3" fmla="*/ 142081 h 296854"/>
              <a:gd name="connsiteX4" fmla="*/ 30955 w 402908"/>
              <a:gd name="connsiteY4" fmla="*/ 111126 h 296854"/>
              <a:gd name="connsiteX5" fmla="*/ 217447 w 402908"/>
              <a:gd name="connsiteY5" fmla="*/ 111126 h 296854"/>
              <a:gd name="connsiteX6" fmla="*/ 341271 w 402908"/>
              <a:gd name="connsiteY6" fmla="*/ 0 h 296854"/>
              <a:gd name="connsiteX7" fmla="*/ 312696 w 402908"/>
              <a:gd name="connsiteY7" fmla="*/ 111126 h 296854"/>
              <a:gd name="connsiteX8" fmla="*/ 371953 w 402908"/>
              <a:gd name="connsiteY8" fmla="*/ 111126 h 296854"/>
              <a:gd name="connsiteX9" fmla="*/ 402908 w 402908"/>
              <a:gd name="connsiteY9" fmla="*/ 142081 h 296854"/>
              <a:gd name="connsiteX10" fmla="*/ 402908 w 402908"/>
              <a:gd name="connsiteY10" fmla="*/ 265899 h 296854"/>
              <a:gd name="connsiteX11" fmla="*/ 371953 w 402908"/>
              <a:gd name="connsiteY11" fmla="*/ 296854 h 29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908" h="296854">
                <a:moveTo>
                  <a:pt x="371953" y="296854"/>
                </a:moveTo>
                <a:lnTo>
                  <a:pt x="30955" y="296854"/>
                </a:lnTo>
                <a:cubicBezTo>
                  <a:pt x="13859" y="296854"/>
                  <a:pt x="0" y="282995"/>
                  <a:pt x="0" y="265899"/>
                </a:cubicBezTo>
                <a:lnTo>
                  <a:pt x="0" y="142081"/>
                </a:lnTo>
                <a:cubicBezTo>
                  <a:pt x="0" y="124985"/>
                  <a:pt x="13859" y="111126"/>
                  <a:pt x="30955" y="111126"/>
                </a:cubicBezTo>
                <a:lnTo>
                  <a:pt x="217447" y="111126"/>
                </a:lnTo>
                <a:lnTo>
                  <a:pt x="341271" y="0"/>
                </a:lnTo>
                <a:lnTo>
                  <a:pt x="312696" y="111126"/>
                </a:lnTo>
                <a:lnTo>
                  <a:pt x="371953" y="111126"/>
                </a:lnTo>
                <a:cubicBezTo>
                  <a:pt x="389049" y="111126"/>
                  <a:pt x="402908" y="124985"/>
                  <a:pt x="402908" y="142081"/>
                </a:cubicBezTo>
                <a:lnTo>
                  <a:pt x="402908" y="265899"/>
                </a:lnTo>
                <a:cubicBezTo>
                  <a:pt x="402908" y="282995"/>
                  <a:pt x="389049" y="296854"/>
                  <a:pt x="371953" y="296854"/>
                </a:cubicBezTo>
                <a:close/>
              </a:path>
            </a:pathLst>
          </a:custGeom>
          <a:solidFill>
            <a:schemeClr val="bg1"/>
          </a:solidFill>
          <a:ln>
            <a:noFill/>
          </a:ln>
          <a:effectLst>
            <a:outerShdw blurRad="63500" sx="105000" sy="10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graphicFrame>
        <p:nvGraphicFramePr>
          <p:cNvPr id="15" name="图表 14"/>
          <p:cNvGraphicFramePr/>
          <p:nvPr>
            <p:extLst>
              <p:ext uri="{D42A27DB-BD31-4B8C-83A1-F6EECF244321}">
                <p14:modId xmlns:p14="http://schemas.microsoft.com/office/powerpoint/2010/main" val="3383138020"/>
              </p:ext>
            </p:extLst>
          </p:nvPr>
        </p:nvGraphicFramePr>
        <p:xfrm>
          <a:off x="6863141" y="3416204"/>
          <a:ext cx="4240431" cy="6905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139794698"/>
              </p:ext>
            </p:extLst>
          </p:nvPr>
        </p:nvGraphicFramePr>
        <p:xfrm>
          <a:off x="6863140" y="2910285"/>
          <a:ext cx="4240431" cy="6905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4" name="图表 83"/>
          <p:cNvGraphicFramePr/>
          <p:nvPr>
            <p:extLst>
              <p:ext uri="{D42A27DB-BD31-4B8C-83A1-F6EECF244321}">
                <p14:modId xmlns:p14="http://schemas.microsoft.com/office/powerpoint/2010/main" val="1720013997"/>
              </p:ext>
            </p:extLst>
          </p:nvPr>
        </p:nvGraphicFramePr>
        <p:xfrm>
          <a:off x="6863140" y="4923634"/>
          <a:ext cx="4240431" cy="11045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3" name="图表 102"/>
          <p:cNvGraphicFramePr/>
          <p:nvPr>
            <p:extLst>
              <p:ext uri="{D42A27DB-BD31-4B8C-83A1-F6EECF244321}">
                <p14:modId xmlns:p14="http://schemas.microsoft.com/office/powerpoint/2010/main" val="1438113703"/>
              </p:ext>
            </p:extLst>
          </p:nvPr>
        </p:nvGraphicFramePr>
        <p:xfrm>
          <a:off x="1047488" y="5043491"/>
          <a:ext cx="4240431" cy="690564"/>
        </p:xfrm>
        <a:graphic>
          <a:graphicData uri="http://schemas.openxmlformats.org/drawingml/2006/chart">
            <c:chart xmlns:c="http://schemas.openxmlformats.org/drawingml/2006/chart" xmlns:r="http://schemas.openxmlformats.org/officeDocument/2006/relationships" r:id="rId6"/>
          </a:graphicData>
        </a:graphic>
      </p:graphicFrame>
      <p:sp>
        <p:nvSpPr>
          <p:cNvPr id="16" name="文本框 15"/>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7" name="文本框 16"/>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166541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1000"/>
                                        <p:tgtEl>
                                          <p:spTgt spid="87"/>
                                        </p:tgtEl>
                                      </p:cBhvr>
                                    </p:animEffect>
                                    <p:anim calcmode="lin" valueType="num">
                                      <p:cBhvr>
                                        <p:cTn id="42" dur="1000" fill="hold"/>
                                        <p:tgtEl>
                                          <p:spTgt spid="87"/>
                                        </p:tgtEl>
                                        <p:attrNameLst>
                                          <p:attrName>ppt_x</p:attrName>
                                        </p:attrNameLst>
                                      </p:cBhvr>
                                      <p:tavLst>
                                        <p:tav tm="0">
                                          <p:val>
                                            <p:strVal val="#ppt_x"/>
                                          </p:val>
                                        </p:tav>
                                        <p:tav tm="100000">
                                          <p:val>
                                            <p:strVal val="#ppt_x"/>
                                          </p:val>
                                        </p:tav>
                                      </p:tavLst>
                                    </p:anim>
                                    <p:anim calcmode="lin" valueType="num">
                                      <p:cBhvr>
                                        <p:cTn id="43" dur="1000" fill="hold"/>
                                        <p:tgtEl>
                                          <p:spTgt spid="8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1000"/>
                                        <p:tgtEl>
                                          <p:spTgt spid="84"/>
                                        </p:tgtEl>
                                      </p:cBhvr>
                                    </p:animEffect>
                                    <p:anim calcmode="lin" valueType="num">
                                      <p:cBhvr>
                                        <p:cTn id="57" dur="1000" fill="hold"/>
                                        <p:tgtEl>
                                          <p:spTgt spid="84"/>
                                        </p:tgtEl>
                                        <p:attrNameLst>
                                          <p:attrName>ppt_x</p:attrName>
                                        </p:attrNameLst>
                                      </p:cBhvr>
                                      <p:tavLst>
                                        <p:tav tm="0">
                                          <p:val>
                                            <p:strVal val="#ppt_x"/>
                                          </p:val>
                                        </p:tav>
                                        <p:tav tm="100000">
                                          <p:val>
                                            <p:strVal val="#ppt_x"/>
                                          </p:val>
                                        </p:tav>
                                      </p:tavLst>
                                    </p:anim>
                                    <p:anim calcmode="lin" valueType="num">
                                      <p:cBhvr>
                                        <p:cTn id="58" dur="1000" fill="hold"/>
                                        <p:tgtEl>
                                          <p:spTgt spid="8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1000"/>
                                        <p:tgtEl>
                                          <p:spTgt spid="103"/>
                                        </p:tgtEl>
                                      </p:cBhvr>
                                    </p:animEffect>
                                    <p:anim calcmode="lin" valueType="num">
                                      <p:cBhvr>
                                        <p:cTn id="62" dur="1000" fill="hold"/>
                                        <p:tgtEl>
                                          <p:spTgt spid="103"/>
                                        </p:tgtEl>
                                        <p:attrNameLst>
                                          <p:attrName>ppt_x</p:attrName>
                                        </p:attrNameLst>
                                      </p:cBhvr>
                                      <p:tavLst>
                                        <p:tav tm="0">
                                          <p:val>
                                            <p:strVal val="#ppt_x"/>
                                          </p:val>
                                        </p:tav>
                                        <p:tav tm="100000">
                                          <p:val>
                                            <p:strVal val="#ppt_x"/>
                                          </p:val>
                                        </p:tav>
                                      </p:tavLst>
                                    </p:anim>
                                    <p:anim calcmode="lin" valueType="num">
                                      <p:cBhvr>
                                        <p:cTn id="63"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87" grpId="0" animBg="1"/>
      <p:bldGraphic spid="15" grpId="0">
        <p:bldAsOne/>
      </p:bldGraphic>
      <p:bldGraphic spid="19" grpId="0">
        <p:bldAsOne/>
      </p:bldGraphic>
      <p:bldGraphic spid="84" grpId="0">
        <p:bldAsOne/>
      </p:bldGraphic>
      <p:bldGraphic spid="103" grpId="0">
        <p:bldAsOne/>
      </p:bldGraphic>
      <p:bldP spid="16"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hidden="1"/>
          <p:cNvPicPr>
            <a:picLocks noChangeAspect="1"/>
          </p:cNvPicPr>
          <p:nvPr/>
        </p:nvPicPr>
        <p:blipFill rotWithShape="1">
          <a:blip r:embed="rId2"/>
          <a:srcRect l="32063" t="29788" r="32619" b="31834"/>
          <a:stretch/>
        </p:blipFill>
        <p:spPr>
          <a:xfrm>
            <a:off x="6074681" y="3395980"/>
            <a:ext cx="6458859" cy="3947886"/>
          </a:xfrm>
          <a:prstGeom prst="rect">
            <a:avLst/>
          </a:prstGeom>
        </p:spPr>
      </p:pic>
      <p:graphicFrame>
        <p:nvGraphicFramePr>
          <p:cNvPr id="7" name="图表 6"/>
          <p:cNvGraphicFramePr/>
          <p:nvPr>
            <p:extLst>
              <p:ext uri="{D42A27DB-BD31-4B8C-83A1-F6EECF244321}">
                <p14:modId xmlns:p14="http://schemas.microsoft.com/office/powerpoint/2010/main" val="2762445395"/>
              </p:ext>
            </p:extLst>
          </p:nvPr>
        </p:nvGraphicFramePr>
        <p:xfrm>
          <a:off x="1520601" y="2314575"/>
          <a:ext cx="4511675" cy="3709458"/>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444132" y="2985415"/>
            <a:ext cx="1936612" cy="236220"/>
            <a:chOff x="444132" y="2985415"/>
            <a:chExt cx="1936612" cy="236220"/>
          </a:xfrm>
        </p:grpSpPr>
        <p:cxnSp>
          <p:nvCxnSpPr>
            <p:cNvPr id="9" name="直接连接符 8"/>
            <p:cNvCxnSpPr/>
            <p:nvPr/>
          </p:nvCxnSpPr>
          <p:spPr>
            <a:xfrm flipH="1" flipV="1">
              <a:off x="2068324" y="2985415"/>
              <a:ext cx="312420" cy="236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44132" y="2985415"/>
              <a:ext cx="162419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2309306" y="3150197"/>
            <a:ext cx="142875" cy="142875"/>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4" name="文本框 13"/>
          <p:cNvSpPr txBox="1"/>
          <p:nvPr/>
        </p:nvSpPr>
        <p:spPr>
          <a:xfrm>
            <a:off x="364397" y="2677638"/>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第三季度</a:t>
            </a:r>
          </a:p>
        </p:txBody>
      </p:sp>
      <p:grpSp>
        <p:nvGrpSpPr>
          <p:cNvPr id="4" name="组合 3"/>
          <p:cNvGrpSpPr/>
          <p:nvPr/>
        </p:nvGrpSpPr>
        <p:grpSpPr>
          <a:xfrm>
            <a:off x="5286702" y="3096766"/>
            <a:ext cx="1397070" cy="187513"/>
            <a:chOff x="5286702" y="3096766"/>
            <a:chExt cx="1397070" cy="187513"/>
          </a:xfrm>
        </p:grpSpPr>
        <p:cxnSp>
          <p:nvCxnSpPr>
            <p:cNvPr id="20" name="直接连接符 19"/>
            <p:cNvCxnSpPr>
              <a:endCxn id="22" idx="7"/>
            </p:cNvCxnSpPr>
            <p:nvPr/>
          </p:nvCxnSpPr>
          <p:spPr>
            <a:xfrm flipH="1">
              <a:off x="5286702" y="3098454"/>
              <a:ext cx="138806" cy="185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5510" y="3096766"/>
              <a:ext cx="125826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椭圆 21"/>
          <p:cNvSpPr/>
          <p:nvPr/>
        </p:nvSpPr>
        <p:spPr>
          <a:xfrm>
            <a:off x="5164751" y="3263355"/>
            <a:ext cx="142875" cy="142875"/>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3" name="文本框 22"/>
          <p:cNvSpPr txBox="1"/>
          <p:nvPr/>
        </p:nvSpPr>
        <p:spPr>
          <a:xfrm>
            <a:off x="5905686" y="2755018"/>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第一季度</a:t>
            </a:r>
          </a:p>
        </p:txBody>
      </p:sp>
      <p:grpSp>
        <p:nvGrpSpPr>
          <p:cNvPr id="5" name="组合 4"/>
          <p:cNvGrpSpPr/>
          <p:nvPr/>
        </p:nvGrpSpPr>
        <p:grpSpPr>
          <a:xfrm>
            <a:off x="4964345" y="5444146"/>
            <a:ext cx="1719427" cy="171730"/>
            <a:chOff x="4964345" y="5444146"/>
            <a:chExt cx="1719427" cy="171730"/>
          </a:xfrm>
        </p:grpSpPr>
        <p:cxnSp>
          <p:nvCxnSpPr>
            <p:cNvPr id="26" name="直接连接符 25"/>
            <p:cNvCxnSpPr/>
            <p:nvPr/>
          </p:nvCxnSpPr>
          <p:spPr>
            <a:xfrm flipH="1" flipV="1">
              <a:off x="4964345" y="5444146"/>
              <a:ext cx="165120" cy="171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5129466" y="5615876"/>
              <a:ext cx="155430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4856386" y="5322733"/>
            <a:ext cx="142875" cy="142875"/>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9" name="文本框 28"/>
          <p:cNvSpPr txBox="1"/>
          <p:nvPr/>
        </p:nvSpPr>
        <p:spPr>
          <a:xfrm>
            <a:off x="5905686" y="5293408"/>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a:t>
            </a:r>
            <a:r>
              <a:rPr lang="zh-CN" altLang="en-US" sz="1400" dirty="0">
                <a:solidFill>
                  <a:prstClr val="black"/>
                </a:solidFill>
                <a:latin typeface="Calibri"/>
                <a:ea typeface="思源黑体 CN Light"/>
              </a:rPr>
              <a:t>二</a:t>
            </a: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季度</a:t>
            </a:r>
          </a:p>
        </p:txBody>
      </p:sp>
      <p:sp>
        <p:nvSpPr>
          <p:cNvPr id="38" name="圆角矩形 37"/>
          <p:cNvSpPr/>
          <p:nvPr/>
        </p:nvSpPr>
        <p:spPr>
          <a:xfrm>
            <a:off x="8089218" y="3662767"/>
            <a:ext cx="101600" cy="49267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9" name="文本框 38"/>
          <p:cNvSpPr txBox="1"/>
          <p:nvPr/>
        </p:nvSpPr>
        <p:spPr>
          <a:xfrm>
            <a:off x="8260029" y="3845224"/>
            <a:ext cx="3613523" cy="31290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a:t>
            </a:r>
            <a:endParaRPr kumimoji="0" lang="zh-CN" altLang="en-US" sz="12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40" name="文本框 39"/>
          <p:cNvSpPr txBox="1"/>
          <p:nvPr/>
        </p:nvSpPr>
        <p:spPr>
          <a:xfrm>
            <a:off x="8260029" y="3606846"/>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第一季度</a:t>
            </a:r>
          </a:p>
        </p:txBody>
      </p:sp>
      <p:sp>
        <p:nvSpPr>
          <p:cNvPr id="42" name="圆角矩形 41"/>
          <p:cNvSpPr/>
          <p:nvPr/>
        </p:nvSpPr>
        <p:spPr>
          <a:xfrm>
            <a:off x="8089218" y="4681509"/>
            <a:ext cx="101600" cy="4926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43" name="文本框 42"/>
          <p:cNvSpPr txBox="1"/>
          <p:nvPr/>
        </p:nvSpPr>
        <p:spPr>
          <a:xfrm>
            <a:off x="8260029" y="4865184"/>
            <a:ext cx="3613523" cy="31290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a:t>
            </a:r>
            <a:endParaRPr kumimoji="0" lang="zh-CN" altLang="en-US" sz="12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44" name="文本框 43"/>
          <p:cNvSpPr txBox="1"/>
          <p:nvPr/>
        </p:nvSpPr>
        <p:spPr>
          <a:xfrm>
            <a:off x="8260029" y="4625588"/>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第二季度</a:t>
            </a:r>
          </a:p>
        </p:txBody>
      </p:sp>
      <p:sp>
        <p:nvSpPr>
          <p:cNvPr id="45" name="圆角矩形 44"/>
          <p:cNvSpPr/>
          <p:nvPr/>
        </p:nvSpPr>
        <p:spPr>
          <a:xfrm>
            <a:off x="8089218" y="5553266"/>
            <a:ext cx="101600" cy="49267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46" name="文本框 45"/>
          <p:cNvSpPr txBox="1"/>
          <p:nvPr/>
        </p:nvSpPr>
        <p:spPr>
          <a:xfrm>
            <a:off x="8260029" y="5741988"/>
            <a:ext cx="3613523" cy="31290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XXXXXXXXXXXXXXXXXXXXXXX</a:t>
            </a:r>
            <a:endParaRPr kumimoji="0" lang="zh-CN" altLang="en-US" sz="12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47" name="文本框 46"/>
          <p:cNvSpPr txBox="1"/>
          <p:nvPr/>
        </p:nvSpPr>
        <p:spPr>
          <a:xfrm>
            <a:off x="8260029" y="5497345"/>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a:ea typeface="思源黑体 CN Light"/>
                <a:cs typeface="+mn-cs"/>
              </a:rPr>
              <a:t>第三季度</a:t>
            </a:r>
          </a:p>
        </p:txBody>
      </p:sp>
      <p:sp>
        <p:nvSpPr>
          <p:cNvPr id="48" name="文本框 47"/>
          <p:cNvSpPr txBox="1"/>
          <p:nvPr/>
        </p:nvSpPr>
        <p:spPr>
          <a:xfrm>
            <a:off x="8038488" y="2811643"/>
            <a:ext cx="10054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数据对比</a:t>
            </a:r>
          </a:p>
        </p:txBody>
      </p:sp>
      <p:sp>
        <p:nvSpPr>
          <p:cNvPr id="49" name="文本框 48"/>
          <p:cNvSpPr txBox="1"/>
          <p:nvPr/>
        </p:nvSpPr>
        <p:spPr>
          <a:xfrm>
            <a:off x="8036468" y="3125482"/>
            <a:ext cx="17919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32" name="文本框 31"/>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33" name="文本框 32"/>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715107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par>
                          <p:cTn id="28" fill="hold">
                            <p:stCondLst>
                              <p:cond delay="3000"/>
                            </p:stCondLst>
                            <p:childTnLst>
                              <p:par>
                                <p:cTn id="29" presetID="1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left)">
                                      <p:cBhvr>
                                        <p:cTn id="32" dur="500"/>
                                        <p:tgtEl>
                                          <p:spTgt spid="14"/>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par>
                          <p:cTn id="43" fill="hold">
                            <p:stCondLst>
                              <p:cond delay="4500"/>
                            </p:stCondLst>
                            <p:childTnLst>
                              <p:par>
                                <p:cTn id="44" presetID="12" presetClass="entr" presetSubtype="8"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p:tgtEl>
                                          <p:spTgt spid="23"/>
                                        </p:tgtEl>
                                        <p:attrNameLst>
                                          <p:attrName>ppt_x</p:attrName>
                                        </p:attrNameLst>
                                      </p:cBhvr>
                                      <p:tavLst>
                                        <p:tav tm="0">
                                          <p:val>
                                            <p:strVal val="#ppt_x-#ppt_w*1.125000"/>
                                          </p:val>
                                        </p:tav>
                                        <p:tav tm="100000">
                                          <p:val>
                                            <p:strVal val="#ppt_x"/>
                                          </p:val>
                                        </p:tav>
                                      </p:tavLst>
                                    </p:anim>
                                    <p:animEffect transition="in" filter="wipe(right)">
                                      <p:cBhvr>
                                        <p:cTn id="47" dur="500"/>
                                        <p:tgtEl>
                                          <p:spTgt spid="23"/>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par>
                          <p:cTn id="54" fill="hold">
                            <p:stCondLst>
                              <p:cond delay="5500"/>
                            </p:stCondLst>
                            <p:childTnLst>
                              <p:par>
                                <p:cTn id="55" presetID="22" presetClass="entr" presetSubtype="8"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par>
                          <p:cTn id="58" fill="hold">
                            <p:stCondLst>
                              <p:cond delay="6000"/>
                            </p:stCondLst>
                            <p:childTnLst>
                              <p:par>
                                <p:cTn id="59" presetID="12" presetClass="entr" presetSubtype="8"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p:tgtEl>
                                          <p:spTgt spid="29"/>
                                        </p:tgtEl>
                                        <p:attrNameLst>
                                          <p:attrName>ppt_x</p:attrName>
                                        </p:attrNameLst>
                                      </p:cBhvr>
                                      <p:tavLst>
                                        <p:tav tm="0">
                                          <p:val>
                                            <p:strVal val="#ppt_x-#ppt_w*1.125000"/>
                                          </p:val>
                                        </p:tav>
                                        <p:tav tm="100000">
                                          <p:val>
                                            <p:strVal val="#ppt_x"/>
                                          </p:val>
                                        </p:tav>
                                      </p:tavLst>
                                    </p:anim>
                                    <p:animEffect transition="in" filter="wipe(right)">
                                      <p:cBhvr>
                                        <p:cTn id="62" dur="500"/>
                                        <p:tgtEl>
                                          <p:spTgt spid="29"/>
                                        </p:tgtEl>
                                      </p:cBhvr>
                                    </p:animEffect>
                                  </p:childTnLst>
                                </p:cTn>
                              </p:par>
                            </p:childTnLst>
                          </p:cTn>
                        </p:par>
                        <p:par>
                          <p:cTn id="63" fill="hold">
                            <p:stCondLst>
                              <p:cond delay="6500"/>
                            </p:stCondLst>
                            <p:childTnLst>
                              <p:par>
                                <p:cTn id="64" presetID="2" presetClass="entr" presetSubtype="2"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1+#ppt_w/2"/>
                                          </p:val>
                                        </p:tav>
                                        <p:tav tm="100000">
                                          <p:val>
                                            <p:strVal val="#ppt_x"/>
                                          </p:val>
                                        </p:tav>
                                      </p:tavLst>
                                    </p:anim>
                                    <p:anim calcmode="lin" valueType="num">
                                      <p:cBhvr additive="base">
                                        <p:cTn id="67" dur="500" fill="hold"/>
                                        <p:tgtEl>
                                          <p:spTgt spid="4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1+#ppt_w/2"/>
                                          </p:val>
                                        </p:tav>
                                        <p:tav tm="100000">
                                          <p:val>
                                            <p:strVal val="#ppt_x"/>
                                          </p:val>
                                        </p:tav>
                                      </p:tavLst>
                                    </p:anim>
                                    <p:anim calcmode="lin" valueType="num">
                                      <p:cBhvr additive="base">
                                        <p:cTn id="71" dur="500" fill="hold"/>
                                        <p:tgtEl>
                                          <p:spTgt spid="49"/>
                                        </p:tgtEl>
                                        <p:attrNameLst>
                                          <p:attrName>ppt_y</p:attrName>
                                        </p:attrNameLst>
                                      </p:cBhvr>
                                      <p:tavLst>
                                        <p:tav tm="0">
                                          <p:val>
                                            <p:strVal val="#ppt_y"/>
                                          </p:val>
                                        </p:tav>
                                        <p:tav tm="100000">
                                          <p:val>
                                            <p:strVal val="#ppt_y"/>
                                          </p:val>
                                        </p:tav>
                                      </p:tavLst>
                                    </p:anim>
                                  </p:childTnLst>
                                </p:cTn>
                              </p:par>
                            </p:childTnLst>
                          </p:cTn>
                        </p:par>
                        <p:par>
                          <p:cTn id="72" fill="hold">
                            <p:stCondLst>
                              <p:cond delay="7000"/>
                            </p:stCondLst>
                            <p:childTnLst>
                              <p:par>
                                <p:cTn id="73" presetID="22" presetClass="entr" presetSubtype="4"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childTnLst>
                          </p:cTn>
                        </p:par>
                        <p:par>
                          <p:cTn id="76" fill="hold">
                            <p:stCondLst>
                              <p:cond delay="7500"/>
                            </p:stCondLst>
                            <p:childTnLst>
                              <p:par>
                                <p:cTn id="77" presetID="2" presetClass="entr" presetSubtype="2"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1+#ppt_w/2"/>
                                          </p:val>
                                        </p:tav>
                                        <p:tav tm="100000">
                                          <p:val>
                                            <p:strVal val="#ppt_x"/>
                                          </p:val>
                                        </p:tav>
                                      </p:tavLst>
                                    </p:anim>
                                    <p:anim calcmode="lin" valueType="num">
                                      <p:cBhvr additive="base">
                                        <p:cTn id="80" dur="500" fill="hold"/>
                                        <p:tgtEl>
                                          <p:spTgt spid="40"/>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1+#ppt_w/2"/>
                                          </p:val>
                                        </p:tav>
                                        <p:tav tm="100000">
                                          <p:val>
                                            <p:strVal val="#ppt_x"/>
                                          </p:val>
                                        </p:tav>
                                      </p:tavLst>
                                    </p:anim>
                                    <p:anim calcmode="lin" valueType="num">
                                      <p:cBhvr additive="base">
                                        <p:cTn id="84" dur="500" fill="hold"/>
                                        <p:tgtEl>
                                          <p:spTgt spid="39"/>
                                        </p:tgtEl>
                                        <p:attrNameLst>
                                          <p:attrName>ppt_y</p:attrName>
                                        </p:attrNameLst>
                                      </p:cBhvr>
                                      <p:tavLst>
                                        <p:tav tm="0">
                                          <p:val>
                                            <p:strVal val="#ppt_y"/>
                                          </p:val>
                                        </p:tav>
                                        <p:tav tm="100000">
                                          <p:val>
                                            <p:strVal val="#ppt_y"/>
                                          </p:val>
                                        </p:tav>
                                      </p:tavLst>
                                    </p:anim>
                                  </p:childTnLst>
                                </p:cTn>
                              </p:par>
                            </p:childTnLst>
                          </p:cTn>
                        </p:par>
                        <p:par>
                          <p:cTn id="85" fill="hold">
                            <p:stCondLst>
                              <p:cond delay="8000"/>
                            </p:stCondLst>
                            <p:childTnLst>
                              <p:par>
                                <p:cTn id="86" presetID="22" presetClass="entr" presetSubtype="4"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down)">
                                      <p:cBhvr>
                                        <p:cTn id="88" dur="500"/>
                                        <p:tgtEl>
                                          <p:spTgt spid="42"/>
                                        </p:tgtEl>
                                      </p:cBhvr>
                                    </p:animEffect>
                                  </p:childTnLst>
                                </p:cTn>
                              </p:par>
                            </p:childTnLst>
                          </p:cTn>
                        </p:par>
                        <p:par>
                          <p:cTn id="89" fill="hold">
                            <p:stCondLst>
                              <p:cond delay="8500"/>
                            </p:stCondLst>
                            <p:childTnLst>
                              <p:par>
                                <p:cTn id="90" presetID="2" presetClass="entr" presetSubtype="2"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additive="base">
                                        <p:cTn id="92" dur="500" fill="hold"/>
                                        <p:tgtEl>
                                          <p:spTgt spid="44"/>
                                        </p:tgtEl>
                                        <p:attrNameLst>
                                          <p:attrName>ppt_x</p:attrName>
                                        </p:attrNameLst>
                                      </p:cBhvr>
                                      <p:tavLst>
                                        <p:tav tm="0">
                                          <p:val>
                                            <p:strVal val="1+#ppt_w/2"/>
                                          </p:val>
                                        </p:tav>
                                        <p:tav tm="100000">
                                          <p:val>
                                            <p:strVal val="#ppt_x"/>
                                          </p:val>
                                        </p:tav>
                                      </p:tavLst>
                                    </p:anim>
                                    <p:anim calcmode="lin" valueType="num">
                                      <p:cBhvr additive="base">
                                        <p:cTn id="93" dur="500" fill="hold"/>
                                        <p:tgtEl>
                                          <p:spTgt spid="44"/>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1+#ppt_w/2"/>
                                          </p:val>
                                        </p:tav>
                                        <p:tav tm="100000">
                                          <p:val>
                                            <p:strVal val="#ppt_x"/>
                                          </p:val>
                                        </p:tav>
                                      </p:tavLst>
                                    </p:anim>
                                    <p:anim calcmode="lin" valueType="num">
                                      <p:cBhvr additive="base">
                                        <p:cTn id="97" dur="500" fill="hold"/>
                                        <p:tgtEl>
                                          <p:spTgt spid="43"/>
                                        </p:tgtEl>
                                        <p:attrNameLst>
                                          <p:attrName>ppt_y</p:attrName>
                                        </p:attrNameLst>
                                      </p:cBhvr>
                                      <p:tavLst>
                                        <p:tav tm="0">
                                          <p:val>
                                            <p:strVal val="#ppt_y"/>
                                          </p:val>
                                        </p:tav>
                                        <p:tav tm="100000">
                                          <p:val>
                                            <p:strVal val="#ppt_y"/>
                                          </p:val>
                                        </p:tav>
                                      </p:tavLst>
                                    </p:anim>
                                  </p:childTnLst>
                                </p:cTn>
                              </p:par>
                            </p:childTnLst>
                          </p:cTn>
                        </p:par>
                        <p:par>
                          <p:cTn id="98" fill="hold">
                            <p:stCondLst>
                              <p:cond delay="9000"/>
                            </p:stCondLst>
                            <p:childTnLst>
                              <p:par>
                                <p:cTn id="99" presetID="22" presetClass="entr" presetSubtype="4"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par>
                          <p:cTn id="102" fill="hold">
                            <p:stCondLst>
                              <p:cond delay="9500"/>
                            </p:stCondLst>
                            <p:childTnLst>
                              <p:par>
                                <p:cTn id="103" presetID="2" presetClass="entr" presetSubtype="2" fill="hold" grpId="0" nodeType="after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additive="base">
                                        <p:cTn id="105" dur="500" fill="hold"/>
                                        <p:tgtEl>
                                          <p:spTgt spid="47"/>
                                        </p:tgtEl>
                                        <p:attrNameLst>
                                          <p:attrName>ppt_x</p:attrName>
                                        </p:attrNameLst>
                                      </p:cBhvr>
                                      <p:tavLst>
                                        <p:tav tm="0">
                                          <p:val>
                                            <p:strVal val="1+#ppt_w/2"/>
                                          </p:val>
                                        </p:tav>
                                        <p:tav tm="100000">
                                          <p:val>
                                            <p:strVal val="#ppt_x"/>
                                          </p:val>
                                        </p:tav>
                                      </p:tavLst>
                                    </p:anim>
                                    <p:anim calcmode="lin" valueType="num">
                                      <p:cBhvr additive="base">
                                        <p:cTn id="106" dur="500" fill="hold"/>
                                        <p:tgtEl>
                                          <p:spTgt spid="47"/>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1+#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3" grpId="0" animBg="1"/>
      <p:bldP spid="14" grpId="0"/>
      <p:bldP spid="22" grpId="0" animBg="1"/>
      <p:bldP spid="23" grpId="0"/>
      <p:bldP spid="28" grpId="0" animBg="1"/>
      <p:bldP spid="29" grpId="0"/>
      <p:bldP spid="38" grpId="0" animBg="1"/>
      <p:bldP spid="39" grpId="0"/>
      <p:bldP spid="40" grpId="0"/>
      <p:bldP spid="42" grpId="0" animBg="1"/>
      <p:bldP spid="43" grpId="0"/>
      <p:bldP spid="44" grpId="0"/>
      <p:bldP spid="45" grpId="0" animBg="1"/>
      <p:bldP spid="46" grpId="0"/>
      <p:bldP spid="47" grpId="0"/>
      <p:bldP spid="48" grpId="0"/>
      <p:bldP spid="49" grpId="0"/>
      <p:bldP spid="32" grpId="0"/>
      <p:bldP spid="3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782146972"/>
              </p:ext>
            </p:extLst>
          </p:nvPr>
        </p:nvGraphicFramePr>
        <p:xfrm>
          <a:off x="756778" y="2205525"/>
          <a:ext cx="6039322" cy="3951292"/>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8102099" y="4455696"/>
            <a:ext cx="14157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销售增长情况</a:t>
            </a:r>
          </a:p>
        </p:txBody>
      </p:sp>
      <p:sp>
        <p:nvSpPr>
          <p:cNvPr id="9" name="文本框 8"/>
          <p:cNvSpPr txBox="1"/>
          <p:nvPr/>
        </p:nvSpPr>
        <p:spPr>
          <a:xfrm>
            <a:off x="8100079" y="4769535"/>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10" name="文本框 9"/>
          <p:cNvSpPr txBox="1"/>
          <p:nvPr/>
        </p:nvSpPr>
        <p:spPr>
          <a:xfrm>
            <a:off x="8100078" y="5153025"/>
            <a:ext cx="3126721" cy="34964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XXXXXXXXXXXXXXXXXXXXXXXXX</a:t>
            </a:r>
            <a:endPar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11" name="文本框 10"/>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2" name="文本框 11"/>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3973901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p:bldP spid="9" grpId="0"/>
      <p:bldP spid="10" grpId="0"/>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3625229835"/>
              </p:ext>
            </p:extLst>
          </p:nvPr>
        </p:nvGraphicFramePr>
        <p:xfrm>
          <a:off x="638778" y="2640851"/>
          <a:ext cx="7243976" cy="3602523"/>
        </p:xfrm>
        <a:graphic>
          <a:graphicData uri="http://schemas.openxmlformats.org/drawingml/2006/chart">
            <c:chart xmlns:c="http://schemas.openxmlformats.org/drawingml/2006/chart" xmlns:r="http://schemas.openxmlformats.org/officeDocument/2006/relationships" r:id="rId2"/>
          </a:graphicData>
        </a:graphic>
      </p:graphicFrame>
      <p:sp>
        <p:nvSpPr>
          <p:cNvPr id="2" name="椭圆 1"/>
          <p:cNvSpPr/>
          <p:nvPr/>
        </p:nvSpPr>
        <p:spPr>
          <a:xfrm>
            <a:off x="12258675" y="3465513"/>
            <a:ext cx="419100" cy="419100"/>
          </a:xfrm>
          <a:prstGeom prst="ellipse">
            <a:avLst/>
          </a:prstGeom>
          <a:gradFill>
            <a:gsLst>
              <a:gs pos="0">
                <a:schemeClr val="accent2">
                  <a:lumMod val="60000"/>
                  <a:lumOff val="40000"/>
                </a:schemeClr>
              </a:gs>
              <a:gs pos="100000">
                <a:schemeClr val="accent2"/>
              </a:gs>
            </a:gsLst>
            <a:lin ang="0" scaled="0"/>
          </a:gra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9" name="文本框 8"/>
          <p:cNvSpPr txBox="1"/>
          <p:nvPr/>
        </p:nvSpPr>
        <p:spPr>
          <a:xfrm>
            <a:off x="8635499" y="4188996"/>
            <a:ext cx="1620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部门工作进度表</a:t>
            </a:r>
          </a:p>
        </p:txBody>
      </p:sp>
      <p:sp>
        <p:nvSpPr>
          <p:cNvPr id="10" name="文本框 9"/>
          <p:cNvSpPr txBox="1"/>
          <p:nvPr/>
        </p:nvSpPr>
        <p:spPr>
          <a:xfrm>
            <a:off x="8633479" y="4502835"/>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11" name="文本框 10"/>
          <p:cNvSpPr txBox="1"/>
          <p:nvPr/>
        </p:nvSpPr>
        <p:spPr>
          <a:xfrm>
            <a:off x="8633478" y="4886325"/>
            <a:ext cx="3126721" cy="34964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XXXXXXXXXXXXXXXXXXXXX</a:t>
            </a:r>
            <a:endPar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
        <p:nvSpPr>
          <p:cNvPr id="12" name="文本框 11"/>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3" name="文本框 12"/>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3900635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36" name="Docer Falling Dust PPT demo"/>
          <p:cNvSpPr/>
          <p:nvPr/>
        </p:nvSpPr>
        <p:spPr>
          <a:xfrm flipH="1" flipV="1">
            <a:off x="4029421" y="4369191"/>
            <a:ext cx="590909" cy="2726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188"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Docer Falling Dust PPT demo"/>
          <p:cNvSpPr/>
          <p:nvPr/>
        </p:nvSpPr>
        <p:spPr>
          <a:xfrm flipV="1">
            <a:off x="1875473" y="4305358"/>
            <a:ext cx="912662" cy="336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02"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Docer Falling Dust PPT demo"/>
          <p:cNvSpPr/>
          <p:nvPr/>
        </p:nvSpPr>
        <p:spPr>
          <a:xfrm flipH="1">
            <a:off x="9643074" y="1809724"/>
            <a:ext cx="709723" cy="5274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4" name="Docer Falling Dust PPT demo"/>
          <p:cNvSpPr/>
          <p:nvPr/>
        </p:nvSpPr>
        <p:spPr>
          <a:xfrm flipV="1">
            <a:off x="8476273" y="4539462"/>
            <a:ext cx="306314" cy="5574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82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5" name="Docer Falling Dust PPT demo"/>
          <p:cNvSpPr/>
          <p:nvPr/>
        </p:nvSpPr>
        <p:spPr>
          <a:xfrm flipV="1">
            <a:off x="7729762" y="4170138"/>
            <a:ext cx="448400" cy="20676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61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6" name="Docer Falling Dust PPT demo"/>
          <p:cNvSpPr/>
          <p:nvPr/>
        </p:nvSpPr>
        <p:spPr>
          <a:xfrm flipV="1">
            <a:off x="7335331" y="3659723"/>
            <a:ext cx="585697" cy="524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547"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7" name="Docer Falling Dust PPT demo"/>
          <p:cNvSpPr/>
          <p:nvPr/>
        </p:nvSpPr>
        <p:spPr>
          <a:xfrm>
            <a:off x="7335331" y="2492971"/>
            <a:ext cx="666750" cy="1632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35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8" name="Docer Falling Dust PPT demo"/>
          <p:cNvSpPr/>
          <p:nvPr/>
        </p:nvSpPr>
        <p:spPr>
          <a:xfrm>
            <a:off x="7585363" y="1809724"/>
            <a:ext cx="934005" cy="4573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009"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9" name="Docer Falling Dust PPT demo"/>
          <p:cNvSpPr/>
          <p:nvPr/>
        </p:nvSpPr>
        <p:spPr>
          <a:xfrm flipH="1">
            <a:off x="1770766" y="3474298"/>
            <a:ext cx="592073" cy="1"/>
          </a:xfrm>
          <a:prstGeom prst="line">
            <a:avLst/>
          </a:prstGeom>
          <a:ln w="3175">
            <a:solidFill>
              <a:schemeClr val="bg1">
                <a:lumMod val="95000"/>
              </a:schemeClr>
            </a:solidFill>
            <a:miter/>
            <a:tailEnd type="oval"/>
          </a:ln>
        </p:spPr>
        <p:txBody>
          <a:bodyPr lIns="45262" tIns="45263" rIns="45262" bIns="45263"/>
          <a:lstStyle/>
          <a:p>
            <a:pPr marL="0" marR="0" lvl="0" indent="0" algn="l"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0" name="Docer Falling Dust PPT demo"/>
          <p:cNvSpPr/>
          <p:nvPr/>
        </p:nvSpPr>
        <p:spPr>
          <a:xfrm flipH="1">
            <a:off x="3995736" y="1809724"/>
            <a:ext cx="635914" cy="4573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1" name="Docer Falling Dust PPT demo"/>
          <p:cNvSpPr/>
          <p:nvPr/>
        </p:nvSpPr>
        <p:spPr>
          <a:xfrm>
            <a:off x="1875471" y="1809724"/>
            <a:ext cx="964944" cy="5274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63" y="0"/>
                </a:lnTo>
                <a:lnTo>
                  <a:pt x="0" y="0"/>
                </a:lnTo>
              </a:path>
            </a:pathLst>
          </a:custGeom>
          <a:ln w="3175">
            <a:solidFill>
              <a:schemeClr val="bg1">
                <a:lumMod val="95000"/>
              </a:schemeClr>
            </a:solidFill>
            <a:miter/>
            <a:tailEnd type="oval"/>
          </a:ln>
        </p:spPr>
        <p:txBody>
          <a:bodyPr lIns="45262" tIns="45263" rIns="45262" bIns="45263" anchor="ctr"/>
          <a:lstStyle/>
          <a:p>
            <a:pPr marL="0" marR="0" lvl="0" indent="0" algn="ctr" defTabSz="905510" rtl="0" eaLnBrk="1" fontAlgn="auto" latinLnBrk="0" hangingPunct="0">
              <a:lnSpc>
                <a:spcPct val="100000"/>
              </a:lnSpc>
              <a:spcBef>
                <a:spcPts val="0"/>
              </a:spcBef>
              <a:spcAft>
                <a:spcPts val="0"/>
              </a:spcAft>
              <a:buClrTx/>
              <a:buSzTx/>
              <a:buFontTx/>
              <a:buNone/>
              <a:tabLst/>
              <a:defRPr/>
            </a:pPr>
            <a:endParaRPr kumimoji="0" sz="181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aphicFrame>
        <p:nvGraphicFramePr>
          <p:cNvPr id="72" name="Docer Falling Dust PPT demo"/>
          <p:cNvGraphicFramePr/>
          <p:nvPr>
            <p:extLst>
              <p:ext uri="{D42A27DB-BD31-4B8C-83A1-F6EECF244321}">
                <p14:modId xmlns:p14="http://schemas.microsoft.com/office/powerpoint/2010/main" val="2090638108"/>
              </p:ext>
            </p:extLst>
          </p:nvPr>
        </p:nvGraphicFramePr>
        <p:xfrm>
          <a:off x="2230439" y="2083996"/>
          <a:ext cx="2530474" cy="25706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3" name="Docer Falling Dust PPT demo"/>
          <p:cNvGraphicFramePr/>
          <p:nvPr>
            <p:extLst>
              <p:ext uri="{D42A27DB-BD31-4B8C-83A1-F6EECF244321}">
                <p14:modId xmlns:p14="http://schemas.microsoft.com/office/powerpoint/2010/main" val="2774831399"/>
              </p:ext>
            </p:extLst>
          </p:nvPr>
        </p:nvGraphicFramePr>
        <p:xfrm>
          <a:off x="7670295" y="2083996"/>
          <a:ext cx="2530474" cy="2570641"/>
        </p:xfrm>
        <a:graphic>
          <a:graphicData uri="http://schemas.openxmlformats.org/drawingml/2006/chart">
            <c:chart xmlns:c="http://schemas.openxmlformats.org/drawingml/2006/chart" xmlns:r="http://schemas.openxmlformats.org/officeDocument/2006/relationships" r:id="rId3"/>
          </a:graphicData>
        </a:graphic>
      </p:graphicFrame>
      <p:sp>
        <p:nvSpPr>
          <p:cNvPr id="74" name="Docer Falling Dust PPT demo"/>
          <p:cNvSpPr/>
          <p:nvPr/>
        </p:nvSpPr>
        <p:spPr>
          <a:xfrm>
            <a:off x="797170" y="1579424"/>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endParaRPr kumimoji="0"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5" name="Docer Falling Dust PPT demo"/>
          <p:cNvSpPr/>
          <p:nvPr/>
        </p:nvSpPr>
        <p:spPr>
          <a:xfrm>
            <a:off x="734655" y="3243425"/>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76" name="Docer Falling Dust PPT demo"/>
          <p:cNvSpPr/>
          <p:nvPr/>
        </p:nvSpPr>
        <p:spPr>
          <a:xfrm>
            <a:off x="797170" y="4402901"/>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77" name="Docer Falling Dust PPT demo"/>
          <p:cNvSpPr/>
          <p:nvPr/>
        </p:nvSpPr>
        <p:spPr>
          <a:xfrm>
            <a:off x="4903553" y="4402901"/>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78" name="Docer Falling Dust PPT demo"/>
          <p:cNvSpPr/>
          <p:nvPr/>
        </p:nvSpPr>
        <p:spPr>
          <a:xfrm>
            <a:off x="4920619" y="1586195"/>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79" name="Docer Falling Dust PPT demo"/>
          <p:cNvSpPr/>
          <p:nvPr/>
        </p:nvSpPr>
        <p:spPr>
          <a:xfrm>
            <a:off x="10607576" y="1586195"/>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0" name="Docer Falling Dust PPT demo"/>
          <p:cNvSpPr/>
          <p:nvPr/>
        </p:nvSpPr>
        <p:spPr>
          <a:xfrm>
            <a:off x="7430065" y="4857988"/>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1" name="Docer Falling Dust PPT demo"/>
          <p:cNvSpPr/>
          <p:nvPr/>
        </p:nvSpPr>
        <p:spPr>
          <a:xfrm>
            <a:off x="6642133" y="4170139"/>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2" name="Docer Falling Dust PPT demo"/>
          <p:cNvSpPr/>
          <p:nvPr/>
        </p:nvSpPr>
        <p:spPr>
          <a:xfrm>
            <a:off x="6272057" y="3473264"/>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3" name="Docer Falling Dust PPT demo"/>
          <p:cNvSpPr/>
          <p:nvPr/>
        </p:nvSpPr>
        <p:spPr>
          <a:xfrm>
            <a:off x="6272057" y="2254063"/>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4" name="Docer Falling Dust PPT demo"/>
          <p:cNvSpPr/>
          <p:nvPr/>
        </p:nvSpPr>
        <p:spPr>
          <a:xfrm>
            <a:off x="6485572" y="1586195"/>
            <a:ext cx="884858" cy="149785"/>
          </a:xfrm>
          <a:prstGeom prst="rect">
            <a:avLst/>
          </a:prstGeom>
          <a:ln w="12700">
            <a:miter lim="400000"/>
          </a:ln>
        </p:spPr>
        <p:txBody>
          <a:bodyPr wrap="none" lIns="0" tIns="0" rIns="0" bIns="0">
            <a:spAutoFit/>
          </a:bodyPr>
          <a:lstStyle/>
          <a:p>
            <a:pPr marL="0" marR="0" lvl="0" indent="0" algn="r" defTabSz="905510" rtl="0" eaLnBrk="1" fontAlgn="auto" latinLnBrk="0" hangingPunct="0">
              <a:lnSpc>
                <a:spcPct val="85000"/>
              </a:lnSpc>
              <a:spcBef>
                <a:spcPts val="0"/>
              </a:spcBef>
              <a:spcAft>
                <a:spcPts val="0"/>
              </a:spcAft>
              <a:buClrTx/>
              <a:buSzTx/>
              <a:buFontTx/>
              <a:buNone/>
              <a:tabLst/>
              <a:defRPr sz="1200" b="1">
                <a:latin typeface="+mn-lt"/>
                <a:ea typeface="+mn-ea"/>
                <a:cs typeface="+mn-cs"/>
                <a:sym typeface="Helvetica"/>
              </a:defRPr>
            </a:pPr>
            <a:r>
              <a:rPr kumimoji="0" lang="zh-CN" altLang="en-US" sz="114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添加标题内容</a:t>
            </a:r>
          </a:p>
        </p:txBody>
      </p:sp>
      <p:sp>
        <p:nvSpPr>
          <p:cNvPr id="85" name="Docer Falling Dust PPT demo"/>
          <p:cNvSpPr/>
          <p:nvPr/>
        </p:nvSpPr>
        <p:spPr>
          <a:xfrm>
            <a:off x="2736696" y="5027730"/>
            <a:ext cx="1457168" cy="501843"/>
          </a:xfrm>
          <a:prstGeom prst="rect">
            <a:avLst/>
          </a:prstGeom>
          <a:ln w="12700">
            <a:miter lim="400000"/>
          </a:ln>
        </p:spPr>
        <p:txBody>
          <a:bodyPr wrap="none" lIns="45262" tIns="45263" rIns="45262" bIns="45263" anchor="ctr">
            <a:spAutoFit/>
          </a:bodyPr>
          <a:lstStyle>
            <a:lvl1pPr algn="ctr">
              <a:defRPr sz="2800" b="1">
                <a:latin typeface="Playfair Display Black"/>
                <a:ea typeface="Playfair Display Black"/>
                <a:cs typeface="Playfair Display Black"/>
                <a:sym typeface="Playfair Display Black"/>
              </a:defRPr>
            </a:lvl1pPr>
          </a:lstStyle>
          <a:p>
            <a:pPr marL="0" marR="0" lvl="0" indent="0" algn="ctr" defTabSz="905510" rtl="0" eaLnBrk="1" fontAlgn="auto" latinLnBrk="0" hangingPunct="0">
              <a:lnSpc>
                <a:spcPct val="100000"/>
              </a:lnSpc>
              <a:spcBef>
                <a:spcPts val="0"/>
              </a:spcBef>
              <a:spcAft>
                <a:spcPts val="0"/>
              </a:spcAft>
              <a:buClrTx/>
              <a:buSzTx/>
              <a:buFontTx/>
              <a:buNone/>
              <a:tabLst/>
              <a:defRPr/>
            </a:pPr>
            <a:r>
              <a:rPr kumimoji="0" lang="zh-CN" altLang="en-US" sz="266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标题内容</a:t>
            </a:r>
            <a:endParaRPr kumimoji="0" sz="266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6" name="Docer Falling Dust PPT demo"/>
          <p:cNvSpPr/>
          <p:nvPr/>
        </p:nvSpPr>
        <p:spPr>
          <a:xfrm>
            <a:off x="9120901" y="5027730"/>
            <a:ext cx="1457167" cy="501843"/>
          </a:xfrm>
          <a:prstGeom prst="rect">
            <a:avLst/>
          </a:prstGeom>
          <a:ln w="12700">
            <a:miter lim="400000"/>
          </a:ln>
        </p:spPr>
        <p:txBody>
          <a:bodyPr wrap="none" lIns="45262" tIns="45263" rIns="45262" bIns="45263" anchor="ctr">
            <a:spAutoFit/>
          </a:bodyPr>
          <a:lstStyle>
            <a:lvl1pPr algn="ctr">
              <a:defRPr sz="2800" b="1">
                <a:latin typeface="Playfair Display Black"/>
                <a:ea typeface="Playfair Display Black"/>
                <a:cs typeface="Playfair Display Black"/>
                <a:sym typeface="Playfair Display Black"/>
              </a:defRPr>
            </a:lvl1pPr>
          </a:lstStyle>
          <a:p>
            <a:pPr marL="0" marR="0" lvl="0" indent="0" algn="ctr" defTabSz="905510" rtl="0" eaLnBrk="1" fontAlgn="auto" latinLnBrk="0" hangingPunct="0">
              <a:lnSpc>
                <a:spcPct val="100000"/>
              </a:lnSpc>
              <a:spcBef>
                <a:spcPts val="0"/>
              </a:spcBef>
              <a:spcAft>
                <a:spcPts val="0"/>
              </a:spcAft>
              <a:buClrTx/>
              <a:buSzTx/>
              <a:buFontTx/>
              <a:buNone/>
              <a:tabLst/>
              <a:defRPr/>
            </a:pPr>
            <a:r>
              <a:rPr kumimoji="0" lang="zh-CN" altLang="en-US" sz="2665"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标题内容</a:t>
            </a:r>
          </a:p>
        </p:txBody>
      </p:sp>
      <p:sp>
        <p:nvSpPr>
          <p:cNvPr id="87" name="Docer Falling Dust PPT demo"/>
          <p:cNvSpPr/>
          <p:nvPr/>
        </p:nvSpPr>
        <p:spPr>
          <a:xfrm>
            <a:off x="1834849" y="5529573"/>
            <a:ext cx="3321654" cy="6093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88" name="Docer Falling Dust PPT demo"/>
          <p:cNvSpPr/>
          <p:nvPr/>
        </p:nvSpPr>
        <p:spPr>
          <a:xfrm>
            <a:off x="7274705" y="5529573"/>
            <a:ext cx="3321654" cy="609398"/>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您的内容打在这里，或者通过复制您的文本后，并选择只保留文字。</a:t>
            </a:r>
            <a:endParaRPr kumimoji="0" lang="en-US" altLang="zh-CN" sz="14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37567259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right)">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randombar(horizontal)">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right)">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randombar(horizontal)">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right)">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randombar(horizontal)">
                                      <p:cBhvr>
                                        <p:cTn id="38" dur="500"/>
                                        <p:tgtEl>
                                          <p:spTgt spid="7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left)">
                                      <p:cBhvr>
                                        <p:cTn id="43" dur="500"/>
                                        <p:tgtEl>
                                          <p:spTgt spid="70"/>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randombar(horizontal)">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randombar(horizontal)">
                                      <p:cBhvr>
                                        <p:cTn id="58" dur="500"/>
                                        <p:tgtEl>
                                          <p:spTgt spid="7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6"/>
                                        </p:tgtEl>
                                        <p:attrNameLst>
                                          <p:attrName>style.visibility</p:attrName>
                                        </p:attrNameLst>
                                      </p:cBhvr>
                                      <p:to>
                                        <p:strVal val="visible"/>
                                      </p:to>
                                    </p:set>
                                    <p:anim calcmode="lin" valueType="num">
                                      <p:cBhvr additive="base">
                                        <p:cTn id="63" dur="500" fill="hold"/>
                                        <p:tgtEl>
                                          <p:spTgt spid="86"/>
                                        </p:tgtEl>
                                        <p:attrNameLst>
                                          <p:attrName>ppt_x</p:attrName>
                                        </p:attrNameLst>
                                      </p:cBhvr>
                                      <p:tavLst>
                                        <p:tav tm="0">
                                          <p:val>
                                            <p:strVal val="#ppt_x"/>
                                          </p:val>
                                        </p:tav>
                                        <p:tav tm="100000">
                                          <p:val>
                                            <p:strVal val="#ppt_x"/>
                                          </p:val>
                                        </p:tav>
                                      </p:tavLst>
                                    </p:anim>
                                    <p:anim calcmode="lin" valueType="num">
                                      <p:cBhvr additive="base">
                                        <p:cTn id="6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grpId="0" nodeType="click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right)">
                                      <p:cBhvr>
                                        <p:cTn id="69" dur="500"/>
                                        <p:tgtEl>
                                          <p:spTgt spid="68"/>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randombar(horizontal)">
                                      <p:cBhvr>
                                        <p:cTn id="74" dur="500"/>
                                        <p:tgtEl>
                                          <p:spTgt spid="8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righ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randombar(horizontal)">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right)">
                                      <p:cBhvr>
                                        <p:cTn id="89" dur="500"/>
                                        <p:tgtEl>
                                          <p:spTgt spid="66"/>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randombar(horizontal)">
                                      <p:cBhvr>
                                        <p:cTn id="94" dur="500"/>
                                        <p:tgtEl>
                                          <p:spTgt spid="8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wipe(right)">
                                      <p:cBhvr>
                                        <p:cTn id="99" dur="500"/>
                                        <p:tgtEl>
                                          <p:spTgt spid="65"/>
                                        </p:tgtEl>
                                      </p:cBhvr>
                                    </p:animEffect>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grpId="0" nodeType="click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randombar(horizontal)">
                                      <p:cBhvr>
                                        <p:cTn id="104" dur="500"/>
                                        <p:tgtEl>
                                          <p:spTgt spid="8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grpId="0" nodeType="click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wipe(right)">
                                      <p:cBhvr>
                                        <p:cTn id="109" dur="500"/>
                                        <p:tgtEl>
                                          <p:spTgt spid="64"/>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randombar(horizontal)">
                                      <p:cBhvr>
                                        <p:cTn id="114" dur="500"/>
                                        <p:tgtEl>
                                          <p:spTgt spid="8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500"/>
                                        <p:tgtEl>
                                          <p:spTgt spid="38"/>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randombar(horizontal)">
                                      <p:cBhvr>
                                        <p:cTn id="124" dur="500"/>
                                        <p:tgtEl>
                                          <p:spTgt spid="79"/>
                                        </p:tgtEl>
                                      </p:cBhvr>
                                    </p:animEffect>
                                  </p:childTnLst>
                                </p:cTn>
                              </p:par>
                              <p:par>
                                <p:cTn id="125" presetID="2" presetClass="entr" presetSubtype="2"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1+#ppt_w/2"/>
                                          </p:val>
                                        </p:tav>
                                        <p:tav tm="100000">
                                          <p:val>
                                            <p:strVal val="#ppt_x"/>
                                          </p:val>
                                        </p:tav>
                                      </p:tavLst>
                                    </p:anim>
                                    <p:anim calcmode="lin" valueType="num">
                                      <p:cBhvr additive="base">
                                        <p:cTn id="128" dur="500" fill="hold"/>
                                        <p:tgtEl>
                                          <p:spTgt spid="87"/>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88"/>
                                        </p:tgtEl>
                                        <p:attrNameLst>
                                          <p:attrName>style.visibility</p:attrName>
                                        </p:attrNameLst>
                                      </p:cBhvr>
                                      <p:to>
                                        <p:strVal val="visible"/>
                                      </p:to>
                                    </p:set>
                                    <p:anim calcmode="lin" valueType="num">
                                      <p:cBhvr additive="base">
                                        <p:cTn id="131" dur="500" fill="hold"/>
                                        <p:tgtEl>
                                          <p:spTgt spid="88"/>
                                        </p:tgtEl>
                                        <p:attrNameLst>
                                          <p:attrName>ppt_x</p:attrName>
                                        </p:attrNameLst>
                                      </p:cBhvr>
                                      <p:tavLst>
                                        <p:tav tm="0">
                                          <p:val>
                                            <p:strVal val="1+#ppt_w/2"/>
                                          </p:val>
                                        </p:tav>
                                        <p:tav tm="100000">
                                          <p:val>
                                            <p:strVal val="#ppt_x"/>
                                          </p:val>
                                        </p:tav>
                                      </p:tavLst>
                                    </p:anim>
                                    <p:anim calcmode="lin" valueType="num">
                                      <p:cBhvr additive="base">
                                        <p:cTn id="132"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36" grpId="0" animBg="1"/>
      <p:bldP spid="37" grpId="0" animBg="1"/>
      <p:bldP spid="38" grpId="0" animBg="1"/>
      <p:bldP spid="64" grpId="0" animBg="1"/>
      <p:bldP spid="65" grpId="0" animBg="1"/>
      <p:bldP spid="66" grpId="0" animBg="1"/>
      <p:bldP spid="67" grpId="0" animBg="1"/>
      <p:bldP spid="68" grpId="0" animBg="1"/>
      <p:bldP spid="69" grpId="0" animBg="1"/>
      <p:bldP spid="70" grpId="0" animBg="1"/>
      <p:bldP spid="71"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p:cNvGraphicFramePr/>
          <p:nvPr>
            <p:extLst>
              <p:ext uri="{D42A27DB-BD31-4B8C-83A1-F6EECF244321}">
                <p14:modId xmlns:p14="http://schemas.microsoft.com/office/powerpoint/2010/main" val="806842937"/>
              </p:ext>
            </p:extLst>
          </p:nvPr>
        </p:nvGraphicFramePr>
        <p:xfrm>
          <a:off x="-148243" y="1464816"/>
          <a:ext cx="7449523" cy="4966349"/>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9" name="文本框 8"/>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
        <p:nvSpPr>
          <p:cNvPr id="10" name="文本框 9"/>
          <p:cNvSpPr txBox="1"/>
          <p:nvPr/>
        </p:nvSpPr>
        <p:spPr>
          <a:xfrm>
            <a:off x="7951220" y="4244602"/>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思源黑体 CN Light"/>
                <a:cs typeface="+mn-cs"/>
              </a:rPr>
              <a:t>文字标题：</a:t>
            </a:r>
          </a:p>
        </p:txBody>
      </p:sp>
      <p:sp>
        <p:nvSpPr>
          <p:cNvPr id="11" name="文本框 10"/>
          <p:cNvSpPr txBox="1"/>
          <p:nvPr/>
        </p:nvSpPr>
        <p:spPr>
          <a:xfrm>
            <a:off x="7951221" y="4651109"/>
            <a:ext cx="3140112" cy="34964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XXXXXXXXXXXXXXXXXXXXXXXXX</a:t>
            </a:r>
            <a:endPar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endParaRPr>
          </a:p>
        </p:txBody>
      </p:sp>
    </p:spTree>
    <p:extLst>
      <p:ext uri="{BB962C8B-B14F-4D97-AF65-F5344CB8AC3E}">
        <p14:creationId xmlns:p14="http://schemas.microsoft.com/office/powerpoint/2010/main" val="1027045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8" grpId="0"/>
      <p:bldP spid="9" grpId="0"/>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3263850627"/>
              </p:ext>
            </p:extLst>
          </p:nvPr>
        </p:nvGraphicFramePr>
        <p:xfrm>
          <a:off x="1083734" y="2001157"/>
          <a:ext cx="10117666" cy="4512733"/>
        </p:xfrm>
        <a:graphic>
          <a:graphicData uri="http://schemas.openxmlformats.org/drawingml/2006/chart">
            <c:chart xmlns:c="http://schemas.openxmlformats.org/drawingml/2006/chart" xmlns:r="http://schemas.openxmlformats.org/officeDocument/2006/relationships" r:id="rId2"/>
          </a:graphicData>
        </a:graphic>
      </p:graphicFrame>
      <p:sp>
        <p:nvSpPr>
          <p:cNvPr id="29" name="文本框 28"/>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30" name="文本框 29"/>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1550348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9" grpId="0"/>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2"/>
          <p:cNvGraphicFramePr/>
          <p:nvPr>
            <p:extLst>
              <p:ext uri="{D42A27DB-BD31-4B8C-83A1-F6EECF244321}">
                <p14:modId xmlns:p14="http://schemas.microsoft.com/office/powerpoint/2010/main" val="3470935645"/>
              </p:ext>
            </p:extLst>
          </p:nvPr>
        </p:nvGraphicFramePr>
        <p:xfrm>
          <a:off x="822052" y="2549229"/>
          <a:ext cx="6729917" cy="3440188"/>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p:cNvSpPr txBox="1"/>
          <p:nvPr/>
        </p:nvSpPr>
        <p:spPr>
          <a:xfrm>
            <a:off x="7966935" y="339194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数据对比</a:t>
            </a:r>
          </a:p>
        </p:txBody>
      </p:sp>
      <p:sp>
        <p:nvSpPr>
          <p:cNvPr id="9" name="文本框 8"/>
          <p:cNvSpPr txBox="1"/>
          <p:nvPr/>
        </p:nvSpPr>
        <p:spPr>
          <a:xfrm>
            <a:off x="7964915" y="3705785"/>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10" name="椭圆 9"/>
          <p:cNvSpPr/>
          <p:nvPr/>
        </p:nvSpPr>
        <p:spPr>
          <a:xfrm>
            <a:off x="8077200" y="4271635"/>
            <a:ext cx="190500" cy="190500"/>
          </a:xfrm>
          <a:prstGeom prst="ellipse">
            <a:avLst/>
          </a:prstGeom>
          <a:gradFill>
            <a:gsLst>
              <a:gs pos="100000">
                <a:schemeClr val="accent3"/>
              </a:gs>
              <a:gs pos="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1" name="文本框 10"/>
          <p:cNvSpPr txBox="1"/>
          <p:nvPr/>
        </p:nvSpPr>
        <p:spPr>
          <a:xfrm>
            <a:off x="8267700" y="4236443"/>
            <a:ext cx="16705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内销</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12" name="椭圆 11"/>
          <p:cNvSpPr/>
          <p:nvPr/>
        </p:nvSpPr>
        <p:spPr>
          <a:xfrm>
            <a:off x="9938222" y="4271635"/>
            <a:ext cx="190500" cy="190500"/>
          </a:xfrm>
          <a:prstGeom prst="ellipse">
            <a:avLst/>
          </a:prstGeom>
          <a:gradFill>
            <a:gsLst>
              <a:gs pos="100000">
                <a:schemeClr val="accent1"/>
              </a:gs>
              <a:gs pos="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3" name="文本框 12"/>
          <p:cNvSpPr txBox="1"/>
          <p:nvPr/>
        </p:nvSpPr>
        <p:spPr>
          <a:xfrm>
            <a:off x="10128722" y="4236443"/>
            <a:ext cx="16705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外销</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14" name="文本框 13"/>
          <p:cNvSpPr txBox="1"/>
          <p:nvPr/>
        </p:nvSpPr>
        <p:spPr>
          <a:xfrm>
            <a:off x="7964915" y="4756127"/>
            <a:ext cx="3878742" cy="65248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20XX</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年，我国农产品进出口额</a:t>
            </a: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2300.7</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亿美元，同比增</a:t>
            </a: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5.7%</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a:t>
            </a:r>
          </a:p>
        </p:txBody>
      </p:sp>
      <p:sp>
        <p:nvSpPr>
          <p:cNvPr id="15" name="文本框 14"/>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6" name="文本框 15"/>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582673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2000"/>
                            </p:stCondLst>
                            <p:childTnLst>
                              <p:par>
                                <p:cTn id="19" presetID="2" presetClass="entr" presetSubtype="2" decel="10000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1+#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3500"/>
                            </p:stCondLst>
                            <p:childTnLst>
                              <p:par>
                                <p:cTn id="28" presetID="5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4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5500"/>
                            </p:stCondLst>
                            <p:childTnLst>
                              <p:par>
                                <p:cTn id="48" presetID="42"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9" grpId="0"/>
      <p:bldP spid="10" grpId="0" animBg="1"/>
      <p:bldP spid="11" grpId="0"/>
      <p:bldP spid="12" grpId="0" animBg="1"/>
      <p:bldP spid="13" grpId="0"/>
      <p:bldP spid="14" grpId="0"/>
      <p:bldP spid="15"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p:cNvGraphicFramePr/>
          <p:nvPr>
            <p:extLst>
              <p:ext uri="{D42A27DB-BD31-4B8C-83A1-F6EECF244321}">
                <p14:modId xmlns:p14="http://schemas.microsoft.com/office/powerpoint/2010/main" val="2673387493"/>
              </p:ext>
            </p:extLst>
          </p:nvPr>
        </p:nvGraphicFramePr>
        <p:xfrm>
          <a:off x="107951" y="2133146"/>
          <a:ext cx="6318249" cy="42121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p:cNvGraphicFramePr/>
          <p:nvPr>
            <p:extLst>
              <p:ext uri="{D42A27DB-BD31-4B8C-83A1-F6EECF244321}">
                <p14:modId xmlns:p14="http://schemas.microsoft.com/office/powerpoint/2010/main" val="3375260887"/>
              </p:ext>
            </p:extLst>
          </p:nvPr>
        </p:nvGraphicFramePr>
        <p:xfrm>
          <a:off x="5406918" y="2418896"/>
          <a:ext cx="5639950" cy="3603251"/>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p:cNvSpPr txBox="1"/>
          <p:nvPr/>
        </p:nvSpPr>
        <p:spPr>
          <a:xfrm>
            <a:off x="7576969" y="6006758"/>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创意环形图</a:t>
            </a:r>
          </a:p>
        </p:txBody>
      </p:sp>
      <p:sp>
        <p:nvSpPr>
          <p:cNvPr id="14" name="文本框 13"/>
          <p:cNvSpPr txBox="1"/>
          <p:nvPr/>
        </p:nvSpPr>
        <p:spPr>
          <a:xfrm>
            <a:off x="7574949" y="6320597"/>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15" name="文本框 14"/>
          <p:cNvSpPr txBox="1"/>
          <p:nvPr/>
        </p:nvSpPr>
        <p:spPr>
          <a:xfrm>
            <a:off x="2771036" y="6006758"/>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创意饼图</a:t>
            </a:r>
          </a:p>
        </p:txBody>
      </p:sp>
      <p:sp>
        <p:nvSpPr>
          <p:cNvPr id="16" name="文本框 15"/>
          <p:cNvSpPr txBox="1"/>
          <p:nvPr/>
        </p:nvSpPr>
        <p:spPr>
          <a:xfrm>
            <a:off x="2769016" y="6320597"/>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cxnSp>
        <p:nvCxnSpPr>
          <p:cNvPr id="21" name="直接连接符 20"/>
          <p:cNvCxnSpPr/>
          <p:nvPr/>
        </p:nvCxnSpPr>
        <p:spPr>
          <a:xfrm flipV="1">
            <a:off x="9663612" y="3515859"/>
            <a:ext cx="557757" cy="58714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0139402" y="3433892"/>
            <a:ext cx="163933" cy="163933"/>
          </a:xfrm>
          <a:prstGeom prst="ellipse">
            <a:avLst/>
          </a:prstGeom>
          <a:solidFill>
            <a:schemeClr val="bg1"/>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思源黑体 CN Light"/>
              <a:cs typeface="+mn-cs"/>
            </a:endParaRPr>
          </a:p>
        </p:txBody>
      </p:sp>
      <p:sp>
        <p:nvSpPr>
          <p:cNvPr id="3" name="文本框 2"/>
          <p:cNvSpPr txBox="1"/>
          <p:nvPr/>
        </p:nvSpPr>
        <p:spPr>
          <a:xfrm>
            <a:off x="7807802" y="3615155"/>
            <a:ext cx="979755" cy="1092607"/>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500" b="1" i="0" u="none" strike="noStrike" kern="1200" cap="none" spc="600" normalizeH="0" baseline="0" noProof="0" dirty="0">
                <a:ln>
                  <a:noFill/>
                </a:ln>
                <a:solidFill>
                  <a:prstClr val="black"/>
                </a:solidFill>
                <a:effectLst/>
                <a:uLnTx/>
                <a:uFillTx/>
                <a:latin typeface="思源黑体 CN Light"/>
                <a:ea typeface="思源黑体 CN Light"/>
                <a:cs typeface="+mn-cs"/>
              </a:rPr>
              <a:t>品牌</a:t>
            </a:r>
            <a:endParaRPr kumimoji="0" lang="en-US" altLang="zh-CN" sz="2500" b="1" i="0" u="none" strike="noStrike" kern="1200" cap="none" spc="600" normalizeH="0" baseline="0" noProof="0" dirty="0">
              <a:ln>
                <a:noFill/>
              </a:ln>
              <a:solidFill>
                <a:prstClr val="black"/>
              </a:solidFill>
              <a:effectLst/>
              <a:uLnTx/>
              <a:uFillTx/>
              <a:latin typeface="思源黑体 CN Light"/>
              <a:ea typeface="思源黑体 CN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500" b="1" i="0" u="none" strike="noStrike" kern="1200" cap="none" spc="600" normalizeH="0" baseline="0" noProof="0" dirty="0">
                <a:ln>
                  <a:noFill/>
                </a:ln>
                <a:solidFill>
                  <a:prstClr val="black"/>
                </a:solidFill>
                <a:effectLst/>
                <a:uLnTx/>
                <a:uFillTx/>
                <a:latin typeface="思源黑体 CN Light"/>
                <a:ea typeface="思源黑体 CN Light"/>
                <a:cs typeface="+mn-cs"/>
              </a:rPr>
              <a:t>占比</a:t>
            </a:r>
          </a:p>
        </p:txBody>
      </p:sp>
      <p:sp>
        <p:nvSpPr>
          <p:cNvPr id="17" name="文本框 16"/>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20" name="文本框 19"/>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prstClr val="black"/>
              </a:solidFill>
              <a:effectLst/>
              <a:uLnTx/>
              <a:uFillTx/>
              <a:latin typeface="Calibri Light" panose="020F0302020204030204" pitchFamily="34" charset="0"/>
              <a:ea typeface="Batang" panose="02030600000101010101" pitchFamily="18" charset="-127"/>
              <a:cs typeface="+mn-cs"/>
            </a:endParaRPr>
          </a:p>
        </p:txBody>
      </p:sp>
    </p:spTree>
    <p:extLst>
      <p:ext uri="{BB962C8B-B14F-4D97-AF65-F5344CB8AC3E}">
        <p14:creationId xmlns:p14="http://schemas.microsoft.com/office/powerpoint/2010/main" val="255166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2" grpId="0">
        <p:bldAsOne/>
      </p:bldGraphic>
      <p:bldP spid="13" grpId="0"/>
      <p:bldP spid="14" grpId="0"/>
      <p:bldP spid="15" grpId="0"/>
      <p:bldP spid="16" grpId="0"/>
      <p:bldP spid="22" grpId="0" animBg="1"/>
      <p:bldP spid="3" grpId="0"/>
      <p:bldP spid="17" grpId="0"/>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3087139895"/>
              </p:ext>
            </p:extLst>
          </p:nvPr>
        </p:nvGraphicFramePr>
        <p:xfrm>
          <a:off x="1117600" y="2324100"/>
          <a:ext cx="6340475" cy="3876675"/>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本框 14"/>
          <p:cNvSpPr txBox="1"/>
          <p:nvPr/>
        </p:nvSpPr>
        <p:spPr>
          <a:xfrm>
            <a:off x="352425" y="325865"/>
            <a:ext cx="23968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创意数据图表</a:t>
            </a:r>
          </a:p>
        </p:txBody>
      </p:sp>
      <p:sp>
        <p:nvSpPr>
          <p:cNvPr id="16" name="文本框 15"/>
          <p:cNvSpPr txBox="1"/>
          <p:nvPr/>
        </p:nvSpPr>
        <p:spPr>
          <a:xfrm>
            <a:off x="274923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endParaRPr>
          </a:p>
        </p:txBody>
      </p:sp>
      <p:sp>
        <p:nvSpPr>
          <p:cNvPr id="17" name="文本框 16"/>
          <p:cNvSpPr txBox="1"/>
          <p:nvPr/>
        </p:nvSpPr>
        <p:spPr>
          <a:xfrm>
            <a:off x="7966935" y="339194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思源黑体 CN Light"/>
                <a:cs typeface="+mn-cs"/>
              </a:rPr>
              <a:t>数据对比</a:t>
            </a:r>
          </a:p>
        </p:txBody>
      </p:sp>
      <p:sp>
        <p:nvSpPr>
          <p:cNvPr id="20" name="文本框 19"/>
          <p:cNvSpPr txBox="1"/>
          <p:nvPr/>
        </p:nvSpPr>
        <p:spPr>
          <a:xfrm>
            <a:off x="7964915" y="3705785"/>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white">
                    <a:lumMod val="85000"/>
                  </a:prstClr>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prstClr val="white">
                  <a:lumMod val="85000"/>
                </a:prstClr>
              </a:solidFill>
              <a:effectLst/>
              <a:uLnTx/>
              <a:uFillTx/>
              <a:latin typeface="Calibri"/>
              <a:ea typeface="思源黑体 CN Light"/>
              <a:cs typeface="+mn-cs"/>
            </a:endParaRPr>
          </a:p>
        </p:txBody>
      </p:sp>
      <p:sp>
        <p:nvSpPr>
          <p:cNvPr id="22" name="椭圆 21"/>
          <p:cNvSpPr/>
          <p:nvPr/>
        </p:nvSpPr>
        <p:spPr>
          <a:xfrm>
            <a:off x="8077200" y="4271635"/>
            <a:ext cx="190500" cy="190500"/>
          </a:xfrm>
          <a:prstGeom prst="ellipse">
            <a:avLst/>
          </a:prstGeom>
          <a:gradFill>
            <a:gsLst>
              <a:gs pos="100000">
                <a:schemeClr val="accent3"/>
              </a:gs>
              <a:gs pos="0">
                <a:schemeClr val="accent3">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3" name="文本框 22"/>
          <p:cNvSpPr txBox="1"/>
          <p:nvPr/>
        </p:nvSpPr>
        <p:spPr>
          <a:xfrm>
            <a:off x="8267700" y="4236443"/>
            <a:ext cx="16705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内销</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24" name="椭圆 23"/>
          <p:cNvSpPr/>
          <p:nvPr/>
        </p:nvSpPr>
        <p:spPr>
          <a:xfrm>
            <a:off x="9938222" y="4271635"/>
            <a:ext cx="190500" cy="190500"/>
          </a:xfrm>
          <a:prstGeom prst="ellipse">
            <a:avLst/>
          </a:prstGeom>
          <a:gradFill>
            <a:gsLst>
              <a:gs pos="100000">
                <a:schemeClr val="accent1"/>
              </a:gs>
              <a:gs pos="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25" name="文本框 24"/>
          <p:cNvSpPr txBox="1"/>
          <p:nvPr/>
        </p:nvSpPr>
        <p:spPr>
          <a:xfrm>
            <a:off x="10128722" y="4236443"/>
            <a:ext cx="16705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rPr>
              <a:t>外销</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r>
              <a:rPr kumimoji="0" lang="en-US" altLang="zh-CN" sz="1200" b="0" i="0" u="none" strike="noStrike" kern="1200" cap="none" spc="0" normalizeH="0" baseline="0" noProof="0" dirty="0">
                <a:ln>
                  <a:noFill/>
                </a:ln>
                <a:solidFill>
                  <a:prstClr val="black"/>
                </a:solidFill>
                <a:effectLst/>
                <a:uLnTx/>
                <a:uFillTx/>
                <a:latin typeface="Calibri"/>
                <a:ea typeface="思源黑体 CN Light"/>
                <a:cs typeface="+mn-cs"/>
              </a:rPr>
              <a:t>Domestic sales</a:t>
            </a:r>
            <a:r>
              <a:rPr kumimoji="0" lang="en-US" altLang="zh-CN" sz="1200" b="0" i="0" u="none" strike="noStrike" kern="1200" cap="none" spc="300" normalizeH="0" baseline="0" noProof="0" dirty="0">
                <a:ln>
                  <a:noFill/>
                </a:ln>
                <a:solidFill>
                  <a:prstClr val="black"/>
                </a:solidFill>
                <a:effectLst/>
                <a:uLnTx/>
                <a:uFillTx/>
                <a:latin typeface="Calibri"/>
                <a:ea typeface="思源黑体 CN Light"/>
                <a:cs typeface="+mn-cs"/>
              </a:rPr>
              <a:t>]</a:t>
            </a:r>
            <a:endParaRPr kumimoji="0" lang="zh-CN" altLang="en-US" sz="1200" b="0" i="0" u="none" strike="noStrike" kern="1200" cap="none" spc="300" normalizeH="0" baseline="0" noProof="0" dirty="0">
              <a:ln>
                <a:noFill/>
              </a:ln>
              <a:solidFill>
                <a:prstClr val="black"/>
              </a:solidFill>
              <a:effectLst/>
              <a:uLnTx/>
              <a:uFillTx/>
              <a:latin typeface="Calibri"/>
              <a:ea typeface="思源黑体 CN Light"/>
              <a:cs typeface="+mn-cs"/>
            </a:endParaRPr>
          </a:p>
        </p:txBody>
      </p:sp>
      <p:sp>
        <p:nvSpPr>
          <p:cNvPr id="26" name="文本框 25"/>
          <p:cNvSpPr txBox="1"/>
          <p:nvPr/>
        </p:nvSpPr>
        <p:spPr>
          <a:xfrm>
            <a:off x="7964915" y="4756127"/>
            <a:ext cx="3878742" cy="65248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20XX</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年，我国农产品进出口额</a:t>
            </a: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2300.7</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亿美元，同比增</a:t>
            </a:r>
            <a:r>
              <a:rPr kumimoji="0" lang="en-US" altLang="zh-CN" sz="1400" b="0" i="0" u="none" strike="noStrike" kern="1200" cap="none" spc="0" normalizeH="0" baseline="0" noProof="0" dirty="0">
                <a:ln>
                  <a:noFill/>
                </a:ln>
                <a:solidFill>
                  <a:prstClr val="black"/>
                </a:solidFill>
                <a:effectLst/>
                <a:uLnTx/>
                <a:uFillTx/>
                <a:latin typeface="思源黑体 CN Light"/>
                <a:ea typeface="思源黑体 CN Light"/>
                <a:cs typeface="+mn-cs"/>
              </a:rPr>
              <a:t>5.7%</a:t>
            </a:r>
            <a:r>
              <a:rPr kumimoji="0" lang="zh-CN" altLang="en-US" sz="1400" b="0" i="0" u="none" strike="noStrike" kern="1200" cap="none" spc="0" normalizeH="0" baseline="0" noProof="0" dirty="0">
                <a:ln>
                  <a:noFill/>
                </a:ln>
                <a:solidFill>
                  <a:prstClr val="black"/>
                </a:solidFill>
                <a:effectLst/>
                <a:uLnTx/>
                <a:uFillTx/>
                <a:latin typeface="思源黑体 CN Light"/>
                <a:ea typeface="思源黑体 CN Light"/>
                <a:cs typeface="+mn-cs"/>
              </a:rPr>
              <a:t>。</a:t>
            </a:r>
          </a:p>
        </p:txBody>
      </p:sp>
    </p:spTree>
    <p:extLst>
      <p:ext uri="{BB962C8B-B14F-4D97-AF65-F5344CB8AC3E}">
        <p14:creationId xmlns:p14="http://schemas.microsoft.com/office/powerpoint/2010/main" val="3848314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1+#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5" grpId="0"/>
      <p:bldP spid="16" grpId="0"/>
      <p:bldP spid="17" grpId="0"/>
      <p:bldP spid="20" grpId="0"/>
      <p:bldP spid="22" grpId="0" animBg="1"/>
      <p:bldP spid="23" grpId="0"/>
      <p:bldP spid="24" grpId="0" animBg="1"/>
      <p:bldP spid="25" grpId="0"/>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BFAFF"/>
        </a:solidFill>
        <a:effectLst/>
      </p:bgPr>
    </p:bg>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3960992263"/>
              </p:ext>
            </p:extLst>
          </p:nvPr>
        </p:nvGraphicFramePr>
        <p:xfrm>
          <a:off x="3266043" y="2904953"/>
          <a:ext cx="5659914" cy="3448399"/>
        </p:xfrm>
        <a:graphic>
          <a:graphicData uri="http://schemas.openxmlformats.org/drawingml/2006/chart">
            <c:chart xmlns:c="http://schemas.openxmlformats.org/drawingml/2006/chart" xmlns:r="http://schemas.openxmlformats.org/officeDocument/2006/relationships" r:id="rId2"/>
          </a:graphicData>
        </a:graphic>
      </p:graphicFrame>
      <p:sp>
        <p:nvSpPr>
          <p:cNvPr id="2" name="矩形 1"/>
          <p:cNvSpPr/>
          <p:nvPr/>
        </p:nvSpPr>
        <p:spPr>
          <a:xfrm>
            <a:off x="5776235" y="2864535"/>
            <a:ext cx="99134" cy="99134"/>
          </a:xfrm>
          <a:prstGeom prst="rect">
            <a:avLst/>
          </a:prstGeom>
          <a:gradFill>
            <a:gsLst>
              <a:gs pos="0">
                <a:schemeClr val="accent2">
                  <a:lumMod val="60000"/>
                  <a:lumOff val="4000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3" name="文本框 2"/>
          <p:cNvSpPr txBox="1"/>
          <p:nvPr/>
        </p:nvSpPr>
        <p:spPr>
          <a:xfrm>
            <a:off x="5283792" y="2766453"/>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思源黑体 CN Light"/>
                <a:cs typeface="+mn-cs"/>
              </a:rPr>
              <a:t>出口</a:t>
            </a:r>
          </a:p>
        </p:txBody>
      </p:sp>
      <p:sp>
        <p:nvSpPr>
          <p:cNvPr id="11" name="矩形 10"/>
          <p:cNvSpPr/>
          <p:nvPr/>
        </p:nvSpPr>
        <p:spPr>
          <a:xfrm>
            <a:off x="6317443" y="2864535"/>
            <a:ext cx="99134" cy="99134"/>
          </a:xfrm>
          <a:prstGeom prst="rect">
            <a:avLst/>
          </a:prstGeom>
          <a:gradFill>
            <a:gsLst>
              <a:gs pos="0">
                <a:schemeClr val="accent3">
                  <a:lumMod val="60000"/>
                  <a:lumOff val="40000"/>
                </a:schemeClr>
              </a:gs>
              <a:gs pos="100000">
                <a:schemeClr val="accent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思源黑体 CN Light"/>
              <a:cs typeface="+mn-cs"/>
            </a:endParaRPr>
          </a:p>
        </p:txBody>
      </p:sp>
      <p:sp>
        <p:nvSpPr>
          <p:cNvPr id="12" name="文本框 11"/>
          <p:cNvSpPr txBox="1"/>
          <p:nvPr/>
        </p:nvSpPr>
        <p:spPr>
          <a:xfrm>
            <a:off x="6416577" y="2766453"/>
            <a:ext cx="4924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a:ea typeface="思源黑体 CN Light"/>
                <a:cs typeface="+mn-cs"/>
              </a:rPr>
              <a:t>内销</a:t>
            </a:r>
          </a:p>
        </p:txBody>
      </p:sp>
      <p:sp>
        <p:nvSpPr>
          <p:cNvPr id="13" name="文本框 12"/>
          <p:cNvSpPr txBox="1"/>
          <p:nvPr/>
        </p:nvSpPr>
        <p:spPr>
          <a:xfrm>
            <a:off x="441287" y="2864535"/>
            <a:ext cx="1234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Calibri"/>
                <a:ea typeface="思源黑体 CN Light"/>
                <a:cs typeface="+mn-cs"/>
              </a:rPr>
              <a:t>文字标题：</a:t>
            </a:r>
          </a:p>
        </p:txBody>
      </p:sp>
      <p:sp>
        <p:nvSpPr>
          <p:cNvPr id="4" name="文本框 3"/>
          <p:cNvSpPr txBox="1"/>
          <p:nvPr/>
        </p:nvSpPr>
        <p:spPr>
          <a:xfrm>
            <a:off x="441288" y="3271042"/>
            <a:ext cx="3140112" cy="34964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思源黑体 CN Light"/>
                <a:ea typeface="思源黑体 CN Light"/>
                <a:cs typeface="+mn-cs"/>
              </a:rPr>
              <a:t>XXXXXXXXXXXXXXXXXXXXXXXX</a:t>
            </a:r>
            <a:endParaRPr kumimoji="0" lang="zh-CN" altLang="en-US" sz="1400" b="0" i="0" u="none" strike="noStrike" kern="1200" cap="none" spc="0" normalizeH="0" baseline="0" noProof="0" dirty="0">
              <a:ln>
                <a:noFill/>
              </a:ln>
              <a:solidFill>
                <a:srgbClr val="FF0000"/>
              </a:solidFill>
              <a:effectLst/>
              <a:uLnTx/>
              <a:uFillTx/>
              <a:latin typeface="思源黑体 CN Light"/>
              <a:ea typeface="思源黑体 CN Light"/>
              <a:cs typeface="+mn-cs"/>
            </a:endParaRPr>
          </a:p>
        </p:txBody>
      </p:sp>
      <p:sp>
        <p:nvSpPr>
          <p:cNvPr id="14" name="文本框 13"/>
          <p:cNvSpPr txBox="1"/>
          <p:nvPr/>
        </p:nvSpPr>
        <p:spPr>
          <a:xfrm>
            <a:off x="352425" y="325865"/>
            <a:ext cx="129073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EE5"/>
                </a:solidFill>
                <a:effectLst/>
                <a:uLnTx/>
                <a:uFillTx/>
                <a:latin typeface="Calibri"/>
                <a:ea typeface="思源黑体 CN Light"/>
                <a:cs typeface="+mn-cs"/>
              </a:rPr>
              <a:t>对比图</a:t>
            </a:r>
          </a:p>
        </p:txBody>
      </p:sp>
      <p:sp>
        <p:nvSpPr>
          <p:cNvPr id="15" name="文本框 14"/>
          <p:cNvSpPr txBox="1"/>
          <p:nvPr/>
        </p:nvSpPr>
        <p:spPr>
          <a:xfrm>
            <a:off x="1651875" y="489278"/>
            <a:ext cx="14792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rPr>
              <a:t>INFOGRAPHIC</a:t>
            </a:r>
            <a:endParaRPr kumimoji="0" lang="zh-CN" altLang="en-US" sz="1800" b="0" i="0" u="none" strike="noStrike" kern="1200" cap="none" spc="0" normalizeH="0" baseline="0" noProof="0" dirty="0">
              <a:ln>
                <a:noFill/>
              </a:ln>
              <a:solidFill>
                <a:srgbClr val="FF0000"/>
              </a:solidFill>
              <a:effectLst/>
              <a:uLnTx/>
              <a:uFillTx/>
              <a:latin typeface="Calibri Light" panose="020F0302020204030204" pitchFamily="34" charset="0"/>
              <a:ea typeface="Batang" panose="02030600000101010101" pitchFamily="18" charset="-127"/>
              <a:cs typeface="+mn-cs"/>
            </a:endParaRPr>
          </a:p>
        </p:txBody>
      </p:sp>
      <p:sp>
        <p:nvSpPr>
          <p:cNvPr id="16" name="文本框 15"/>
          <p:cNvSpPr txBox="1"/>
          <p:nvPr/>
        </p:nvSpPr>
        <p:spPr>
          <a:xfrm>
            <a:off x="9058833" y="5475929"/>
            <a:ext cx="14157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Calibri"/>
                <a:ea typeface="思源黑体 CN Light"/>
                <a:cs typeface="+mn-cs"/>
              </a:rPr>
              <a:t>出口内销占比</a:t>
            </a:r>
          </a:p>
        </p:txBody>
      </p:sp>
      <p:sp>
        <p:nvSpPr>
          <p:cNvPr id="17" name="文本框 16"/>
          <p:cNvSpPr txBox="1"/>
          <p:nvPr/>
        </p:nvSpPr>
        <p:spPr>
          <a:xfrm>
            <a:off x="9056813" y="5789768"/>
            <a:ext cx="1791901"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F0000"/>
                </a:solidFill>
                <a:effectLst/>
                <a:uLnTx/>
                <a:uFillTx/>
                <a:latin typeface="Calibri"/>
                <a:ea typeface="思源黑体 CN Light"/>
                <a:cs typeface="+mn-cs"/>
              </a:rPr>
              <a:t>Export and domestic</a:t>
            </a:r>
            <a:endParaRPr kumimoji="0" lang="zh-CN" altLang="en-US" sz="1500" b="0" i="0" u="none" strike="noStrike" kern="1200" cap="none" spc="0" normalizeH="0" baseline="0" noProof="0" dirty="0">
              <a:ln>
                <a:noFill/>
              </a:ln>
              <a:solidFill>
                <a:srgbClr val="FF0000"/>
              </a:solidFill>
              <a:effectLst/>
              <a:uLnTx/>
              <a:uFillTx/>
              <a:latin typeface="Calibri"/>
              <a:ea typeface="思源黑体 CN Light"/>
              <a:cs typeface="+mn-cs"/>
            </a:endParaRPr>
          </a:p>
        </p:txBody>
      </p:sp>
    </p:spTree>
    <p:extLst>
      <p:ext uri="{BB962C8B-B14F-4D97-AF65-F5344CB8AC3E}">
        <p14:creationId xmlns:p14="http://schemas.microsoft.com/office/powerpoint/2010/main" val="2548811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500"/>
                            </p:stCondLst>
                            <p:childTnLst>
                              <p:par>
                                <p:cTn id="32" presetID="2" presetClass="entr" presetSubtype="2" decel="10000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P spid="3" grpId="0"/>
      <p:bldP spid="11" grpId="0" animBg="1"/>
      <p:bldP spid="12" grpId="0"/>
      <p:bldP spid="13" grpId="0"/>
      <p:bldP spid="4" grpId="0"/>
      <p:bldP spid="14" grpId="0"/>
      <p:bldP spid="15" grpId="0"/>
      <p:bldP spid="16"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332740" y="441325"/>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年产品销量走势</a:t>
            </a:r>
            <a:endPar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5" name="组合 4"/>
          <p:cNvGrpSpPr/>
          <p:nvPr/>
        </p:nvGrpSpPr>
        <p:grpSpPr>
          <a:xfrm>
            <a:off x="1805305" y="1433195"/>
            <a:ext cx="8594090" cy="4839335"/>
            <a:chOff x="2843" y="2257"/>
            <a:chExt cx="13534" cy="7621"/>
          </a:xfrm>
        </p:grpSpPr>
        <p:graphicFrame>
          <p:nvGraphicFramePr>
            <p:cNvPr id="3" name="图表 2"/>
            <p:cNvGraphicFramePr/>
            <p:nvPr>
              <p:extLst>
                <p:ext uri="{D42A27DB-BD31-4B8C-83A1-F6EECF244321}">
                  <p14:modId xmlns:p14="http://schemas.microsoft.com/office/powerpoint/2010/main" val="2755527530"/>
                </p:ext>
              </p:extLst>
            </p:nvPr>
          </p:nvGraphicFramePr>
          <p:xfrm>
            <a:off x="2843" y="6394"/>
            <a:ext cx="13534" cy="3485"/>
          </p:xfrm>
          <a:graphic>
            <a:graphicData uri="http://schemas.openxmlformats.org/drawingml/2006/chart">
              <c:chart xmlns:c="http://schemas.openxmlformats.org/drawingml/2006/chart" xmlns:r="http://schemas.openxmlformats.org/officeDocument/2006/relationships" r:id="rId10"/>
            </a:graphicData>
          </a:graphic>
        </p:graphicFrame>
        <p:grpSp>
          <p:nvGrpSpPr>
            <p:cNvPr id="41" name="组合 40"/>
            <p:cNvGrpSpPr/>
            <p:nvPr/>
          </p:nvGrpSpPr>
          <p:grpSpPr>
            <a:xfrm>
              <a:off x="2968" y="2257"/>
              <a:ext cx="2212" cy="3653"/>
              <a:chOff x="4043" y="2357"/>
              <a:chExt cx="2212" cy="3653"/>
            </a:xfrm>
          </p:grpSpPr>
          <p:sp>
            <p:nvSpPr>
              <p:cNvPr id="10" name="MH_Desc_1"/>
              <p:cNvSpPr>
                <a:spLocks noChangeArrowheads="1"/>
              </p:cNvSpPr>
              <p:nvPr>
                <p:custDataLst>
                  <p:tags r:id="rId6"/>
                </p:custDataLst>
              </p:nvPr>
            </p:nvSpPr>
            <p:spPr bwMode="auto">
              <a:xfrm>
                <a:off x="4043"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15" name="组合 14"/>
              <p:cNvGrpSpPr/>
              <p:nvPr/>
            </p:nvGrpSpPr>
            <p:grpSpPr>
              <a:xfrm>
                <a:off x="4569" y="2357"/>
                <a:ext cx="1268" cy="1268"/>
                <a:chOff x="4373" y="2284"/>
                <a:chExt cx="1268" cy="1268"/>
              </a:xfrm>
            </p:grpSpPr>
            <p:sp>
              <p:nvSpPr>
                <p:cNvPr id="13" name="圆角矩形 12"/>
                <p:cNvSpPr/>
                <p:nvPr/>
              </p:nvSpPr>
              <p:spPr>
                <a:xfrm>
                  <a:off x="4373" y="2284"/>
                  <a:ext cx="1268" cy="126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nvGrpSpPr>
                <p:cNvPr id="8217" name="组合 21"/>
                <p:cNvGrpSpPr/>
                <p:nvPr/>
              </p:nvGrpSpPr>
              <p:grpSpPr>
                <a:xfrm>
                  <a:off x="4620" y="2624"/>
                  <a:ext cx="775" cy="588"/>
                  <a:chOff x="4952937" y="3610873"/>
                  <a:chExt cx="423864" cy="321469"/>
                </a:xfrm>
              </p:grpSpPr>
              <p:sp>
                <p:nvSpPr>
                  <p:cNvPr id="20" name="PA-任意多边形 1049"/>
                  <p:cNvSpPr>
                    <a:spLocks noEditPoints="1"/>
                  </p:cNvSpPr>
                  <p:nvPr>
                    <p:custDataLst>
                      <p:tags r:id="rId7"/>
                    </p:custDataLst>
                  </p:nvPr>
                </p:nvSpPr>
                <p:spPr bwMode="auto">
                  <a:xfrm>
                    <a:off x="4952937" y="3679929"/>
                    <a:ext cx="283369" cy="252413"/>
                  </a:xfrm>
                  <a:custGeom>
                    <a:avLst/>
                    <a:gdLst>
                      <a:gd name="T0" fmla="*/ 73 w 147"/>
                      <a:gd name="T1" fmla="*/ 0 h 131"/>
                      <a:gd name="T2" fmla="*/ 0 w 147"/>
                      <a:gd name="T3" fmla="*/ 48 h 131"/>
                      <a:gd name="T4" fmla="*/ 50 w 147"/>
                      <a:gd name="T5" fmla="*/ 93 h 131"/>
                      <a:gd name="T6" fmla="*/ 21 w 147"/>
                      <a:gd name="T7" fmla="*/ 128 h 131"/>
                      <a:gd name="T8" fmla="*/ 94 w 147"/>
                      <a:gd name="T9" fmla="*/ 94 h 131"/>
                      <a:gd name="T10" fmla="*/ 147 w 147"/>
                      <a:gd name="T11" fmla="*/ 48 h 131"/>
                      <a:gd name="T12" fmla="*/ 73 w 147"/>
                      <a:gd name="T13" fmla="*/ 0 h 131"/>
                      <a:gd name="T14" fmla="*/ 75 w 147"/>
                      <a:gd name="T15" fmla="*/ 88 h 131"/>
                      <a:gd name="T16" fmla="*/ 70 w 147"/>
                      <a:gd name="T17" fmla="*/ 83 h 131"/>
                      <a:gd name="T18" fmla="*/ 75 w 147"/>
                      <a:gd name="T19" fmla="*/ 79 h 131"/>
                      <a:gd name="T20" fmla="*/ 79 w 147"/>
                      <a:gd name="T21" fmla="*/ 83 h 131"/>
                      <a:gd name="T22" fmla="*/ 75 w 147"/>
                      <a:gd name="T23" fmla="*/ 88 h 131"/>
                      <a:gd name="T24" fmla="*/ 79 w 147"/>
                      <a:gd name="T25" fmla="*/ 62 h 131"/>
                      <a:gd name="T26" fmla="*/ 79 w 147"/>
                      <a:gd name="T27" fmla="*/ 71 h 131"/>
                      <a:gd name="T28" fmla="*/ 75 w 147"/>
                      <a:gd name="T29" fmla="*/ 76 h 131"/>
                      <a:gd name="T30" fmla="*/ 70 w 147"/>
                      <a:gd name="T31" fmla="*/ 71 h 131"/>
                      <a:gd name="T32" fmla="*/ 70 w 147"/>
                      <a:gd name="T33" fmla="*/ 59 h 131"/>
                      <a:gd name="T34" fmla="*/ 75 w 147"/>
                      <a:gd name="T35" fmla="*/ 54 h 131"/>
                      <a:gd name="T36" fmla="*/ 75 w 147"/>
                      <a:gd name="T37" fmla="*/ 54 h 131"/>
                      <a:gd name="T38" fmla="*/ 75 w 147"/>
                      <a:gd name="T39" fmla="*/ 54 h 131"/>
                      <a:gd name="T40" fmla="*/ 87 w 147"/>
                      <a:gd name="T41" fmla="*/ 42 h 131"/>
                      <a:gd name="T42" fmla="*/ 75 w 147"/>
                      <a:gd name="T43" fmla="*/ 30 h 131"/>
                      <a:gd name="T44" fmla="*/ 63 w 147"/>
                      <a:gd name="T45" fmla="*/ 42 h 131"/>
                      <a:gd name="T46" fmla="*/ 64 w 147"/>
                      <a:gd name="T47" fmla="*/ 47 h 131"/>
                      <a:gd name="T48" fmla="*/ 64 w 147"/>
                      <a:gd name="T49" fmla="*/ 47 h 131"/>
                      <a:gd name="T50" fmla="*/ 64 w 147"/>
                      <a:gd name="T51" fmla="*/ 47 h 131"/>
                      <a:gd name="T52" fmla="*/ 64 w 147"/>
                      <a:gd name="T53" fmla="*/ 49 h 131"/>
                      <a:gd name="T54" fmla="*/ 60 w 147"/>
                      <a:gd name="T55" fmla="*/ 53 h 131"/>
                      <a:gd name="T56" fmla="*/ 56 w 147"/>
                      <a:gd name="T57" fmla="*/ 51 h 131"/>
                      <a:gd name="T58" fmla="*/ 56 w 147"/>
                      <a:gd name="T59" fmla="*/ 51 h 131"/>
                      <a:gd name="T60" fmla="*/ 56 w 147"/>
                      <a:gd name="T61" fmla="*/ 51 h 131"/>
                      <a:gd name="T62" fmla="*/ 55 w 147"/>
                      <a:gd name="T63" fmla="*/ 50 h 131"/>
                      <a:gd name="T64" fmla="*/ 54 w 147"/>
                      <a:gd name="T65" fmla="*/ 42 h 131"/>
                      <a:gd name="T66" fmla="*/ 75 w 147"/>
                      <a:gd name="T67" fmla="*/ 22 h 131"/>
                      <a:gd name="T68" fmla="*/ 96 w 147"/>
                      <a:gd name="T69" fmla="*/ 42 h 131"/>
                      <a:gd name="T70" fmla="*/ 79 w 147"/>
                      <a:gd name="T7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1">
                        <a:moveTo>
                          <a:pt x="73" y="0"/>
                        </a:moveTo>
                        <a:cubicBezTo>
                          <a:pt x="33" y="0"/>
                          <a:pt x="0" y="22"/>
                          <a:pt x="0" y="48"/>
                        </a:cubicBezTo>
                        <a:cubicBezTo>
                          <a:pt x="0" y="69"/>
                          <a:pt x="21" y="87"/>
                          <a:pt x="50" y="93"/>
                        </a:cubicBezTo>
                        <a:cubicBezTo>
                          <a:pt x="49" y="103"/>
                          <a:pt x="44" y="121"/>
                          <a:pt x="21" y="128"/>
                        </a:cubicBezTo>
                        <a:cubicBezTo>
                          <a:pt x="21" y="128"/>
                          <a:pt x="62" y="131"/>
                          <a:pt x="94" y="94"/>
                        </a:cubicBezTo>
                        <a:cubicBezTo>
                          <a:pt x="125" y="88"/>
                          <a:pt x="147" y="70"/>
                          <a:pt x="147" y="48"/>
                        </a:cubicBezTo>
                        <a:cubicBezTo>
                          <a:pt x="147" y="22"/>
                          <a:pt x="114" y="0"/>
                          <a:pt x="73" y="0"/>
                        </a:cubicBezTo>
                        <a:close/>
                        <a:moveTo>
                          <a:pt x="75" y="88"/>
                        </a:moveTo>
                        <a:cubicBezTo>
                          <a:pt x="72" y="88"/>
                          <a:pt x="70" y="86"/>
                          <a:pt x="70" y="83"/>
                        </a:cubicBezTo>
                        <a:cubicBezTo>
                          <a:pt x="70" y="81"/>
                          <a:pt x="72" y="79"/>
                          <a:pt x="75" y="79"/>
                        </a:cubicBezTo>
                        <a:cubicBezTo>
                          <a:pt x="77" y="79"/>
                          <a:pt x="79" y="81"/>
                          <a:pt x="79" y="83"/>
                        </a:cubicBezTo>
                        <a:cubicBezTo>
                          <a:pt x="79" y="86"/>
                          <a:pt x="77" y="88"/>
                          <a:pt x="75" y="88"/>
                        </a:cubicBezTo>
                        <a:close/>
                        <a:moveTo>
                          <a:pt x="79" y="62"/>
                        </a:moveTo>
                        <a:cubicBezTo>
                          <a:pt x="79" y="71"/>
                          <a:pt x="79" y="71"/>
                          <a:pt x="79" y="71"/>
                        </a:cubicBezTo>
                        <a:cubicBezTo>
                          <a:pt x="79" y="74"/>
                          <a:pt x="77" y="76"/>
                          <a:pt x="75" y="76"/>
                        </a:cubicBezTo>
                        <a:cubicBezTo>
                          <a:pt x="72" y="76"/>
                          <a:pt x="70" y="74"/>
                          <a:pt x="70" y="71"/>
                        </a:cubicBezTo>
                        <a:cubicBezTo>
                          <a:pt x="70" y="59"/>
                          <a:pt x="70" y="59"/>
                          <a:pt x="70" y="59"/>
                        </a:cubicBezTo>
                        <a:cubicBezTo>
                          <a:pt x="70" y="56"/>
                          <a:pt x="72" y="54"/>
                          <a:pt x="75" y="54"/>
                        </a:cubicBezTo>
                        <a:cubicBezTo>
                          <a:pt x="75" y="54"/>
                          <a:pt x="75" y="54"/>
                          <a:pt x="75" y="54"/>
                        </a:cubicBezTo>
                        <a:cubicBezTo>
                          <a:pt x="75" y="54"/>
                          <a:pt x="75" y="54"/>
                          <a:pt x="75" y="54"/>
                        </a:cubicBezTo>
                        <a:cubicBezTo>
                          <a:pt x="82" y="54"/>
                          <a:pt x="87" y="49"/>
                          <a:pt x="87" y="42"/>
                        </a:cubicBezTo>
                        <a:cubicBezTo>
                          <a:pt x="87" y="36"/>
                          <a:pt x="82" y="30"/>
                          <a:pt x="75" y="30"/>
                        </a:cubicBezTo>
                        <a:cubicBezTo>
                          <a:pt x="68" y="30"/>
                          <a:pt x="63" y="36"/>
                          <a:pt x="63" y="42"/>
                        </a:cubicBezTo>
                        <a:cubicBezTo>
                          <a:pt x="63" y="44"/>
                          <a:pt x="63" y="45"/>
                          <a:pt x="64" y="47"/>
                        </a:cubicBezTo>
                        <a:cubicBezTo>
                          <a:pt x="64" y="47"/>
                          <a:pt x="64" y="47"/>
                          <a:pt x="64" y="47"/>
                        </a:cubicBezTo>
                        <a:cubicBezTo>
                          <a:pt x="64" y="47"/>
                          <a:pt x="64" y="47"/>
                          <a:pt x="64" y="47"/>
                        </a:cubicBezTo>
                        <a:cubicBezTo>
                          <a:pt x="64" y="47"/>
                          <a:pt x="64" y="48"/>
                          <a:pt x="64" y="49"/>
                        </a:cubicBezTo>
                        <a:cubicBezTo>
                          <a:pt x="64" y="51"/>
                          <a:pt x="62" y="53"/>
                          <a:pt x="60" y="53"/>
                        </a:cubicBezTo>
                        <a:cubicBezTo>
                          <a:pt x="58" y="53"/>
                          <a:pt x="56" y="52"/>
                          <a:pt x="56" y="51"/>
                        </a:cubicBezTo>
                        <a:cubicBezTo>
                          <a:pt x="56" y="51"/>
                          <a:pt x="56" y="51"/>
                          <a:pt x="56" y="51"/>
                        </a:cubicBezTo>
                        <a:cubicBezTo>
                          <a:pt x="56" y="51"/>
                          <a:pt x="56" y="51"/>
                          <a:pt x="56" y="51"/>
                        </a:cubicBezTo>
                        <a:cubicBezTo>
                          <a:pt x="55" y="50"/>
                          <a:pt x="55" y="50"/>
                          <a:pt x="55" y="50"/>
                        </a:cubicBezTo>
                        <a:cubicBezTo>
                          <a:pt x="54" y="47"/>
                          <a:pt x="54" y="45"/>
                          <a:pt x="54" y="42"/>
                        </a:cubicBezTo>
                        <a:cubicBezTo>
                          <a:pt x="54" y="31"/>
                          <a:pt x="63" y="22"/>
                          <a:pt x="75" y="22"/>
                        </a:cubicBezTo>
                        <a:cubicBezTo>
                          <a:pt x="87" y="22"/>
                          <a:pt x="96" y="31"/>
                          <a:pt x="96" y="42"/>
                        </a:cubicBezTo>
                        <a:cubicBezTo>
                          <a:pt x="96" y="52"/>
                          <a:pt x="89" y="61"/>
                          <a:pt x="79" y="6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21" name="PA-任意多边形 1050"/>
                  <p:cNvSpPr>
                    <a:spLocks noEditPoints="1"/>
                  </p:cNvSpPr>
                  <p:nvPr>
                    <p:custDataLst>
                      <p:tags r:id="rId8"/>
                    </p:custDataLst>
                  </p:nvPr>
                </p:nvSpPr>
                <p:spPr bwMode="auto">
                  <a:xfrm>
                    <a:off x="5173204" y="3610873"/>
                    <a:ext cx="203597" cy="183356"/>
                  </a:xfrm>
                  <a:custGeom>
                    <a:avLst/>
                    <a:gdLst>
                      <a:gd name="T0" fmla="*/ 106 w 106"/>
                      <a:gd name="T1" fmla="*/ 35 h 95"/>
                      <a:gd name="T2" fmla="*/ 52 w 106"/>
                      <a:gd name="T3" fmla="*/ 0 h 95"/>
                      <a:gd name="T4" fmla="*/ 0 w 106"/>
                      <a:gd name="T5" fmla="*/ 26 h 95"/>
                      <a:gd name="T6" fmla="*/ 51 w 106"/>
                      <a:gd name="T7" fmla="*/ 76 h 95"/>
                      <a:gd name="T8" fmla="*/ 51 w 106"/>
                      <a:gd name="T9" fmla="*/ 81 h 95"/>
                      <a:gd name="T10" fmla="*/ 91 w 106"/>
                      <a:gd name="T11" fmla="*/ 94 h 95"/>
                      <a:gd name="T12" fmla="*/ 69 w 106"/>
                      <a:gd name="T13" fmla="*/ 68 h 95"/>
                      <a:gd name="T14" fmla="*/ 106 w 106"/>
                      <a:gd name="T15" fmla="*/ 35 h 95"/>
                      <a:gd name="T16" fmla="*/ 51 w 106"/>
                      <a:gd name="T17" fmla="*/ 20 h 95"/>
                      <a:gd name="T18" fmla="*/ 56 w 106"/>
                      <a:gd name="T19" fmla="*/ 15 h 95"/>
                      <a:gd name="T20" fmla="*/ 61 w 106"/>
                      <a:gd name="T21" fmla="*/ 20 h 95"/>
                      <a:gd name="T22" fmla="*/ 61 w 106"/>
                      <a:gd name="T23" fmla="*/ 39 h 95"/>
                      <a:gd name="T24" fmla="*/ 56 w 106"/>
                      <a:gd name="T25" fmla="*/ 44 h 95"/>
                      <a:gd name="T26" fmla="*/ 51 w 106"/>
                      <a:gd name="T27" fmla="*/ 39 h 95"/>
                      <a:gd name="T28" fmla="*/ 51 w 106"/>
                      <a:gd name="T29" fmla="*/ 20 h 95"/>
                      <a:gd name="T30" fmla="*/ 56 w 106"/>
                      <a:gd name="T31" fmla="*/ 56 h 95"/>
                      <a:gd name="T32" fmla="*/ 51 w 106"/>
                      <a:gd name="T33" fmla="*/ 51 h 95"/>
                      <a:gd name="T34" fmla="*/ 56 w 106"/>
                      <a:gd name="T35" fmla="*/ 46 h 95"/>
                      <a:gd name="T36" fmla="*/ 62 w 106"/>
                      <a:gd name="T37" fmla="*/ 51 h 95"/>
                      <a:gd name="T38" fmla="*/ 56 w 106"/>
                      <a:gd name="T39"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106" y="35"/>
                        </a:moveTo>
                        <a:cubicBezTo>
                          <a:pt x="106" y="16"/>
                          <a:pt x="82" y="0"/>
                          <a:pt x="52" y="0"/>
                        </a:cubicBezTo>
                        <a:cubicBezTo>
                          <a:pt x="27" y="0"/>
                          <a:pt x="6" y="11"/>
                          <a:pt x="0" y="26"/>
                        </a:cubicBezTo>
                        <a:cubicBezTo>
                          <a:pt x="30" y="34"/>
                          <a:pt x="51" y="53"/>
                          <a:pt x="51" y="76"/>
                        </a:cubicBezTo>
                        <a:cubicBezTo>
                          <a:pt x="51" y="78"/>
                          <a:pt x="51" y="79"/>
                          <a:pt x="51" y="81"/>
                        </a:cubicBezTo>
                        <a:cubicBezTo>
                          <a:pt x="71" y="95"/>
                          <a:pt x="91" y="94"/>
                          <a:pt x="91" y="94"/>
                        </a:cubicBezTo>
                        <a:cubicBezTo>
                          <a:pt x="74" y="88"/>
                          <a:pt x="70" y="75"/>
                          <a:pt x="69" y="68"/>
                        </a:cubicBezTo>
                        <a:cubicBezTo>
                          <a:pt x="91" y="64"/>
                          <a:pt x="106" y="51"/>
                          <a:pt x="106" y="35"/>
                        </a:cubicBezTo>
                        <a:close/>
                        <a:moveTo>
                          <a:pt x="51" y="20"/>
                        </a:moveTo>
                        <a:cubicBezTo>
                          <a:pt x="51" y="18"/>
                          <a:pt x="54" y="15"/>
                          <a:pt x="56" y="15"/>
                        </a:cubicBezTo>
                        <a:cubicBezTo>
                          <a:pt x="59" y="15"/>
                          <a:pt x="61" y="18"/>
                          <a:pt x="61" y="20"/>
                        </a:cubicBezTo>
                        <a:cubicBezTo>
                          <a:pt x="61" y="39"/>
                          <a:pt x="61" y="39"/>
                          <a:pt x="61" y="39"/>
                        </a:cubicBezTo>
                        <a:cubicBezTo>
                          <a:pt x="61" y="41"/>
                          <a:pt x="59" y="44"/>
                          <a:pt x="56" y="44"/>
                        </a:cubicBezTo>
                        <a:cubicBezTo>
                          <a:pt x="54" y="44"/>
                          <a:pt x="51" y="41"/>
                          <a:pt x="51" y="39"/>
                        </a:cubicBezTo>
                        <a:lnTo>
                          <a:pt x="51" y="20"/>
                        </a:lnTo>
                        <a:close/>
                        <a:moveTo>
                          <a:pt x="56" y="56"/>
                        </a:moveTo>
                        <a:cubicBezTo>
                          <a:pt x="54" y="56"/>
                          <a:pt x="51" y="54"/>
                          <a:pt x="51" y="51"/>
                        </a:cubicBezTo>
                        <a:cubicBezTo>
                          <a:pt x="51" y="49"/>
                          <a:pt x="54" y="46"/>
                          <a:pt x="56" y="46"/>
                        </a:cubicBezTo>
                        <a:cubicBezTo>
                          <a:pt x="59" y="46"/>
                          <a:pt x="62" y="49"/>
                          <a:pt x="62" y="51"/>
                        </a:cubicBezTo>
                        <a:cubicBezTo>
                          <a:pt x="62" y="54"/>
                          <a:pt x="59" y="56"/>
                          <a:pt x="56" y="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grpSp>
        <p:grpSp>
          <p:nvGrpSpPr>
            <p:cNvPr id="42" name="组合 41"/>
            <p:cNvGrpSpPr/>
            <p:nvPr/>
          </p:nvGrpSpPr>
          <p:grpSpPr>
            <a:xfrm>
              <a:off x="6638" y="2257"/>
              <a:ext cx="2212" cy="3653"/>
              <a:chOff x="7698" y="2357"/>
              <a:chExt cx="2212" cy="3653"/>
            </a:xfrm>
          </p:grpSpPr>
          <p:grpSp>
            <p:nvGrpSpPr>
              <p:cNvPr id="35" name="组合 34"/>
              <p:cNvGrpSpPr/>
              <p:nvPr/>
            </p:nvGrpSpPr>
            <p:grpSpPr>
              <a:xfrm>
                <a:off x="8170" y="2357"/>
                <a:ext cx="1268" cy="1268"/>
                <a:chOff x="14827" y="3187"/>
                <a:chExt cx="1268" cy="1268"/>
              </a:xfrm>
            </p:grpSpPr>
            <p:sp>
              <p:nvSpPr>
                <p:cNvPr id="33" name="圆角矩形 32"/>
                <p:cNvSpPr/>
                <p:nvPr/>
              </p:nvSpPr>
              <p:spPr>
                <a:xfrm>
                  <a:off x="14827" y="3187"/>
                  <a:ext cx="1268" cy="1268"/>
                </a:xfrm>
                <a:prstGeom prst="roundRect">
                  <a:avLst/>
                </a:prstGeom>
                <a:solidFill>
                  <a:srgbClr val="FA9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05" name="PA-A000320141231G16PPSH-2606"/>
                <p:cNvSpPr/>
                <p:nvPr>
                  <p:custDataLst>
                    <p:tags r:id="rId5"/>
                  </p:custDataLst>
                </p:nvPr>
              </p:nvSpPr>
              <p:spPr bwMode="auto">
                <a:xfrm>
                  <a:off x="15156" y="3516"/>
                  <a:ext cx="611" cy="61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黑体" panose="02010609060101010101" charset="-122"/>
                    <a:ea typeface="黑体" panose="02010609060101010101" charset="-122"/>
                    <a:cs typeface="+mn-cs"/>
                  </a:endParaRPr>
                </a:p>
              </p:txBody>
            </p:sp>
          </p:grpSp>
          <p:sp>
            <p:nvSpPr>
              <p:cNvPr id="37" name="MH_Desc_1"/>
              <p:cNvSpPr>
                <a:spLocks noChangeArrowheads="1"/>
              </p:cNvSpPr>
              <p:nvPr>
                <p:custDataLst>
                  <p:tags r:id="rId4"/>
                </p:custDataLst>
              </p:nvPr>
            </p:nvSpPr>
            <p:spPr bwMode="auto">
              <a:xfrm>
                <a:off x="7698"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grpSp>
          <p:nvGrpSpPr>
            <p:cNvPr id="43" name="组合 42"/>
            <p:cNvGrpSpPr/>
            <p:nvPr/>
          </p:nvGrpSpPr>
          <p:grpSpPr>
            <a:xfrm>
              <a:off x="10308" y="2257"/>
              <a:ext cx="2212" cy="3653"/>
              <a:chOff x="11304" y="2357"/>
              <a:chExt cx="2212" cy="3653"/>
            </a:xfrm>
          </p:grpSpPr>
          <p:grpSp>
            <p:nvGrpSpPr>
              <p:cNvPr id="4" name="组合 3"/>
              <p:cNvGrpSpPr/>
              <p:nvPr/>
            </p:nvGrpSpPr>
            <p:grpSpPr>
              <a:xfrm>
                <a:off x="11776" y="2357"/>
                <a:ext cx="1268" cy="1268"/>
                <a:chOff x="8912" y="394"/>
                <a:chExt cx="1268" cy="1268"/>
              </a:xfrm>
            </p:grpSpPr>
            <p:sp>
              <p:nvSpPr>
                <p:cNvPr id="9" name="圆角矩形 8"/>
                <p:cNvSpPr/>
                <p:nvPr/>
              </p:nvSpPr>
              <p:spPr>
                <a:xfrm>
                  <a:off x="8912" y="394"/>
                  <a:ext cx="1268" cy="1268"/>
                </a:xfrm>
                <a:prstGeom prst="roundRect">
                  <a:avLst/>
                </a:prstGeom>
                <a:solidFill>
                  <a:srgbClr val="FA9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9" name="PA-A000320141219B49PPSH-4817"/>
                <p:cNvSpPr/>
                <p:nvPr>
                  <p:custDataLst>
                    <p:tags r:id="rId3"/>
                  </p:custDataLst>
                </p:nvPr>
              </p:nvSpPr>
              <p:spPr>
                <a:xfrm flipH="1">
                  <a:off x="9177" y="759"/>
                  <a:ext cx="653" cy="462"/>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黑体" panose="02010609060101010101" charset="-122"/>
                    <a:ea typeface="黑体" panose="02010609060101010101" charset="-122"/>
                    <a:cs typeface="+mn-cs"/>
                  </a:endParaRPr>
                </a:p>
              </p:txBody>
            </p:sp>
          </p:grpSp>
          <p:sp>
            <p:nvSpPr>
              <p:cNvPr id="39" name="MH_Desc_1"/>
              <p:cNvSpPr>
                <a:spLocks noChangeArrowheads="1"/>
              </p:cNvSpPr>
              <p:nvPr>
                <p:custDataLst>
                  <p:tags r:id="rId2"/>
                </p:custDataLst>
              </p:nvPr>
            </p:nvSpPr>
            <p:spPr bwMode="auto">
              <a:xfrm>
                <a:off x="11304"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grpSp>
          <p:nvGrpSpPr>
            <p:cNvPr id="11" name="组合 10"/>
            <p:cNvGrpSpPr/>
            <p:nvPr/>
          </p:nvGrpSpPr>
          <p:grpSpPr>
            <a:xfrm>
              <a:off x="13978" y="2258"/>
              <a:ext cx="2212" cy="3652"/>
              <a:chOff x="15022" y="2367"/>
              <a:chExt cx="2212" cy="3652"/>
            </a:xfrm>
          </p:grpSpPr>
          <p:grpSp>
            <p:nvGrpSpPr>
              <p:cNvPr id="2" name="组合 1"/>
              <p:cNvGrpSpPr/>
              <p:nvPr/>
            </p:nvGrpSpPr>
            <p:grpSpPr>
              <a:xfrm>
                <a:off x="15022" y="2367"/>
                <a:ext cx="2212" cy="3653"/>
                <a:chOff x="11304" y="2357"/>
                <a:chExt cx="2212" cy="3653"/>
              </a:xfrm>
            </p:grpSpPr>
            <p:sp>
              <p:nvSpPr>
                <p:cNvPr id="6" name="圆角矩形 5"/>
                <p:cNvSpPr/>
                <p:nvPr/>
              </p:nvSpPr>
              <p:spPr>
                <a:xfrm>
                  <a:off x="11776" y="2357"/>
                  <a:ext cx="1268" cy="1268"/>
                </a:xfrm>
                <a:prstGeom prst="roundRect">
                  <a:avLst/>
                </a:prstGeom>
                <a:solidFill>
                  <a:srgbClr val="FA9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8" name="MH_Desc_1"/>
                <p:cNvSpPr>
                  <a:spLocks noChangeArrowheads="1"/>
                </p:cNvSpPr>
                <p:nvPr>
                  <p:custDataLst>
                    <p:tags r:id="rId1"/>
                  </p:custDataLst>
                </p:nvPr>
              </p:nvSpPr>
              <p:spPr bwMode="auto">
                <a:xfrm>
                  <a:off x="11304" y="3638"/>
                  <a:ext cx="2212" cy="2372"/>
                </a:xfrm>
                <a:prstGeom prst="rect">
                  <a:avLst/>
                </a:prstGeom>
                <a:noFill/>
                <a:ln>
                  <a:noFill/>
                </a:ln>
                <a:extLst>
                  <a:ext uri="{909E8E84-426E-40DD-AFC4-6F175D3DCCD1}">
                    <a14:hiddenFill xmlns:a14="http://schemas.microsoft.com/office/drawing/2010/main">
                      <a:solidFill>
                        <a:srgbClr val="D4DCD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输入标题</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请在此处输入你的内容。</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sym typeface="+mn-ea"/>
                    </a:rPr>
                    <a:t>请在此处输入你的内容。</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黑体" panose="02010609060101010101" charset="-122"/>
                      <a:sym typeface="+mn-ea"/>
                    </a:rPr>
                    <a:t>Please enter your title here。</a:t>
                  </a:r>
                  <a:endParaRPr kumimoji="0" lang="zh-CN" altLang="en-US" sz="9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sp>
            <p:nvSpPr>
              <p:cNvPr id="150" name="PA-A000320141217C62PPSH-1876"/>
              <p:cNvSpPr/>
              <p:nvPr/>
            </p:nvSpPr>
            <p:spPr bwMode="auto">
              <a:xfrm>
                <a:off x="15775" y="2748"/>
                <a:ext cx="746" cy="41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a:ea typeface="等线" panose="02010600030101010101" pitchFamily="2" charset="-122"/>
                  <a:cs typeface="+mn-cs"/>
                </a:endParaRPr>
              </a:p>
            </p:txBody>
          </p:sp>
        </p:grpSp>
      </p:grpSp>
      <p:sp>
        <p:nvSpPr>
          <p:cNvPr id="14" name="梯形 13"/>
          <p:cNvSpPr/>
          <p:nvPr/>
        </p:nvSpPr>
        <p:spPr>
          <a:xfrm rot="5400000">
            <a:off x="-143510" y="539115"/>
            <a:ext cx="545465" cy="258445"/>
          </a:xfrm>
          <a:prstGeom prst="trapezoid">
            <a:avLst>
              <a:gd name="adj" fmla="val 20638"/>
            </a:avLst>
          </a:prstGeom>
          <a:solidFill>
            <a:srgbClr val="FA9C2C"/>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advClick="0">
        <p:fade/>
      </p:transition>
    </mc:Choice>
    <mc:Fallback xmlns="">
      <p:transition spd="med"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0230" y="1457960"/>
            <a:ext cx="11061700" cy="5000625"/>
            <a:chOff x="898" y="2296"/>
            <a:chExt cx="17420" cy="7875"/>
          </a:xfrm>
        </p:grpSpPr>
        <p:graphicFrame>
          <p:nvGraphicFramePr>
            <p:cNvPr id="3" name="图表 2"/>
            <p:cNvGraphicFramePr/>
            <p:nvPr>
              <p:extLst>
                <p:ext uri="{D42A27DB-BD31-4B8C-83A1-F6EECF244321}">
                  <p14:modId xmlns:p14="http://schemas.microsoft.com/office/powerpoint/2010/main" val="1781584206"/>
                </p:ext>
              </p:extLst>
            </p:nvPr>
          </p:nvGraphicFramePr>
          <p:xfrm>
            <a:off x="898" y="4887"/>
            <a:ext cx="17420" cy="5285"/>
          </p:xfrm>
          <a:graphic>
            <a:graphicData uri="http://schemas.openxmlformats.org/drawingml/2006/chart">
              <c:chart xmlns:c="http://schemas.openxmlformats.org/drawingml/2006/chart" xmlns:r="http://schemas.openxmlformats.org/officeDocument/2006/relationships" r:id="rId8"/>
            </a:graphicData>
          </a:graphic>
        </p:graphicFrame>
        <p:grpSp>
          <p:nvGrpSpPr>
            <p:cNvPr id="2" name="组合 1"/>
            <p:cNvGrpSpPr/>
            <p:nvPr/>
          </p:nvGrpSpPr>
          <p:grpSpPr>
            <a:xfrm>
              <a:off x="1058" y="2296"/>
              <a:ext cx="17147" cy="1943"/>
              <a:chOff x="1058" y="2068"/>
              <a:chExt cx="17147" cy="1943"/>
            </a:xfrm>
          </p:grpSpPr>
          <p:grpSp>
            <p:nvGrpSpPr>
              <p:cNvPr id="90" name="组合 89"/>
              <p:cNvGrpSpPr/>
              <p:nvPr/>
            </p:nvGrpSpPr>
            <p:grpSpPr>
              <a:xfrm>
                <a:off x="1058" y="2068"/>
                <a:ext cx="5208" cy="1943"/>
                <a:chOff x="1040" y="1753"/>
                <a:chExt cx="5208" cy="1943"/>
              </a:xfrm>
            </p:grpSpPr>
            <p:grpSp>
              <p:nvGrpSpPr>
                <p:cNvPr id="67" name="组合 66"/>
                <p:cNvGrpSpPr/>
                <p:nvPr/>
              </p:nvGrpSpPr>
              <p:grpSpPr>
                <a:xfrm>
                  <a:off x="1438" y="1753"/>
                  <a:ext cx="4810" cy="1943"/>
                  <a:chOff x="1897" y="3560"/>
                  <a:chExt cx="4572" cy="1943"/>
                </a:xfrm>
              </p:grpSpPr>
              <p:sp>
                <p:nvSpPr>
                  <p:cNvPr id="68" name="文本框 67"/>
                  <p:cNvSpPr txBox="1"/>
                  <p:nvPr>
                    <p:custDataLst>
                      <p:tags r:id="rId5"/>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69" name="组合 68"/>
                  <p:cNvGrpSpPr/>
                  <p:nvPr/>
                </p:nvGrpSpPr>
                <p:grpSpPr>
                  <a:xfrm>
                    <a:off x="1897" y="3963"/>
                    <a:ext cx="4572" cy="1540"/>
                    <a:chOff x="2267" y="3963"/>
                    <a:chExt cx="4273" cy="1540"/>
                  </a:xfrm>
                </p:grpSpPr>
                <p:sp>
                  <p:nvSpPr>
                    <p:cNvPr id="70" name="文本框 25"/>
                    <p:cNvSpPr txBox="1">
                      <a:spLocks noChangeArrowheads="1"/>
                    </p:cNvSpPr>
                    <p:nvPr>
                      <p:custDataLst>
                        <p:tags r:id="rId6"/>
                      </p:custDataLst>
                    </p:nvPr>
                  </p:nvSpPr>
                  <p:spPr bwMode="auto">
                    <a:xfrm>
                      <a:off x="2284" y="3963"/>
                      <a:ext cx="3850"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71" name="文本框 70"/>
                    <p:cNvSpPr txBox="1"/>
                    <p:nvPr/>
                  </p:nvSpPr>
                  <p:spPr>
                    <a:xfrm>
                      <a:off x="2267" y="4705"/>
                      <a:ext cx="4273"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2" name="矩形 81"/>
                <p:cNvSpPr/>
                <p:nvPr/>
              </p:nvSpPr>
              <p:spPr>
                <a:xfrm>
                  <a:off x="1040" y="1852"/>
                  <a:ext cx="425" cy="1746"/>
                </a:xfrm>
                <a:prstGeom prst="rect">
                  <a:avLst/>
                </a:prstGeom>
                <a:solidFill>
                  <a:srgbClr val="3D4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grpSp>
            <p:nvGrpSpPr>
              <p:cNvPr id="89" name="组合 88"/>
              <p:cNvGrpSpPr/>
              <p:nvPr/>
            </p:nvGrpSpPr>
            <p:grpSpPr>
              <a:xfrm>
                <a:off x="7416" y="2068"/>
                <a:ext cx="4775" cy="1943"/>
                <a:chOff x="6954" y="1753"/>
                <a:chExt cx="4775" cy="1943"/>
              </a:xfrm>
            </p:grpSpPr>
            <p:grpSp>
              <p:nvGrpSpPr>
                <p:cNvPr id="72" name="组合 71"/>
                <p:cNvGrpSpPr/>
                <p:nvPr/>
              </p:nvGrpSpPr>
              <p:grpSpPr>
                <a:xfrm>
                  <a:off x="7395" y="1753"/>
                  <a:ext cx="4334" cy="1943"/>
                  <a:chOff x="1897" y="3560"/>
                  <a:chExt cx="4119" cy="1943"/>
                </a:xfrm>
              </p:grpSpPr>
              <p:sp>
                <p:nvSpPr>
                  <p:cNvPr id="73" name="文本框 72"/>
                  <p:cNvSpPr txBox="1"/>
                  <p:nvPr>
                    <p:custDataLst>
                      <p:tags r:id="rId3"/>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74" name="组合 73"/>
                  <p:cNvGrpSpPr/>
                  <p:nvPr/>
                </p:nvGrpSpPr>
                <p:grpSpPr>
                  <a:xfrm>
                    <a:off x="1897" y="3963"/>
                    <a:ext cx="4119" cy="1540"/>
                    <a:chOff x="2267" y="3963"/>
                    <a:chExt cx="3850" cy="1540"/>
                  </a:xfrm>
                </p:grpSpPr>
                <p:sp>
                  <p:nvSpPr>
                    <p:cNvPr id="75" name="文本框 25"/>
                    <p:cNvSpPr txBox="1">
                      <a:spLocks noChangeArrowheads="1"/>
                    </p:cNvSpPr>
                    <p:nvPr>
                      <p:custDataLst>
                        <p:tags r:id="rId4"/>
                      </p:custDataLst>
                    </p:nvPr>
                  </p:nvSpPr>
                  <p:spPr bwMode="auto">
                    <a:xfrm>
                      <a:off x="2284" y="3963"/>
                      <a:ext cx="3833"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76" name="文本框 75"/>
                    <p:cNvSpPr txBox="1"/>
                    <p:nvPr/>
                  </p:nvSpPr>
                  <p:spPr>
                    <a:xfrm>
                      <a:off x="2267" y="4705"/>
                      <a:ext cx="3754"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3" name="矩形 82"/>
                <p:cNvSpPr/>
                <p:nvPr/>
              </p:nvSpPr>
              <p:spPr>
                <a:xfrm>
                  <a:off x="6954" y="1852"/>
                  <a:ext cx="425" cy="1746"/>
                </a:xfrm>
                <a:prstGeom prst="rect">
                  <a:avLst/>
                </a:prstGeom>
                <a:solidFill>
                  <a:srgbClr val="F8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grpSp>
            <p:nvGrpSpPr>
              <p:cNvPr id="88" name="组合 87"/>
              <p:cNvGrpSpPr/>
              <p:nvPr/>
            </p:nvGrpSpPr>
            <p:grpSpPr>
              <a:xfrm>
                <a:off x="13341" y="2068"/>
                <a:ext cx="4864" cy="1943"/>
                <a:chOff x="12945" y="1753"/>
                <a:chExt cx="4864" cy="1943"/>
              </a:xfrm>
            </p:grpSpPr>
            <p:grpSp>
              <p:nvGrpSpPr>
                <p:cNvPr id="77" name="组合 76"/>
                <p:cNvGrpSpPr/>
                <p:nvPr/>
              </p:nvGrpSpPr>
              <p:grpSpPr>
                <a:xfrm>
                  <a:off x="13352" y="1753"/>
                  <a:ext cx="4457" cy="1943"/>
                  <a:chOff x="1897" y="3560"/>
                  <a:chExt cx="4236" cy="1943"/>
                </a:xfrm>
              </p:grpSpPr>
              <p:sp>
                <p:nvSpPr>
                  <p:cNvPr id="78" name="文本框 77"/>
                  <p:cNvSpPr txBox="1"/>
                  <p:nvPr>
                    <p:custDataLst>
                      <p:tags r:id="rId1"/>
                    </p:custDataLst>
                  </p:nvPr>
                </p:nvSpPr>
                <p:spPr>
                  <a:xfrm>
                    <a:off x="2002" y="3560"/>
                    <a:ext cx="2104" cy="475"/>
                  </a:xfrm>
                  <a:prstGeom prst="rect">
                    <a:avLst/>
                  </a:prstGeom>
                  <a:solidFill>
                    <a:srgbClr val="000000">
                      <a:alpha val="0"/>
                    </a:srgbClr>
                  </a:solidFill>
                </p:spPr>
                <p:txBody>
                  <a:bodyPr wrap="none"/>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40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lt"/>
                      </a:rPr>
                      <a:t>请输入标题</a:t>
                    </a:r>
                  </a:p>
                </p:txBody>
              </p:sp>
              <p:grpSp>
                <p:nvGrpSpPr>
                  <p:cNvPr id="79" name="组合 78"/>
                  <p:cNvGrpSpPr/>
                  <p:nvPr/>
                </p:nvGrpSpPr>
                <p:grpSpPr>
                  <a:xfrm>
                    <a:off x="1897" y="3963"/>
                    <a:ext cx="4236" cy="1540"/>
                    <a:chOff x="2267" y="3963"/>
                    <a:chExt cx="3959" cy="1540"/>
                  </a:xfrm>
                </p:grpSpPr>
                <p:sp>
                  <p:nvSpPr>
                    <p:cNvPr id="80" name="文本框 25"/>
                    <p:cNvSpPr txBox="1">
                      <a:spLocks noChangeArrowheads="1"/>
                    </p:cNvSpPr>
                    <p:nvPr>
                      <p:custDataLst>
                        <p:tags r:id="rId2"/>
                      </p:custDataLst>
                    </p:nvPr>
                  </p:nvSpPr>
                  <p:spPr bwMode="auto">
                    <a:xfrm>
                      <a:off x="2284" y="3963"/>
                      <a:ext cx="3942" cy="820"/>
                    </a:xfrm>
                    <a:prstGeom prst="rect">
                      <a:avLst/>
                    </a:prstGeom>
                    <a:noFill/>
                    <a:ln>
                      <a:noFill/>
                    </a:ln>
                    <a:extLst>
                      <a:ext uri="{909E8E84-426E-40DD-AFC4-6F175D3DCCD1}">
                        <a14:hiddenFill xmlns:a14="http://schemas.microsoft.com/office/drawing/2010/main">
                          <a:solidFill>
                            <a:srgbClr val="709D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您的内容请写在这里您的内容请写在这里您的内容请写在这里您的内容</a:t>
                      </a:r>
                    </a:p>
                  </p:txBody>
                </p:sp>
                <p:sp>
                  <p:nvSpPr>
                    <p:cNvPr id="81" name="文本框 80"/>
                    <p:cNvSpPr txBox="1"/>
                    <p:nvPr/>
                  </p:nvSpPr>
                  <p:spPr>
                    <a:xfrm>
                      <a:off x="2267" y="4705"/>
                      <a:ext cx="3597" cy="7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黑体" panose="02010609060101010101" charset="-122"/>
                          <a:ea typeface="黑体" panose="02010609060101010101" charset="-122"/>
                          <a:cs typeface="+mn-cs"/>
                        </a:rPr>
                        <a:t>Please enter your title here, and edit the text according to logical thinking, pay attention to left-right alignment.</a:t>
                      </a:r>
                    </a:p>
                  </p:txBody>
                </p:sp>
              </p:grpSp>
            </p:grpSp>
            <p:sp>
              <p:nvSpPr>
                <p:cNvPr id="84" name="矩形 83"/>
                <p:cNvSpPr/>
                <p:nvPr/>
              </p:nvSpPr>
              <p:spPr>
                <a:xfrm>
                  <a:off x="12945" y="1852"/>
                  <a:ext cx="425" cy="1746"/>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grpSp>
      </p:grpSp>
      <p:sp>
        <p:nvSpPr>
          <p:cNvPr id="49" name="文本框 48"/>
          <p:cNvSpPr txBox="1"/>
          <p:nvPr/>
        </p:nvSpPr>
        <p:spPr>
          <a:xfrm>
            <a:off x="4020820" y="299720"/>
            <a:ext cx="3948430"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20</a:t>
            </a:r>
            <a:r>
              <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XX</a:t>
            </a:r>
            <a:r>
              <a:rPr kumimoji="0" lang="zh-CN" altLang="en-US"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rPr>
              <a:t>年产品销量走势</a:t>
            </a:r>
            <a:endParaRPr kumimoji="0" lang="en-US" altLang="zh-CN" sz="2400" b="1" i="0" u="none" strike="noStrike" kern="120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黑体" panose="02010609060101010101" charset="-122"/>
            </a:endParaRPr>
          </a:p>
        </p:txBody>
      </p:sp>
      <p:grpSp>
        <p:nvGrpSpPr>
          <p:cNvPr id="6" name="组合 5"/>
          <p:cNvGrpSpPr/>
          <p:nvPr/>
        </p:nvGrpSpPr>
        <p:grpSpPr>
          <a:xfrm>
            <a:off x="3627120" y="433705"/>
            <a:ext cx="284480" cy="167640"/>
            <a:chOff x="5883" y="683"/>
            <a:chExt cx="448" cy="264"/>
          </a:xfrm>
        </p:grpSpPr>
        <p:sp>
          <p:nvSpPr>
            <p:cNvPr id="85" name="菱形 84"/>
            <p:cNvSpPr/>
            <p:nvPr/>
          </p:nvSpPr>
          <p:spPr>
            <a:xfrm>
              <a:off x="6067" y="683"/>
              <a:ext cx="265" cy="265"/>
            </a:xfrm>
            <a:prstGeom prst="diamond">
              <a:avLst/>
            </a:prstGeom>
            <a:solidFill>
              <a:srgbClr val="F8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菱形 4"/>
            <p:cNvSpPr/>
            <p:nvPr/>
          </p:nvSpPr>
          <p:spPr>
            <a:xfrm>
              <a:off x="5883" y="742"/>
              <a:ext cx="147" cy="147"/>
            </a:xfrm>
            <a:prstGeom prst="diamond">
              <a:avLst/>
            </a:prstGeom>
            <a:solidFill>
              <a:srgbClr val="3D4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7" name="组合 6"/>
          <p:cNvGrpSpPr/>
          <p:nvPr/>
        </p:nvGrpSpPr>
        <p:grpSpPr>
          <a:xfrm flipH="1">
            <a:off x="8107045" y="433705"/>
            <a:ext cx="284480" cy="167640"/>
            <a:chOff x="5883" y="683"/>
            <a:chExt cx="448" cy="264"/>
          </a:xfrm>
        </p:grpSpPr>
        <p:sp>
          <p:nvSpPr>
            <p:cNvPr id="8" name="菱形 7"/>
            <p:cNvSpPr/>
            <p:nvPr/>
          </p:nvSpPr>
          <p:spPr>
            <a:xfrm>
              <a:off x="6067" y="683"/>
              <a:ext cx="265" cy="265"/>
            </a:xfrm>
            <a:prstGeom prst="diamond">
              <a:avLst/>
            </a:prstGeom>
            <a:solidFill>
              <a:srgbClr val="F8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菱形 8"/>
            <p:cNvSpPr/>
            <p:nvPr/>
          </p:nvSpPr>
          <p:spPr>
            <a:xfrm>
              <a:off x="5883" y="742"/>
              <a:ext cx="147" cy="147"/>
            </a:xfrm>
            <a:prstGeom prst="diamond">
              <a:avLst/>
            </a:prstGeom>
            <a:solidFill>
              <a:srgbClr val="3D4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250" advClick="0">
        <p:push dir="u"/>
      </p:transition>
    </mc:Choice>
    <mc:Fallback xmlns="">
      <p:transition advClick="0">
        <p:push dir="u"/>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F987044-BA2B-417E-B558-B5322080E75D}"/>
              </a:ext>
            </a:extLst>
          </p:cNvPr>
          <p:cNvGraphicFramePr/>
          <p:nvPr>
            <p:extLst>
              <p:ext uri="{D42A27DB-BD31-4B8C-83A1-F6EECF244321}">
                <p14:modId xmlns:p14="http://schemas.microsoft.com/office/powerpoint/2010/main" val="2003665538"/>
              </p:ext>
            </p:extLst>
          </p:nvPr>
        </p:nvGraphicFramePr>
        <p:xfrm>
          <a:off x="986118" y="2429121"/>
          <a:ext cx="10219764" cy="398680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5">
            <a:extLst>
              <a:ext uri="{FF2B5EF4-FFF2-40B4-BE49-F238E27FC236}">
                <a16:creationId xmlns:a16="http://schemas.microsoft.com/office/drawing/2014/main" id="{7E465C15-3F32-4A53-99AA-6730D5E91067}"/>
              </a:ext>
            </a:extLst>
          </p:cNvPr>
          <p:cNvSpPr txBox="1"/>
          <p:nvPr/>
        </p:nvSpPr>
        <p:spPr>
          <a:xfrm>
            <a:off x="3486020" y="456370"/>
            <a:ext cx="52199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rPr>
              <a:t>数据分析</a:t>
            </a:r>
          </a:p>
        </p:txBody>
      </p:sp>
      <p:sp>
        <p:nvSpPr>
          <p:cNvPr id="6" name="文本框 5">
            <a:extLst>
              <a:ext uri="{FF2B5EF4-FFF2-40B4-BE49-F238E27FC236}">
                <a16:creationId xmlns:a16="http://schemas.microsoft.com/office/drawing/2014/main" id="{9D570BA4-B2C4-42FB-86DB-D8C4864C6C07}"/>
              </a:ext>
            </a:extLst>
          </p:cNvPr>
          <p:cNvSpPr txBox="1"/>
          <p:nvPr/>
        </p:nvSpPr>
        <p:spPr>
          <a:xfrm>
            <a:off x="4332529" y="899844"/>
            <a:ext cx="352694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rial"/>
                <a:ea typeface="微软雅黑"/>
                <a:cs typeface="+mn-cs"/>
              </a:rPr>
              <a:t>RESULTS SHOW</a:t>
            </a:r>
          </a:p>
        </p:txBody>
      </p:sp>
      <p:sp>
        <p:nvSpPr>
          <p:cNvPr id="8" name="文本框 7">
            <a:extLst>
              <a:ext uri="{FF2B5EF4-FFF2-40B4-BE49-F238E27FC236}">
                <a16:creationId xmlns:a16="http://schemas.microsoft.com/office/drawing/2014/main" id="{0E7BCD63-5F3F-42A4-B3F8-E4D3DA1E0D82}"/>
              </a:ext>
            </a:extLst>
          </p:cNvPr>
          <p:cNvSpPr txBox="1"/>
          <p:nvPr/>
        </p:nvSpPr>
        <p:spPr>
          <a:xfrm>
            <a:off x="2163885" y="1408528"/>
            <a:ext cx="7878826" cy="361253"/>
          </a:xfrm>
          <a:prstGeom prst="rect">
            <a:avLst/>
          </a:prstGeom>
          <a:noFill/>
        </p:spPr>
        <p:txBody>
          <a:bodyPr wrap="square" rtlCol="0">
            <a:spAutoFit/>
          </a:bodyPr>
          <a:lstStyle>
            <a:defPPr>
              <a:defRPr lang="en-US"/>
            </a:defPPr>
            <a:lvl1pPr marL="342900" indent="-342900">
              <a:lnSpc>
                <a:spcPct val="140000"/>
              </a:lnSpc>
              <a:buFont typeface="+mj-lt"/>
              <a:buAutoNum type="arabicPeriod"/>
              <a:defRPr kumimoji="1" sz="1400">
                <a:solidFill>
                  <a:schemeClr val="tx1">
                    <a:lumMod val="75000"/>
                    <a:lumOff val="25000"/>
                  </a:schemeClr>
                </a:solidFill>
              </a:defRPr>
            </a:lvl1pPr>
          </a:lstStyle>
          <a:p>
            <a:pPr marL="0" marR="0" lvl="0" indent="0" algn="ctr" defTabSz="914400" rtl="0" eaLnBrk="1" fontAlgn="auto" latinLnBrk="0" hangingPunct="1">
              <a:lnSpc>
                <a:spcPct val="140000"/>
              </a:lnSpc>
              <a:spcBef>
                <a:spcPts val="0"/>
              </a:spcBef>
              <a:spcAft>
                <a:spcPts val="0"/>
              </a:spcAft>
              <a:buClrTx/>
              <a:buSzTx/>
              <a:buFont typeface="+mj-lt"/>
              <a:buNone/>
              <a:tabLst/>
              <a:defRPr/>
            </a:pPr>
            <a:r>
              <a:rPr kumimoji="1" lang="en-US" altLang="zh-CN" sz="1400" b="0" i="0" u="none" strike="noStrike" kern="1200" cap="none" spc="0" normalizeH="0" baseline="0" noProof="0" dirty="0">
                <a:ln>
                  <a:noFill/>
                </a:ln>
                <a:solidFill>
                  <a:prstClr val="black"/>
                </a:solidFill>
                <a:effectLst/>
                <a:uLnTx/>
                <a:uFillTx/>
                <a:latin typeface="微软雅黑"/>
                <a:ea typeface="微软雅黑"/>
                <a:cs typeface="+mn-cs"/>
              </a:rPr>
              <a:t>XXXXXXXXXXXXXXXXXXXXXXXXXXXXXXXXXXXXX</a:t>
            </a:r>
          </a:p>
        </p:txBody>
      </p:sp>
    </p:spTree>
    <p:extLst>
      <p:ext uri="{BB962C8B-B14F-4D97-AF65-F5344CB8AC3E}">
        <p14:creationId xmlns:p14="http://schemas.microsoft.com/office/powerpoint/2010/main" val="3478370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8D6543C-B87A-46BB-B0F6-9D34DF4FFFB6}"/>
              </a:ext>
            </a:extLst>
          </p:cNvPr>
          <p:cNvGraphicFramePr/>
          <p:nvPr>
            <p:extLst>
              <p:ext uri="{D42A27DB-BD31-4B8C-83A1-F6EECF244321}">
                <p14:modId xmlns:p14="http://schemas.microsoft.com/office/powerpoint/2010/main" val="1957570736"/>
              </p:ext>
            </p:extLst>
          </p:nvPr>
        </p:nvGraphicFramePr>
        <p:xfrm>
          <a:off x="632721" y="754744"/>
          <a:ext cx="5718628" cy="5348512"/>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716DF104-4DD5-4A5A-95DF-469453CEB245}"/>
              </a:ext>
            </a:extLst>
          </p:cNvPr>
          <p:cNvSpPr/>
          <p:nvPr/>
        </p:nvSpPr>
        <p:spPr>
          <a:xfrm>
            <a:off x="6981371" y="0"/>
            <a:ext cx="52106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TextBox 5">
            <a:extLst>
              <a:ext uri="{FF2B5EF4-FFF2-40B4-BE49-F238E27FC236}">
                <a16:creationId xmlns:a16="http://schemas.microsoft.com/office/drawing/2014/main" id="{8FFE016F-3EFB-46D0-9C16-9731BDB2DE58}"/>
              </a:ext>
            </a:extLst>
          </p:cNvPr>
          <p:cNvSpPr txBox="1"/>
          <p:nvPr/>
        </p:nvSpPr>
        <p:spPr>
          <a:xfrm>
            <a:off x="9829800" y="360255"/>
            <a:ext cx="204938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rPr>
              <a:t>数据分析</a:t>
            </a:r>
          </a:p>
        </p:txBody>
      </p:sp>
      <p:sp>
        <p:nvSpPr>
          <p:cNvPr id="11" name="文本框 10">
            <a:extLst>
              <a:ext uri="{FF2B5EF4-FFF2-40B4-BE49-F238E27FC236}">
                <a16:creationId xmlns:a16="http://schemas.microsoft.com/office/drawing/2014/main" id="{A3EF4D2D-66CA-4538-8F60-48A2C1F8784B}"/>
              </a:ext>
            </a:extLst>
          </p:cNvPr>
          <p:cNvSpPr txBox="1"/>
          <p:nvPr/>
        </p:nvSpPr>
        <p:spPr>
          <a:xfrm>
            <a:off x="8352238" y="803729"/>
            <a:ext cx="352694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Arial"/>
                <a:ea typeface="微软雅黑"/>
                <a:cs typeface="+mn-cs"/>
              </a:rPr>
              <a:t>RESULTS SHOW</a:t>
            </a:r>
          </a:p>
        </p:txBody>
      </p:sp>
      <p:sp>
        <p:nvSpPr>
          <p:cNvPr id="12" name="文本框 11">
            <a:extLst>
              <a:ext uri="{FF2B5EF4-FFF2-40B4-BE49-F238E27FC236}">
                <a16:creationId xmlns:a16="http://schemas.microsoft.com/office/drawing/2014/main" id="{EB50D21A-4158-40ED-9C65-B3F35CFCAFEE}"/>
              </a:ext>
            </a:extLst>
          </p:cNvPr>
          <p:cNvSpPr txBox="1"/>
          <p:nvPr/>
        </p:nvSpPr>
        <p:spPr>
          <a:xfrm>
            <a:off x="9698118" y="2492631"/>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white"/>
                </a:solidFill>
                <a:effectLst/>
                <a:uLnTx/>
                <a:uFillTx/>
                <a:latin typeface="微软雅黑"/>
                <a:ea typeface="微软雅黑"/>
                <a:cs typeface="+mn-cs"/>
              </a:rPr>
              <a:t>这是小标题</a:t>
            </a:r>
          </a:p>
        </p:txBody>
      </p:sp>
      <p:sp>
        <p:nvSpPr>
          <p:cNvPr id="14" name="矩形 13">
            <a:extLst>
              <a:ext uri="{FF2B5EF4-FFF2-40B4-BE49-F238E27FC236}">
                <a16:creationId xmlns:a16="http://schemas.microsoft.com/office/drawing/2014/main" id="{A1717291-B5F9-4B88-93D7-E954CBD61B41}"/>
              </a:ext>
            </a:extLst>
          </p:cNvPr>
          <p:cNvSpPr/>
          <p:nvPr/>
        </p:nvSpPr>
        <p:spPr>
          <a:xfrm>
            <a:off x="7412143" y="2869547"/>
            <a:ext cx="4053376" cy="166160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white"/>
                </a:solidFill>
                <a:effectLst/>
                <a:uLnTx/>
                <a:uFillTx/>
                <a:latin typeface="微软雅黑"/>
                <a:ea typeface="微软雅黑"/>
                <a:cs typeface="Times New Roman" panose="02020603050405020304" pitchFamily="18" charset="0"/>
              </a:rPr>
              <a:t>XXXXXXXXXXXX</a:t>
            </a:r>
          </a:p>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sz="1600" kern="100" dirty="0">
                <a:solidFill>
                  <a:prstClr val="white"/>
                </a:solidFill>
                <a:latin typeface="微软雅黑"/>
                <a:ea typeface="微软雅黑"/>
                <a:cs typeface="Times New Roman" panose="02020603050405020304" pitchFamily="18" charset="0"/>
              </a:rPr>
              <a:t>XXXXXXXXXXXXXXXXXXX</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white"/>
                </a:solidFill>
                <a:effectLst/>
                <a:uLnTx/>
                <a:uFillTx/>
                <a:latin typeface="微软雅黑"/>
                <a:ea typeface="微软雅黑"/>
                <a:cs typeface="Times New Roman" panose="02020603050405020304" pitchFamily="18" charset="0"/>
              </a:rPr>
              <a:t>XXXXXXXXXXXXXXXXXXXXXXXX</a:t>
            </a:r>
          </a:p>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sz="1600" kern="100" dirty="0">
                <a:solidFill>
                  <a:prstClr val="white"/>
                </a:solidFill>
                <a:latin typeface="微软雅黑"/>
                <a:ea typeface="微软雅黑"/>
                <a:cs typeface="Times New Roman" panose="02020603050405020304" pitchFamily="18" charset="0"/>
              </a:rPr>
              <a:t>XXXXXXXXXXXXX</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white"/>
                </a:solidFill>
                <a:effectLst/>
                <a:uLnTx/>
                <a:uFillTx/>
                <a:latin typeface="微软雅黑"/>
                <a:ea typeface="微软雅黑"/>
                <a:cs typeface="Times New Roman" panose="02020603050405020304" pitchFamily="18" charset="0"/>
              </a:rPr>
              <a:t>XXXXXXXXXXXX</a:t>
            </a:r>
            <a:endParaRPr kumimoji="0" lang="zh-CN" altLang="zh-CN" sz="1200" b="0" i="0" u="none" strike="noStrike" kern="100" cap="none" spc="0" normalizeH="0" baseline="0" noProof="0" dirty="0">
              <a:ln>
                <a:noFill/>
              </a:ln>
              <a:solidFill>
                <a:prstClr val="white"/>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51229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E375B5F-02D4-4CCF-8194-60A9B9C34E4D}"/>
              </a:ext>
            </a:extLst>
          </p:cNvPr>
          <p:cNvSpPr txBox="1"/>
          <p:nvPr/>
        </p:nvSpPr>
        <p:spPr>
          <a:xfrm>
            <a:off x="1035243" y="345683"/>
            <a:ext cx="3217333" cy="535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可视化数据分析图表</a:t>
            </a:r>
          </a:p>
        </p:txBody>
      </p:sp>
      <p:sp>
        <p:nvSpPr>
          <p:cNvPr id="29" name="矩形 28">
            <a:extLst>
              <a:ext uri="{FF2B5EF4-FFF2-40B4-BE49-F238E27FC236}">
                <a16:creationId xmlns:a16="http://schemas.microsoft.com/office/drawing/2014/main" id="{925294B4-CF39-4A94-BFF9-DC0106821065}"/>
              </a:ext>
            </a:extLst>
          </p:cNvPr>
          <p:cNvSpPr/>
          <p:nvPr/>
        </p:nvSpPr>
        <p:spPr>
          <a:xfrm>
            <a:off x="1" y="457200"/>
            <a:ext cx="632459"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40" name="文本框 39">
            <a:extLst>
              <a:ext uri="{FF2B5EF4-FFF2-40B4-BE49-F238E27FC236}">
                <a16:creationId xmlns:a16="http://schemas.microsoft.com/office/drawing/2014/main" id="{B2A87E23-8816-4DD3-81F7-8D414621D879}"/>
              </a:ext>
            </a:extLst>
          </p:cNvPr>
          <p:cNvSpPr txBox="1"/>
          <p:nvPr/>
        </p:nvSpPr>
        <p:spPr>
          <a:xfrm>
            <a:off x="1035243" y="733709"/>
            <a:ext cx="2578815" cy="39754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Visual data analysis chart</a:t>
            </a:r>
            <a:endParaRPr kumimoji="0" lang="zh-CN" altLang="en-US" sz="16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1" name="矩形 40">
            <a:extLst>
              <a:ext uri="{FF2B5EF4-FFF2-40B4-BE49-F238E27FC236}">
                <a16:creationId xmlns:a16="http://schemas.microsoft.com/office/drawing/2014/main" id="{925294B4-CF39-4A94-BFF9-DC0106821065}"/>
              </a:ext>
            </a:extLst>
          </p:cNvPr>
          <p:cNvSpPr/>
          <p:nvPr/>
        </p:nvSpPr>
        <p:spPr>
          <a:xfrm>
            <a:off x="765494" y="457200"/>
            <a:ext cx="136716" cy="598715"/>
          </a:xfrm>
          <a:prstGeom prst="rect">
            <a:avLst/>
          </a:prstGeom>
          <a:gradFill>
            <a:gsLst>
              <a:gs pos="0">
                <a:srgbClr val="6033A4"/>
              </a:gs>
              <a:gs pos="100000">
                <a:srgbClr val="E25E0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white"/>
              </a:solidFill>
              <a:effectLst/>
              <a:uLnTx/>
              <a:uFillTx/>
              <a:latin typeface="Arial" panose="020F0502020204030204"/>
              <a:ea typeface="微软雅黑"/>
              <a:cs typeface="+mn-ea"/>
              <a:sym typeface="+mn-lt"/>
            </a:endParaRPr>
          </a:p>
        </p:txBody>
      </p:sp>
      <p:sp>
        <p:nvSpPr>
          <p:cNvPr id="34" name="TextBox 5"/>
          <p:cNvSpPr txBox="1"/>
          <p:nvPr/>
        </p:nvSpPr>
        <p:spPr>
          <a:xfrm>
            <a:off x="1102487" y="1956714"/>
            <a:ext cx="3873652" cy="9233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您的内容打在这里，或者通过复制您的文本后，在此框中选择粘贴，并选择只保留文字。您的内容打在这里，在此框中选择粘贴，并选择只保留文字。</a:t>
            </a:r>
            <a:endParaRPr kumimoji="0" lang="id-ID" altLang="zh-CN"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5" name="TextBox 6"/>
          <p:cNvSpPr txBox="1"/>
          <p:nvPr/>
        </p:nvSpPr>
        <p:spPr>
          <a:xfrm>
            <a:off x="1131515" y="1627666"/>
            <a:ext cx="1723549" cy="400110"/>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id-ID"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39" name="TextBox 33"/>
          <p:cNvSpPr txBox="1"/>
          <p:nvPr/>
        </p:nvSpPr>
        <p:spPr>
          <a:xfrm>
            <a:off x="1102487" y="3583065"/>
            <a:ext cx="3873652" cy="9233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您的内容打在这里，或者通过复制您的文本后，在此框中选择粘贴，并选择只保留文字。您的内容打在这里，在此框中选择粘贴，并选择只保留文字。</a:t>
            </a:r>
            <a:endParaRPr kumimoji="0" lang="id-ID" altLang="zh-CN"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2" name="TextBox 34"/>
          <p:cNvSpPr txBox="1"/>
          <p:nvPr/>
        </p:nvSpPr>
        <p:spPr>
          <a:xfrm>
            <a:off x="1131515" y="3254018"/>
            <a:ext cx="1723549" cy="400110"/>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id-ID"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3" name="TextBox 36"/>
          <p:cNvSpPr txBox="1"/>
          <p:nvPr/>
        </p:nvSpPr>
        <p:spPr>
          <a:xfrm>
            <a:off x="1102486" y="5151815"/>
            <a:ext cx="3873652" cy="923330"/>
          </a:xfrm>
          <a:prstGeom prst="rect">
            <a:avLst/>
          </a:prstGeom>
          <a:noFill/>
        </p:spPr>
        <p:txBody>
          <a:bodyPr wrap="square" lIns="91440" tIns="45720" rIns="91440" bIns="4572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您的内容打在这里，或者通过复制您的文本后，在此框中选择粘贴，并选择只保留文字。您的内容打在这里，在此框中选择粘贴，并选择只保留文字。</a:t>
            </a:r>
            <a:endParaRPr kumimoji="0" lang="id-ID" altLang="zh-CN" sz="1200" b="0"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44" name="TextBox 37"/>
          <p:cNvSpPr txBox="1"/>
          <p:nvPr/>
        </p:nvSpPr>
        <p:spPr>
          <a:xfrm>
            <a:off x="1131514" y="4822769"/>
            <a:ext cx="1723549" cy="400110"/>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添加标题内容</a:t>
            </a:r>
            <a:endParaRPr kumimoji="0" lang="id-ID" sz="20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graphicFrame>
        <p:nvGraphicFramePr>
          <p:cNvPr id="45" name="Chart 10"/>
          <p:cNvGraphicFramePr/>
          <p:nvPr>
            <p:extLst>
              <p:ext uri="{D42A27DB-BD31-4B8C-83A1-F6EECF244321}">
                <p14:modId xmlns:p14="http://schemas.microsoft.com/office/powerpoint/2010/main" val="1795633549"/>
              </p:ext>
            </p:extLst>
          </p:nvPr>
        </p:nvGraphicFramePr>
        <p:xfrm>
          <a:off x="4976138" y="3044437"/>
          <a:ext cx="6929120" cy="3433259"/>
        </p:xfrm>
        <a:graphic>
          <a:graphicData uri="http://schemas.openxmlformats.org/drawingml/2006/chart">
            <c:chart xmlns:c="http://schemas.openxmlformats.org/drawingml/2006/chart" xmlns:r="http://schemas.openxmlformats.org/officeDocument/2006/relationships" r:id="rId2"/>
          </a:graphicData>
        </a:graphic>
      </p:graphicFrame>
      <p:cxnSp>
        <p:nvCxnSpPr>
          <p:cNvPr id="46" name="矩形 12"/>
          <p:cNvCxnSpPr/>
          <p:nvPr/>
        </p:nvCxnSpPr>
        <p:spPr>
          <a:xfrm flipV="1">
            <a:off x="9852938" y="2688046"/>
            <a:ext cx="0" cy="1228632"/>
          </a:xfrm>
          <a:prstGeom prst="straightConnector1">
            <a:avLst/>
          </a:prstGeom>
          <a:ln w="19050">
            <a:solidFill>
              <a:srgbClr val="E25E06"/>
            </a:solidFill>
            <a:tailEnd type="oval"/>
          </a:ln>
        </p:spPr>
        <p:style>
          <a:lnRef idx="1">
            <a:schemeClr val="accent1"/>
          </a:lnRef>
          <a:fillRef idx="0">
            <a:schemeClr val="accent1"/>
          </a:fillRef>
          <a:effectRef idx="0">
            <a:schemeClr val="accent1"/>
          </a:effectRef>
          <a:fontRef idx="minor">
            <a:schemeClr val="tx1"/>
          </a:fontRef>
        </p:style>
      </p:cxnSp>
      <p:cxnSp>
        <p:nvCxnSpPr>
          <p:cNvPr id="47" name="矩形 24"/>
          <p:cNvCxnSpPr/>
          <p:nvPr/>
        </p:nvCxnSpPr>
        <p:spPr>
          <a:xfrm flipV="1">
            <a:off x="6916698" y="2688047"/>
            <a:ext cx="0" cy="1328719"/>
          </a:xfrm>
          <a:prstGeom prst="straightConnector1">
            <a:avLst/>
          </a:prstGeom>
          <a:ln w="19050">
            <a:solidFill>
              <a:srgbClr val="E25E06"/>
            </a:solidFill>
            <a:tailEnd type="oval"/>
          </a:ln>
        </p:spPr>
        <p:style>
          <a:lnRef idx="1">
            <a:schemeClr val="accent1"/>
          </a:lnRef>
          <a:fillRef idx="0">
            <a:schemeClr val="accent1"/>
          </a:fillRef>
          <a:effectRef idx="0">
            <a:schemeClr val="accent1"/>
          </a:effectRef>
          <a:fontRef idx="minor">
            <a:schemeClr val="tx1"/>
          </a:fontRef>
        </p:style>
      </p:cxnSp>
      <p:cxnSp>
        <p:nvCxnSpPr>
          <p:cNvPr id="48" name="矩形 26"/>
          <p:cNvCxnSpPr/>
          <p:nvPr/>
        </p:nvCxnSpPr>
        <p:spPr>
          <a:xfrm flipV="1">
            <a:off x="8146058" y="1978878"/>
            <a:ext cx="0" cy="1528315"/>
          </a:xfrm>
          <a:prstGeom prst="straightConnector1">
            <a:avLst/>
          </a:prstGeom>
          <a:ln w="19050">
            <a:solidFill>
              <a:srgbClr val="E25E06"/>
            </a:solidFill>
            <a:tailEnd type="oval"/>
          </a:ln>
        </p:spPr>
        <p:style>
          <a:lnRef idx="1">
            <a:schemeClr val="accent1"/>
          </a:lnRef>
          <a:fillRef idx="0">
            <a:schemeClr val="accent1"/>
          </a:fillRef>
          <a:effectRef idx="0">
            <a:schemeClr val="accent1"/>
          </a:effectRef>
          <a:fontRef idx="minor">
            <a:schemeClr val="tx1"/>
          </a:fontRef>
        </p:style>
      </p:cxnSp>
      <p:sp>
        <p:nvSpPr>
          <p:cNvPr id="49" name="TextBox 39"/>
          <p:cNvSpPr txBox="1"/>
          <p:nvPr/>
        </p:nvSpPr>
        <p:spPr>
          <a:xfrm>
            <a:off x="9247644" y="2124587"/>
            <a:ext cx="1210589"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XXXXX</a:t>
            </a:r>
            <a:endParaRPr kumimoji="0" lang="id-ID"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50" name="TextBox 40"/>
          <p:cNvSpPr txBox="1"/>
          <p:nvPr/>
        </p:nvSpPr>
        <p:spPr>
          <a:xfrm>
            <a:off x="6300065" y="2226382"/>
            <a:ext cx="1210589"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XXXXX</a:t>
            </a:r>
            <a:endParaRPr kumimoji="0" lang="id-ID"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
        <p:nvSpPr>
          <p:cNvPr id="51" name="TextBox 41"/>
          <p:cNvSpPr txBox="1"/>
          <p:nvPr/>
        </p:nvSpPr>
        <p:spPr>
          <a:xfrm>
            <a:off x="7530604" y="1480534"/>
            <a:ext cx="1210589"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rPr>
              <a:t>XXXXX</a:t>
            </a:r>
            <a:endParaRPr kumimoji="0" lang="id-ID" sz="2400" b="1" i="0" u="none" strike="noStrike" kern="1200" cap="none" spc="0" normalizeH="0" baseline="0" noProof="0" dirty="0">
              <a:ln>
                <a:noFill/>
              </a:ln>
              <a:solidFill>
                <a:prstClr val="white"/>
              </a:solidFill>
              <a:effectLst/>
              <a:uLnTx/>
              <a:uFillTx/>
              <a:latin typeface="Arial" panose="020F0502020204030204"/>
              <a:ea typeface="微软雅黑"/>
              <a:cs typeface="+mn-ea"/>
              <a:sym typeface="+mn-lt"/>
            </a:endParaRPr>
          </a:p>
        </p:txBody>
      </p:sp>
    </p:spTree>
    <p:extLst>
      <p:ext uri="{BB962C8B-B14F-4D97-AF65-F5344CB8AC3E}">
        <p14:creationId xmlns:p14="http://schemas.microsoft.com/office/powerpoint/2010/main" val="3358746074"/>
      </p:ext>
    </p:extLst>
  </p:cSld>
  <p:clrMapOvr>
    <a:masterClrMapping/>
  </p:clrMapOvr>
  <p:transition spd="slow">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2" presetClass="entr" presetSubtype="4" fill="hold" grpId="0" nodeType="afterEffect" p14:presetBounceEnd="60000">
                                      <p:stCondLst>
                                        <p:cond delay="0"/>
                                      </p:stCondLst>
                                      <p:childTnLst>
                                        <p:set>
                                          <p:cBhvr>
                                            <p:cTn id="30"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14:bounceEnd="60000">
                                          <p:cBhvr additive="base">
                                            <p:cTn id="31" dur="500" fill="hold"/>
                                            <p:tgtEl>
                                              <p:spTgt spid="45">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45">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14:presetBounceEnd="60000">
                                      <p:stCondLst>
                                        <p:cond delay="0"/>
                                      </p:stCondLst>
                                      <p:childTnLst>
                                        <p:set>
                                          <p:cBhvr>
                                            <p:cTn id="35"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14:bounceEnd="60000">
                                          <p:cBhvr additive="base">
                                            <p:cTn id="36" dur="500" fill="hold"/>
                                            <p:tgtEl>
                                              <p:spTgt spid="45">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14:bounceEnd="60000">
                                          <p:cBhvr additive="base">
                                            <p:cTn id="37" dur="500" fill="hold"/>
                                            <p:tgtEl>
                                              <p:spTgt spid="45">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14:presetBounceEnd="60000">
                                      <p:stCondLst>
                                        <p:cond delay="0"/>
                                      </p:stCondLst>
                                      <p:childTnLst>
                                        <p:set>
                                          <p:cBhvr>
                                            <p:cTn id="40"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14:bounceEnd="60000">
                                          <p:cBhvr additive="base">
                                            <p:cTn id="41" dur="500" fill="hold"/>
                                            <p:tgtEl>
                                              <p:spTgt spid="45">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14:bounceEnd="60000">
                                          <p:cBhvr additive="base">
                                            <p:cTn id="42" dur="500" fill="hold"/>
                                            <p:tgtEl>
                                              <p:spTgt spid="45">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grpId="0" nodeType="afterEffect" p14:presetBounceEnd="60000">
                                      <p:stCondLst>
                                        <p:cond delay="0"/>
                                      </p:stCondLst>
                                      <p:childTnLst>
                                        <p:set>
                                          <p:cBhvr>
                                            <p:cTn id="4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14:bounceEnd="60000">
                                          <p:cBhvr additive="base">
                                            <p:cTn id="46" dur="500" fill="hold"/>
                                            <p:tgtEl>
                                              <p:spTgt spid="45">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14:bounceEnd="60000">
                                          <p:cBhvr additive="base">
                                            <p:cTn id="47" dur="500" fill="hold"/>
                                            <p:tgtEl>
                                              <p:spTgt spid="45">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34" grpId="0"/>
          <p:bldP spid="35" grpId="0"/>
          <p:bldP spid="39" grpId="0"/>
          <p:bldP spid="42" grpId="0"/>
          <p:bldP spid="43" grpId="0"/>
          <p:bldP spid="44" grpId="0"/>
          <p:bldGraphic spid="45" grpId="0">
            <p:bldSub>
              <a:bldChart bld="category"/>
            </p:bldSub>
          </p:bldGraphic>
          <p:bldP spid="49" grpId="0"/>
          <p:bldP spid="50"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cBhvr additive="base">
                                            <p:cTn id="31" dur="500" fill="hold"/>
                                            <p:tgtEl>
                                              <p:spTgt spid="45">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cBhvr additive="base">
                                            <p:cTn id="36" dur="500" fill="hold"/>
                                            <p:tgtEl>
                                              <p:spTgt spid="45">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45">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cBhvr additive="base">
                                            <p:cTn id="41" dur="500" fill="hold"/>
                                            <p:tgtEl>
                                              <p:spTgt spid="45">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5">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cBhvr additive="base">
                                            <p:cTn id="46" dur="500" fill="hold"/>
                                            <p:tgtEl>
                                              <p:spTgt spid="45">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47" dur="500" fill="hold"/>
                                            <p:tgtEl>
                                              <p:spTgt spid="45">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34" grpId="0"/>
          <p:bldP spid="35" grpId="0"/>
          <p:bldP spid="39" grpId="0"/>
          <p:bldP spid="42" grpId="0"/>
          <p:bldP spid="43" grpId="0"/>
          <p:bldP spid="44" grpId="0"/>
          <p:bldGraphic spid="45" grpId="0">
            <p:bldSub>
              <a:bldChart bld="category"/>
            </p:bldSub>
          </p:bldGraphic>
          <p:bldP spid="49" grpId="0"/>
          <p:bldP spid="50" grpId="0"/>
          <p:bldP spid="51" grpId="0"/>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B2FDE5B-8457-435B-83CC-CE4D22BE0C4E}"/>
              </a:ext>
            </a:extLst>
          </p:cNvPr>
          <p:cNvGraphicFramePr/>
          <p:nvPr>
            <p:extLst>
              <p:ext uri="{D42A27DB-BD31-4B8C-83A1-F6EECF244321}">
                <p14:modId xmlns:p14="http://schemas.microsoft.com/office/powerpoint/2010/main" val="1278877526"/>
              </p:ext>
            </p:extLst>
          </p:nvPr>
        </p:nvGraphicFramePr>
        <p:xfrm>
          <a:off x="5820227" y="1462511"/>
          <a:ext cx="5583899" cy="497801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E39ED70-4134-48D5-B016-FA5A429C2737}"/>
              </a:ext>
            </a:extLst>
          </p:cNvPr>
          <p:cNvSpPr txBox="1"/>
          <p:nvPr/>
        </p:nvSpPr>
        <p:spPr>
          <a:xfrm>
            <a:off x="600267" y="496521"/>
            <a:ext cx="21102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rPr>
              <a:t>数据分析</a:t>
            </a:r>
          </a:p>
        </p:txBody>
      </p:sp>
      <p:sp>
        <p:nvSpPr>
          <p:cNvPr id="7" name="文本框 6">
            <a:extLst>
              <a:ext uri="{FF2B5EF4-FFF2-40B4-BE49-F238E27FC236}">
                <a16:creationId xmlns:a16="http://schemas.microsoft.com/office/drawing/2014/main" id="{CEA44452-31E9-46E7-89BE-A4BBC52DD55E}"/>
              </a:ext>
            </a:extLst>
          </p:cNvPr>
          <p:cNvSpPr txBox="1"/>
          <p:nvPr/>
        </p:nvSpPr>
        <p:spPr>
          <a:xfrm>
            <a:off x="600267" y="939995"/>
            <a:ext cx="35269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Arial"/>
                <a:ea typeface="微软雅黑"/>
                <a:cs typeface="+mn-cs"/>
              </a:rPr>
              <a:t>RESULTS SHOW</a:t>
            </a:r>
          </a:p>
        </p:txBody>
      </p:sp>
      <p:sp>
        <p:nvSpPr>
          <p:cNvPr id="8" name="矩形 7">
            <a:extLst>
              <a:ext uri="{FF2B5EF4-FFF2-40B4-BE49-F238E27FC236}">
                <a16:creationId xmlns:a16="http://schemas.microsoft.com/office/drawing/2014/main" id="{10618EBA-C5D6-41F9-9E50-94EC66EF505D}"/>
              </a:ext>
            </a:extLst>
          </p:cNvPr>
          <p:cNvSpPr/>
          <p:nvPr/>
        </p:nvSpPr>
        <p:spPr>
          <a:xfrm>
            <a:off x="600267" y="3034540"/>
            <a:ext cx="4053376" cy="19816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XXXXXXXXXXXX</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kern="100" dirty="0">
                <a:solidFill>
                  <a:prstClr val="black"/>
                </a:solidFill>
                <a:latin typeface="微软雅黑"/>
                <a:ea typeface="微软雅黑"/>
                <a:cs typeface="Times New Roman" panose="02020603050405020304" pitchFamily="18" charset="0"/>
              </a:rPr>
              <a:t>XXXXXXXXXXXXXXXXX</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XXXXXXXXXXXXXXXXXXXXXXXXX</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kern="100" dirty="0">
                <a:solidFill>
                  <a:prstClr val="black"/>
                </a:solidFill>
                <a:latin typeface="微软雅黑"/>
                <a:ea typeface="微软雅黑"/>
                <a:cs typeface="Times New Roman" panose="02020603050405020304" pitchFamily="18" charset="0"/>
              </a:rPr>
              <a:t>XXXXXXXXXXXXXX</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XXXXXXXXXXXXX</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kern="100" dirty="0">
                <a:solidFill>
                  <a:prstClr val="black"/>
                </a:solidFill>
                <a:latin typeface="微软雅黑"/>
                <a:ea typeface="微软雅黑"/>
                <a:cs typeface="Times New Roman" panose="02020603050405020304" pitchFamily="18" charset="0"/>
              </a:rPr>
              <a:t>XXXXXXXXXXX</a:t>
            </a:r>
            <a:endParaRPr kumimoji="0" lang="zh-CN" altLang="zh-CN" sz="12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9" name="文本框 8">
            <a:extLst>
              <a:ext uri="{FF2B5EF4-FFF2-40B4-BE49-F238E27FC236}">
                <a16:creationId xmlns:a16="http://schemas.microsoft.com/office/drawing/2014/main" id="{B78B2AB4-1C33-42D9-A1CF-E27FA5C14077}"/>
              </a:ext>
            </a:extLst>
          </p:cNvPr>
          <p:cNvSpPr txBox="1"/>
          <p:nvPr/>
        </p:nvSpPr>
        <p:spPr>
          <a:xfrm>
            <a:off x="600267" y="2637957"/>
            <a:ext cx="1767401" cy="396583"/>
          </a:xfrm>
          <a:prstGeom prst="rect">
            <a:avLst/>
          </a:prstGeom>
          <a:noFill/>
        </p:spPr>
        <p:txBody>
          <a:bodyPr wrap="square" rtlCol="0">
            <a:spAutoFit/>
          </a:bodyPr>
          <a:lstStyle>
            <a:defPPr>
              <a:defRPr lang="en-US"/>
            </a:defPPr>
            <a:lvl1pPr>
              <a:lnSpc>
                <a:spcPct val="120000"/>
              </a:lnSpc>
              <a:defRPr kumimoji="1" b="1">
                <a:solidFill>
                  <a:schemeClr val="accent1"/>
                </a:solidFill>
                <a:latin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417FF9"/>
                </a:solidFill>
                <a:effectLst/>
                <a:uLnTx/>
                <a:uFillTx/>
                <a:latin typeface="微软雅黑"/>
                <a:ea typeface="微软雅黑"/>
                <a:cs typeface="+mn-cs"/>
              </a:rPr>
              <a:t>这是小标题</a:t>
            </a:r>
          </a:p>
        </p:txBody>
      </p:sp>
    </p:spTree>
    <p:extLst>
      <p:ext uri="{BB962C8B-B14F-4D97-AF65-F5344CB8AC3E}">
        <p14:creationId xmlns:p14="http://schemas.microsoft.com/office/powerpoint/2010/main" val="1236661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4202741958"/>
              </p:ext>
            </p:extLst>
          </p:nvPr>
        </p:nvGraphicFramePr>
        <p:xfrm>
          <a:off x="903744" y="2729678"/>
          <a:ext cx="10384511" cy="3372292"/>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组合 7"/>
          <p:cNvGrpSpPr/>
          <p:nvPr/>
        </p:nvGrpSpPr>
        <p:grpSpPr>
          <a:xfrm>
            <a:off x="2918188" y="338191"/>
            <a:ext cx="5975713" cy="584775"/>
            <a:chOff x="2918188" y="338191"/>
            <a:chExt cx="5975713" cy="584775"/>
          </a:xfrm>
        </p:grpSpPr>
        <p:sp>
          <p:nvSpPr>
            <p:cNvPr id="9" name="TextBox 18"/>
            <p:cNvSpPr txBox="1"/>
            <p:nvPr/>
          </p:nvSpPr>
          <p:spPr>
            <a:xfrm flipH="1">
              <a:off x="4435692" y="338191"/>
              <a:ext cx="2989921" cy="584775"/>
            </a:xfrm>
            <a:prstGeom prst="rect">
              <a:avLst/>
            </a:prstGeom>
            <a:noFill/>
          </p:spPr>
          <p:txBody>
            <a:bodyPr wrap="none" rtlCol="0">
              <a:spAutoFit/>
            </a:bodyPr>
            <a:lstStyle/>
            <a:p>
              <a:r>
                <a:rPr lang="en-US" sz="3200" b="1" dirty="0">
                  <a:latin typeface="思源黑体" panose="020B0500000000000000" pitchFamily="34" charset="-122"/>
                  <a:ea typeface="思源黑体" panose="020B0500000000000000" pitchFamily="34" charset="-122"/>
                  <a:cs typeface="+mn-ea"/>
                  <a:sym typeface="+mn-lt"/>
                </a:rPr>
                <a:t>POWERPOINT</a:t>
              </a:r>
            </a:p>
          </p:txBody>
        </p:sp>
        <p:sp>
          <p:nvSpPr>
            <p:cNvPr id="10" name="椭圆 9"/>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1" name="椭圆 10"/>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2" name="椭圆 11"/>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3" name="椭圆 12"/>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4" name="椭圆 13"/>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5" name="椭圆 14"/>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6" name="椭圆 15"/>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7" name="椭圆 16"/>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8" name="椭圆 17"/>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19" name="椭圆 18"/>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0" bldStep="ptInCategory"/>
                                            </p:graphicEl>
                                          </p:spTgt>
                                        </p:tgtEl>
                                        <p:attrNameLst>
                                          <p:attrName>style.visibility</p:attrName>
                                        </p:attrNameLst>
                                      </p:cBhvr>
                                      <p:to>
                                        <p:strVal val="visible"/>
                                      </p:to>
                                    </p:set>
                                    <p:animEffect transition="in" filter="wipe(down)">
                                      <p:cBhvr>
                                        <p:cTn id="11" dur="500"/>
                                        <p:tgtEl>
                                          <p:spTgt spid="5">
                                            <p:graphicEl>
                                              <a:chart seriesIdx="0" categoryIdx="0" bldStep="ptIn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0" bldStep="ptInCategory"/>
                                            </p:graphicEl>
                                          </p:spTgt>
                                        </p:tgtEl>
                                        <p:attrNameLst>
                                          <p:attrName>style.visibility</p:attrName>
                                        </p:attrNameLst>
                                      </p:cBhvr>
                                      <p:to>
                                        <p:strVal val="visible"/>
                                      </p:to>
                                    </p:set>
                                    <p:animEffect transition="in" filter="wipe(down)">
                                      <p:cBhvr>
                                        <p:cTn id="15" dur="500"/>
                                        <p:tgtEl>
                                          <p:spTgt spid="5">
                                            <p:graphicEl>
                                              <a:chart seriesIdx="1" categoryIdx="0" bldStep="ptIn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0" bldStep="ptInCategory"/>
                                            </p:graphicEl>
                                          </p:spTgt>
                                        </p:tgtEl>
                                        <p:attrNameLst>
                                          <p:attrName>style.visibility</p:attrName>
                                        </p:attrNameLst>
                                      </p:cBhvr>
                                      <p:to>
                                        <p:strVal val="visible"/>
                                      </p:to>
                                    </p:set>
                                    <p:animEffect transition="in" filter="wipe(down)">
                                      <p:cBhvr>
                                        <p:cTn id="19" dur="500"/>
                                        <p:tgtEl>
                                          <p:spTgt spid="5">
                                            <p:graphicEl>
                                              <a:chart seriesIdx="2" categoryIdx="0" bldStep="ptIn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3" categoryIdx="0" bldStep="ptInCategory"/>
                                            </p:graphicEl>
                                          </p:spTgt>
                                        </p:tgtEl>
                                        <p:attrNameLst>
                                          <p:attrName>style.visibility</p:attrName>
                                        </p:attrNameLst>
                                      </p:cBhvr>
                                      <p:to>
                                        <p:strVal val="visible"/>
                                      </p:to>
                                    </p:set>
                                    <p:animEffect transition="in" filter="wipe(down)">
                                      <p:cBhvr>
                                        <p:cTn id="23" dur="500"/>
                                        <p:tgtEl>
                                          <p:spTgt spid="5">
                                            <p:graphicEl>
                                              <a:chart seriesIdx="3" categoryIdx="0" bldStep="ptIn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0" categoryIdx="1" bldStep="ptInCategory"/>
                                            </p:graphicEl>
                                          </p:spTgt>
                                        </p:tgtEl>
                                        <p:attrNameLst>
                                          <p:attrName>style.visibility</p:attrName>
                                        </p:attrNameLst>
                                      </p:cBhvr>
                                      <p:to>
                                        <p:strVal val="visible"/>
                                      </p:to>
                                    </p:set>
                                    <p:animEffect transition="in" filter="wipe(down)">
                                      <p:cBhvr>
                                        <p:cTn id="27" dur="500"/>
                                        <p:tgtEl>
                                          <p:spTgt spid="5">
                                            <p:graphicEl>
                                              <a:chart seriesIdx="0" categoryIdx="1" bldStep="ptIn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1" categoryIdx="1" bldStep="ptInCategory"/>
                                            </p:graphicEl>
                                          </p:spTgt>
                                        </p:tgtEl>
                                        <p:attrNameLst>
                                          <p:attrName>style.visibility</p:attrName>
                                        </p:attrNameLst>
                                      </p:cBhvr>
                                      <p:to>
                                        <p:strVal val="visible"/>
                                      </p:to>
                                    </p:set>
                                    <p:animEffect transition="in" filter="wipe(down)">
                                      <p:cBhvr>
                                        <p:cTn id="31" dur="500"/>
                                        <p:tgtEl>
                                          <p:spTgt spid="5">
                                            <p:graphicEl>
                                              <a:chart seriesIdx="1" categoryIdx="1" bldStep="ptIn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
                                            <p:graphicEl>
                                              <a:chart seriesIdx="2" categoryIdx="1" bldStep="ptInCategory"/>
                                            </p:graphicEl>
                                          </p:spTgt>
                                        </p:tgtEl>
                                        <p:attrNameLst>
                                          <p:attrName>style.visibility</p:attrName>
                                        </p:attrNameLst>
                                      </p:cBhvr>
                                      <p:to>
                                        <p:strVal val="visible"/>
                                      </p:to>
                                    </p:set>
                                    <p:animEffect transition="in" filter="wipe(down)">
                                      <p:cBhvr>
                                        <p:cTn id="35" dur="500"/>
                                        <p:tgtEl>
                                          <p:spTgt spid="5">
                                            <p:graphicEl>
                                              <a:chart seriesIdx="2" categoryIdx="1" bldStep="ptIn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
                                            <p:graphicEl>
                                              <a:chart seriesIdx="3" categoryIdx="1" bldStep="ptInCategory"/>
                                            </p:graphicEl>
                                          </p:spTgt>
                                        </p:tgtEl>
                                        <p:attrNameLst>
                                          <p:attrName>style.visibility</p:attrName>
                                        </p:attrNameLst>
                                      </p:cBhvr>
                                      <p:to>
                                        <p:strVal val="visible"/>
                                      </p:to>
                                    </p:set>
                                    <p:animEffect transition="in" filter="wipe(down)">
                                      <p:cBhvr>
                                        <p:cTn id="39" dur="500"/>
                                        <p:tgtEl>
                                          <p:spTgt spid="5">
                                            <p:graphicEl>
                                              <a:chart seriesIdx="3" categoryIdx="1" bldStep="ptIn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
                                            <p:graphicEl>
                                              <a:chart seriesIdx="0" categoryIdx="2" bldStep="ptInCategory"/>
                                            </p:graphicEl>
                                          </p:spTgt>
                                        </p:tgtEl>
                                        <p:attrNameLst>
                                          <p:attrName>style.visibility</p:attrName>
                                        </p:attrNameLst>
                                      </p:cBhvr>
                                      <p:to>
                                        <p:strVal val="visible"/>
                                      </p:to>
                                    </p:set>
                                    <p:animEffect transition="in" filter="wipe(down)">
                                      <p:cBhvr>
                                        <p:cTn id="43" dur="500"/>
                                        <p:tgtEl>
                                          <p:spTgt spid="5">
                                            <p:graphicEl>
                                              <a:chart seriesIdx="0" categoryIdx="2" bldStep="ptInCategory"/>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graphicEl>
                                              <a:chart seriesIdx="1" categoryIdx="2" bldStep="ptInCategory"/>
                                            </p:graphicEl>
                                          </p:spTgt>
                                        </p:tgtEl>
                                        <p:attrNameLst>
                                          <p:attrName>style.visibility</p:attrName>
                                        </p:attrNameLst>
                                      </p:cBhvr>
                                      <p:to>
                                        <p:strVal val="visible"/>
                                      </p:to>
                                    </p:set>
                                    <p:animEffect transition="in" filter="wipe(down)">
                                      <p:cBhvr>
                                        <p:cTn id="47" dur="500"/>
                                        <p:tgtEl>
                                          <p:spTgt spid="5">
                                            <p:graphicEl>
                                              <a:chart seriesIdx="1" categoryIdx="2" bldStep="ptInCategory"/>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
                                            <p:graphicEl>
                                              <a:chart seriesIdx="2" categoryIdx="2" bldStep="ptInCategory"/>
                                            </p:graphicEl>
                                          </p:spTgt>
                                        </p:tgtEl>
                                        <p:attrNameLst>
                                          <p:attrName>style.visibility</p:attrName>
                                        </p:attrNameLst>
                                      </p:cBhvr>
                                      <p:to>
                                        <p:strVal val="visible"/>
                                      </p:to>
                                    </p:set>
                                    <p:animEffect transition="in" filter="wipe(down)">
                                      <p:cBhvr>
                                        <p:cTn id="51" dur="500"/>
                                        <p:tgtEl>
                                          <p:spTgt spid="5">
                                            <p:graphicEl>
                                              <a:chart seriesIdx="2" categoryIdx="2" bldStep="ptInCategory"/>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
                                            <p:graphicEl>
                                              <a:chart seriesIdx="3" categoryIdx="2" bldStep="ptInCategory"/>
                                            </p:graphicEl>
                                          </p:spTgt>
                                        </p:tgtEl>
                                        <p:attrNameLst>
                                          <p:attrName>style.visibility</p:attrName>
                                        </p:attrNameLst>
                                      </p:cBhvr>
                                      <p:to>
                                        <p:strVal val="visible"/>
                                      </p:to>
                                    </p:set>
                                    <p:animEffect transition="in" filter="wipe(down)">
                                      <p:cBhvr>
                                        <p:cTn id="55" dur="500"/>
                                        <p:tgtEl>
                                          <p:spTgt spid="5">
                                            <p:graphicEl>
                                              <a:chart seriesIdx="3" categoryIdx="2" bldStep="ptInCategory"/>
                                            </p:graphicEl>
                                          </p:spTgt>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5">
                                            <p:graphicEl>
                                              <a:chart seriesIdx="0" categoryIdx="3" bldStep="ptInCategory"/>
                                            </p:graphicEl>
                                          </p:spTgt>
                                        </p:tgtEl>
                                        <p:attrNameLst>
                                          <p:attrName>style.visibility</p:attrName>
                                        </p:attrNameLst>
                                      </p:cBhvr>
                                      <p:to>
                                        <p:strVal val="visible"/>
                                      </p:to>
                                    </p:set>
                                    <p:animEffect transition="in" filter="wipe(down)">
                                      <p:cBhvr>
                                        <p:cTn id="59" dur="500"/>
                                        <p:tgtEl>
                                          <p:spTgt spid="5">
                                            <p:graphicEl>
                                              <a:chart seriesIdx="0" categoryIdx="3" bldStep="ptInCategory"/>
                                            </p:graphic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
                                            <p:graphicEl>
                                              <a:chart seriesIdx="1" categoryIdx="3" bldStep="ptInCategory"/>
                                            </p:graphicEl>
                                          </p:spTgt>
                                        </p:tgtEl>
                                        <p:attrNameLst>
                                          <p:attrName>style.visibility</p:attrName>
                                        </p:attrNameLst>
                                      </p:cBhvr>
                                      <p:to>
                                        <p:strVal val="visible"/>
                                      </p:to>
                                    </p:set>
                                    <p:animEffect transition="in" filter="wipe(down)">
                                      <p:cBhvr>
                                        <p:cTn id="63" dur="500"/>
                                        <p:tgtEl>
                                          <p:spTgt spid="5">
                                            <p:graphicEl>
                                              <a:chart seriesIdx="1" categoryIdx="3" bldStep="ptInCategory"/>
                                            </p:graphicEl>
                                          </p:spTgt>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
                                            <p:graphicEl>
                                              <a:chart seriesIdx="2" categoryIdx="3" bldStep="ptInCategory"/>
                                            </p:graphicEl>
                                          </p:spTgt>
                                        </p:tgtEl>
                                        <p:attrNameLst>
                                          <p:attrName>style.visibility</p:attrName>
                                        </p:attrNameLst>
                                      </p:cBhvr>
                                      <p:to>
                                        <p:strVal val="visible"/>
                                      </p:to>
                                    </p:set>
                                    <p:animEffect transition="in" filter="wipe(down)">
                                      <p:cBhvr>
                                        <p:cTn id="67" dur="500"/>
                                        <p:tgtEl>
                                          <p:spTgt spid="5">
                                            <p:graphicEl>
                                              <a:chart seriesIdx="2" categoryIdx="3" bldStep="ptInCategory"/>
                                            </p:graphicEl>
                                          </p:spTgt>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5">
                                            <p:graphicEl>
                                              <a:chart seriesIdx="3" categoryIdx="3" bldStep="ptInCategory"/>
                                            </p:graphicEl>
                                          </p:spTgt>
                                        </p:tgtEl>
                                        <p:attrNameLst>
                                          <p:attrName>style.visibility</p:attrName>
                                        </p:attrNameLst>
                                      </p:cBhvr>
                                      <p:to>
                                        <p:strVal val="visible"/>
                                      </p:to>
                                    </p:set>
                                    <p:animEffect transition="in" filter="wipe(down)">
                                      <p:cBhvr>
                                        <p:cTn id="71" dur="500"/>
                                        <p:tgtEl>
                                          <p:spTgt spid="5">
                                            <p:graphicEl>
                                              <a:chart seriesIdx="3" categoryIdx="3"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El"/>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4017784062"/>
              </p:ext>
            </p:extLst>
          </p:nvPr>
        </p:nvGraphicFramePr>
        <p:xfrm>
          <a:off x="580397" y="1583299"/>
          <a:ext cx="11543870" cy="4167289"/>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138734" y="5806880"/>
            <a:ext cx="859531" cy="246221"/>
          </a:xfrm>
          <a:prstGeom prst="rect">
            <a:avLst/>
          </a:prstGeom>
          <a:noFill/>
        </p:spPr>
        <p:txBody>
          <a:bodyPr wrap="none" rtlCol="0">
            <a:spAutoFit/>
          </a:bodyPr>
          <a:lstStyle/>
          <a:p>
            <a:r>
              <a:rPr lang="id-ID" sz="1000" dirty="0">
                <a:latin typeface="思源黑体" panose="020B0500000000000000" pitchFamily="34" charset="-122"/>
                <a:ea typeface="思源黑体" panose="020B0500000000000000" pitchFamily="34" charset="-122"/>
                <a:cs typeface="+mn-ea"/>
                <a:sym typeface="+mn-lt"/>
              </a:rPr>
              <a:t>Webdesign</a:t>
            </a:r>
            <a:endParaRPr lang="id-ID" sz="1000" b="1" dirty="0">
              <a:latin typeface="思源黑体" panose="020B0500000000000000" pitchFamily="34" charset="-122"/>
              <a:ea typeface="思源黑体" panose="020B0500000000000000" pitchFamily="34" charset="-122"/>
              <a:cs typeface="+mn-ea"/>
              <a:sym typeface="+mn-lt"/>
            </a:endParaRPr>
          </a:p>
        </p:txBody>
      </p:sp>
      <p:sp>
        <p:nvSpPr>
          <p:cNvPr id="17" name="Rectangle 16"/>
          <p:cNvSpPr/>
          <p:nvPr/>
        </p:nvSpPr>
        <p:spPr>
          <a:xfrm>
            <a:off x="898712" y="5851231"/>
            <a:ext cx="219075" cy="219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dirty="0">
              <a:latin typeface="思源黑体" panose="020B0500000000000000" pitchFamily="34" charset="-122"/>
              <a:ea typeface="思源黑体" panose="020B0500000000000000" pitchFamily="34" charset="-122"/>
              <a:cs typeface="+mn-ea"/>
              <a:sym typeface="+mn-lt"/>
            </a:endParaRPr>
          </a:p>
        </p:txBody>
      </p:sp>
      <p:sp>
        <p:nvSpPr>
          <p:cNvPr id="18" name="TextBox 17"/>
          <p:cNvSpPr txBox="1"/>
          <p:nvPr/>
        </p:nvSpPr>
        <p:spPr>
          <a:xfrm>
            <a:off x="2946302" y="5806880"/>
            <a:ext cx="1087157" cy="246221"/>
          </a:xfrm>
          <a:prstGeom prst="rect">
            <a:avLst/>
          </a:prstGeom>
          <a:noFill/>
        </p:spPr>
        <p:txBody>
          <a:bodyPr wrap="none" rtlCol="0">
            <a:spAutoFit/>
          </a:bodyPr>
          <a:lstStyle/>
          <a:p>
            <a:r>
              <a:rPr lang="id-ID" sz="1000" dirty="0">
                <a:latin typeface="思源黑体" panose="020B0500000000000000" pitchFamily="34" charset="-122"/>
                <a:ea typeface="思源黑体" panose="020B0500000000000000" pitchFamily="34" charset="-122"/>
                <a:cs typeface="+mn-ea"/>
                <a:sym typeface="+mn-lt"/>
              </a:rPr>
              <a:t>Graphic Design</a:t>
            </a:r>
            <a:endParaRPr lang="id-ID" sz="1000" b="1" dirty="0">
              <a:latin typeface="思源黑体" panose="020B0500000000000000" pitchFamily="34" charset="-122"/>
              <a:ea typeface="思源黑体" panose="020B0500000000000000" pitchFamily="34" charset="-122"/>
              <a:cs typeface="+mn-ea"/>
              <a:sym typeface="+mn-lt"/>
            </a:endParaRPr>
          </a:p>
        </p:txBody>
      </p:sp>
      <p:sp>
        <p:nvSpPr>
          <p:cNvPr id="19" name="Rectangle 18"/>
          <p:cNvSpPr/>
          <p:nvPr/>
        </p:nvSpPr>
        <p:spPr>
          <a:xfrm>
            <a:off x="2706280" y="5851231"/>
            <a:ext cx="219075" cy="219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dirty="0">
              <a:latin typeface="思源黑体" panose="020B0500000000000000" pitchFamily="34" charset="-122"/>
              <a:ea typeface="思源黑体" panose="020B0500000000000000" pitchFamily="34" charset="-122"/>
              <a:cs typeface="+mn-ea"/>
              <a:sym typeface="+mn-lt"/>
            </a:endParaRPr>
          </a:p>
        </p:txBody>
      </p:sp>
      <p:sp>
        <p:nvSpPr>
          <p:cNvPr id="20" name="TextBox 19"/>
          <p:cNvSpPr txBox="1"/>
          <p:nvPr/>
        </p:nvSpPr>
        <p:spPr>
          <a:xfrm>
            <a:off x="5141759" y="5806880"/>
            <a:ext cx="803425" cy="246221"/>
          </a:xfrm>
          <a:prstGeom prst="rect">
            <a:avLst/>
          </a:prstGeom>
          <a:noFill/>
        </p:spPr>
        <p:txBody>
          <a:bodyPr wrap="none" rtlCol="0">
            <a:spAutoFit/>
          </a:bodyPr>
          <a:lstStyle/>
          <a:p>
            <a:r>
              <a:rPr lang="id-ID" sz="1000" dirty="0">
                <a:latin typeface="思源黑体" panose="020B0500000000000000" pitchFamily="34" charset="-122"/>
                <a:ea typeface="思源黑体" panose="020B0500000000000000" pitchFamily="34" charset="-122"/>
                <a:cs typeface="+mn-ea"/>
                <a:sym typeface="+mn-lt"/>
              </a:rPr>
              <a:t>Marketing</a:t>
            </a:r>
            <a:endParaRPr lang="id-ID" sz="1000" b="1" dirty="0">
              <a:latin typeface="思源黑体" panose="020B0500000000000000" pitchFamily="34" charset="-122"/>
              <a:ea typeface="思源黑体" panose="020B0500000000000000" pitchFamily="34" charset="-122"/>
              <a:cs typeface="+mn-ea"/>
              <a:sym typeface="+mn-lt"/>
            </a:endParaRPr>
          </a:p>
        </p:txBody>
      </p:sp>
      <p:sp>
        <p:nvSpPr>
          <p:cNvPr id="21" name="Rectangle 20"/>
          <p:cNvSpPr/>
          <p:nvPr/>
        </p:nvSpPr>
        <p:spPr>
          <a:xfrm>
            <a:off x="4901737" y="5851231"/>
            <a:ext cx="219075" cy="21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00" dirty="0">
              <a:latin typeface="思源黑体" panose="020B0500000000000000" pitchFamily="34" charset="-122"/>
              <a:ea typeface="思源黑体" panose="020B0500000000000000" pitchFamily="34" charset="-122"/>
              <a:cs typeface="+mn-ea"/>
              <a:sym typeface="+mn-lt"/>
            </a:endParaRPr>
          </a:p>
        </p:txBody>
      </p:sp>
      <p:grpSp>
        <p:nvGrpSpPr>
          <p:cNvPr id="22" name="组合 21"/>
          <p:cNvGrpSpPr/>
          <p:nvPr/>
        </p:nvGrpSpPr>
        <p:grpSpPr>
          <a:xfrm>
            <a:off x="2918188" y="338191"/>
            <a:ext cx="5975713" cy="584775"/>
            <a:chOff x="2918188" y="338191"/>
            <a:chExt cx="5975713" cy="584775"/>
          </a:xfrm>
        </p:grpSpPr>
        <p:sp>
          <p:nvSpPr>
            <p:cNvPr id="23" name="TextBox 18"/>
            <p:cNvSpPr txBox="1"/>
            <p:nvPr/>
          </p:nvSpPr>
          <p:spPr>
            <a:xfrm flipH="1">
              <a:off x="4435692" y="338191"/>
              <a:ext cx="2989921" cy="584775"/>
            </a:xfrm>
            <a:prstGeom prst="rect">
              <a:avLst/>
            </a:prstGeom>
            <a:noFill/>
          </p:spPr>
          <p:txBody>
            <a:bodyPr wrap="none" rtlCol="0">
              <a:spAutoFit/>
            </a:bodyPr>
            <a:lstStyle/>
            <a:p>
              <a:r>
                <a:rPr lang="en-US" sz="3200" b="1" dirty="0">
                  <a:latin typeface="思源黑体" panose="020B0500000000000000" pitchFamily="34" charset="-122"/>
                  <a:ea typeface="思源黑体" panose="020B0500000000000000" pitchFamily="34" charset="-122"/>
                  <a:cs typeface="+mn-ea"/>
                  <a:sym typeface="+mn-lt"/>
                </a:rPr>
                <a:t>POWERPOINT</a:t>
              </a:r>
            </a:p>
          </p:txBody>
        </p:sp>
        <p:sp>
          <p:nvSpPr>
            <p:cNvPr id="24" name="椭圆 23"/>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5" name="椭圆 24"/>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6" name="椭圆 25"/>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7" name="椭圆 26"/>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8" name="椭圆 27"/>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29" name="椭圆 28"/>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30" name="椭圆 29"/>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31" name="椭圆 30"/>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32" name="椭圆 31"/>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sp>
          <p:nvSpPr>
            <p:cNvPr id="33" name="椭圆 32"/>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wipe(down)">
                                      <p:cBhvr>
                                        <p:cTn id="11" dur="500"/>
                                        <p:tgtEl>
                                          <p:spTgt spid="7">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wipe(down)">
                                      <p:cBhvr>
                                        <p:cTn id="15" dur="500"/>
                                        <p:tgtEl>
                                          <p:spTgt spid="7">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wipe(down)">
                                      <p:cBhvr>
                                        <p:cTn id="19" dur="500"/>
                                        <p:tgtEl>
                                          <p:spTgt spid="7">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wipe(down)">
                                      <p:cBhvr>
                                        <p:cTn id="23" dur="500"/>
                                        <p:tgtEl>
                                          <p:spTgt spid="7">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P spid="16" grpId="0"/>
      <p:bldP spid="17" grpId="0" animBg="1"/>
      <p:bldP spid="18" grpId="0"/>
      <p:bldP spid="19" grpId="0" animBg="1"/>
      <p:bldP spid="20" grpId="0"/>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lide Number Placeholder 156"/>
          <p:cNvSpPr>
            <a:spLocks noGrp="1"/>
          </p:cNvSpPr>
          <p:nvPr>
            <p:ph type="sldNum" sz="quarter" idx="4294967295"/>
          </p:nvPr>
        </p:nvSpPr>
        <p:spPr>
          <a:xfrm>
            <a:off x="11580813" y="6340475"/>
            <a:ext cx="611187" cy="3667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200" b="0" i="0" u="none" strike="noStrike" kern="1200" cap="none" spc="0" normalizeH="0" baseline="0" noProof="0" smtClean="0">
                <a:ln>
                  <a:noFill/>
                </a:ln>
                <a:solidFill>
                  <a:prstClr val="black">
                    <a:tint val="75000"/>
                  </a:prstClr>
                </a:solidFill>
                <a:effectLst/>
                <a:uLnTx/>
                <a:uFillTx/>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75000"/>
                </a:prstClr>
              </a:solidFill>
              <a:effectLst/>
              <a:uLnTx/>
              <a:uFillTx/>
              <a:ea typeface="思源黑体 Light" panose="020B0300000000000000" pitchFamily="34" charset="-122"/>
              <a:cs typeface="+mn-cs"/>
            </a:endParaRPr>
          </a:p>
        </p:txBody>
      </p:sp>
      <p:sp>
        <p:nvSpPr>
          <p:cNvPr id="96" name="Text Placeholder 3"/>
          <p:cNvSpPr txBox="1"/>
          <p:nvPr/>
        </p:nvSpPr>
        <p:spPr>
          <a:xfrm>
            <a:off x="1129714" y="4273903"/>
            <a:ext cx="4889476" cy="4102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5" b="0" i="0" u="none" strike="noStrike" kern="1200" cap="none" spc="0" normalizeH="0" baseline="0" noProof="0" dirty="0">
                <a:ln>
                  <a:noFill/>
                </a:ln>
                <a:solidFill>
                  <a:prstClr val="white">
                    <a:lumMod val="50000"/>
                  </a:prstClr>
                </a:solidFill>
                <a:effectLst/>
                <a:uLnTx/>
                <a:uFillTx/>
                <a:latin typeface="思源黑体 Light" panose="020B0300000000000000" pitchFamily="34" charset="-122"/>
                <a:ea typeface="+mn-ea"/>
                <a:cs typeface="+mn-cs"/>
              </a:rPr>
              <a:t>There are many variations of the  new passages of the  lorem but the majority</a:t>
            </a:r>
          </a:p>
        </p:txBody>
      </p:sp>
      <p:sp>
        <p:nvSpPr>
          <p:cNvPr id="97" name="Text Placeholder 3"/>
          <p:cNvSpPr txBox="1"/>
          <p:nvPr/>
        </p:nvSpPr>
        <p:spPr>
          <a:xfrm>
            <a:off x="1129715" y="4949058"/>
            <a:ext cx="4889475" cy="4102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5" b="0" i="0" u="none" strike="noStrike" kern="1200" cap="none" spc="0" normalizeH="0" baseline="0" noProof="0" dirty="0">
                <a:ln>
                  <a:noFill/>
                </a:ln>
                <a:solidFill>
                  <a:prstClr val="white">
                    <a:lumMod val="50000"/>
                  </a:prstClr>
                </a:solidFill>
                <a:effectLst/>
                <a:uLnTx/>
                <a:uFillTx/>
                <a:latin typeface="思源黑体 Light" panose="020B0300000000000000" pitchFamily="34" charset="-122"/>
                <a:ea typeface="+mn-ea"/>
                <a:cs typeface="+mn-cs"/>
              </a:rPr>
              <a:t>There are many variations of the  new passages of the lorem but the majority</a:t>
            </a:r>
          </a:p>
        </p:txBody>
      </p:sp>
      <p:sp>
        <p:nvSpPr>
          <p:cNvPr id="98" name="Text Placeholder 3"/>
          <p:cNvSpPr txBox="1"/>
          <p:nvPr/>
        </p:nvSpPr>
        <p:spPr>
          <a:xfrm>
            <a:off x="1129714" y="5580271"/>
            <a:ext cx="4889476" cy="4102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5" b="0" i="0" u="none" strike="noStrike" kern="1200" cap="none" spc="0" normalizeH="0" baseline="0" noProof="0" dirty="0">
                <a:ln>
                  <a:noFill/>
                </a:ln>
                <a:solidFill>
                  <a:prstClr val="white">
                    <a:lumMod val="50000"/>
                  </a:prstClr>
                </a:solidFill>
                <a:effectLst/>
                <a:uLnTx/>
                <a:uFillTx/>
                <a:latin typeface="思源黑体 Light" panose="020B0300000000000000" pitchFamily="34" charset="-122"/>
                <a:ea typeface="+mn-ea"/>
                <a:cs typeface="+mn-cs"/>
              </a:rPr>
              <a:t>There are many variations of the  new passages of the lorem but the majority</a:t>
            </a:r>
          </a:p>
        </p:txBody>
      </p:sp>
      <p:graphicFrame>
        <p:nvGraphicFramePr>
          <p:cNvPr id="99" name="Chart 98"/>
          <p:cNvGraphicFramePr/>
          <p:nvPr>
            <p:extLst>
              <p:ext uri="{D42A27DB-BD31-4B8C-83A1-F6EECF244321}">
                <p14:modId xmlns:p14="http://schemas.microsoft.com/office/powerpoint/2010/main" val="4083239418"/>
              </p:ext>
            </p:extLst>
          </p:nvPr>
        </p:nvGraphicFramePr>
        <p:xfrm>
          <a:off x="565727" y="1401626"/>
          <a:ext cx="10923540" cy="2709333"/>
        </p:xfrm>
        <a:graphic>
          <a:graphicData uri="http://schemas.openxmlformats.org/drawingml/2006/chart">
            <c:chart xmlns:c="http://schemas.openxmlformats.org/drawingml/2006/chart" xmlns:r="http://schemas.openxmlformats.org/officeDocument/2006/relationships" r:id="rId3"/>
          </a:graphicData>
        </a:graphic>
      </p:graphicFrame>
      <p:sp>
        <p:nvSpPr>
          <p:cNvPr id="100" name="Freeform 45"/>
          <p:cNvSpPr>
            <a:spLocks noEditPoints="1"/>
          </p:cNvSpPr>
          <p:nvPr/>
        </p:nvSpPr>
        <p:spPr bwMode="auto">
          <a:xfrm>
            <a:off x="628360" y="430609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思源黑体 Light" panose="020B0300000000000000" pitchFamily="34" charset="-122"/>
              <a:ea typeface="+mn-ea"/>
              <a:cs typeface="+mn-cs"/>
            </a:endParaRPr>
          </a:p>
        </p:txBody>
      </p:sp>
      <p:sp>
        <p:nvSpPr>
          <p:cNvPr id="101" name="Freeform 45"/>
          <p:cNvSpPr>
            <a:spLocks noEditPoints="1"/>
          </p:cNvSpPr>
          <p:nvPr/>
        </p:nvSpPr>
        <p:spPr bwMode="auto">
          <a:xfrm>
            <a:off x="632615" y="494692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思源黑体 Light" panose="020B0300000000000000" pitchFamily="34" charset="-122"/>
              <a:ea typeface="+mn-ea"/>
              <a:cs typeface="+mn-cs"/>
            </a:endParaRPr>
          </a:p>
        </p:txBody>
      </p:sp>
      <p:sp>
        <p:nvSpPr>
          <p:cNvPr id="103" name="Freeform 45"/>
          <p:cNvSpPr>
            <a:spLocks noEditPoints="1"/>
          </p:cNvSpPr>
          <p:nvPr/>
        </p:nvSpPr>
        <p:spPr bwMode="auto">
          <a:xfrm>
            <a:off x="632615" y="558451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思源黑体 Light" panose="020B0300000000000000" pitchFamily="34" charset="-122"/>
              <a:ea typeface="+mn-ea"/>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crush"/>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anim calcmode="lin" valueType="num">
                                      <p:cBhvr>
                                        <p:cTn id="8" dur="500" fill="hold"/>
                                        <p:tgtEl>
                                          <p:spTgt spid="99"/>
                                        </p:tgtEl>
                                        <p:attrNameLst>
                                          <p:attrName>ppt_x</p:attrName>
                                        </p:attrNameLst>
                                      </p:cBhvr>
                                      <p:tavLst>
                                        <p:tav tm="0">
                                          <p:val>
                                            <p:strVal val="#ppt_x"/>
                                          </p:val>
                                        </p:tav>
                                        <p:tav tm="100000">
                                          <p:val>
                                            <p:strVal val="#ppt_x"/>
                                          </p:val>
                                        </p:tav>
                                      </p:tavLst>
                                    </p:anim>
                                    <p:anim calcmode="lin" valueType="num">
                                      <p:cBhvr>
                                        <p:cTn id="9" dur="500" fill="hold"/>
                                        <p:tgtEl>
                                          <p:spTgt spid="9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p:cTn id="13" dur="500" fill="hold"/>
                                        <p:tgtEl>
                                          <p:spTgt spid="100"/>
                                        </p:tgtEl>
                                        <p:attrNameLst>
                                          <p:attrName>ppt_w</p:attrName>
                                        </p:attrNameLst>
                                      </p:cBhvr>
                                      <p:tavLst>
                                        <p:tav tm="0">
                                          <p:val>
                                            <p:fltVal val="0"/>
                                          </p:val>
                                        </p:tav>
                                        <p:tav tm="100000">
                                          <p:val>
                                            <p:strVal val="#ppt_w"/>
                                          </p:val>
                                        </p:tav>
                                      </p:tavLst>
                                    </p:anim>
                                    <p:anim calcmode="lin" valueType="num">
                                      <p:cBhvr>
                                        <p:cTn id="14" dur="500" fill="hold"/>
                                        <p:tgtEl>
                                          <p:spTgt spid="100"/>
                                        </p:tgtEl>
                                        <p:attrNameLst>
                                          <p:attrName>ppt_h</p:attrName>
                                        </p:attrNameLst>
                                      </p:cBhvr>
                                      <p:tavLst>
                                        <p:tav tm="0">
                                          <p:val>
                                            <p:fltVal val="0"/>
                                          </p:val>
                                        </p:tav>
                                        <p:tav tm="100000">
                                          <p:val>
                                            <p:strVal val="#ppt_h"/>
                                          </p:val>
                                        </p:tav>
                                      </p:tavLst>
                                    </p:anim>
                                    <p:animEffect transition="in" filter="fade">
                                      <p:cBhvr>
                                        <p:cTn id="15" dur="500"/>
                                        <p:tgtEl>
                                          <p:spTgt spid="100"/>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500" fill="hold"/>
                                        <p:tgtEl>
                                          <p:spTgt spid="96"/>
                                        </p:tgtEl>
                                        <p:attrNameLst>
                                          <p:attrName>ppt_x</p:attrName>
                                        </p:attrNameLst>
                                      </p:cBhvr>
                                      <p:tavLst>
                                        <p:tav tm="0">
                                          <p:val>
                                            <p:strVal val="#ppt_x"/>
                                          </p:val>
                                        </p:tav>
                                        <p:tav tm="100000">
                                          <p:val>
                                            <p:strVal val="#ppt_x"/>
                                          </p:val>
                                        </p:tav>
                                      </p:tavLst>
                                    </p:anim>
                                    <p:anim calcmode="lin" valueType="num">
                                      <p:cBhvr additive="base">
                                        <p:cTn id="19" dur="500" fill="hold"/>
                                        <p:tgtEl>
                                          <p:spTgt spid="96"/>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Effect transition="in" filter="fade">
                                      <p:cBhvr>
                                        <p:cTn id="25" dur="500"/>
                                        <p:tgtEl>
                                          <p:spTgt spid="101"/>
                                        </p:tgtEl>
                                      </p:cBhvr>
                                    </p:animEffect>
                                  </p:childTnLst>
                                </p:cTn>
                              </p:par>
                              <p:par>
                                <p:cTn id="26" presetID="2" presetClass="entr" presetSubtype="4" accel="50000" decel="5000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500" fill="hold"/>
                                        <p:tgtEl>
                                          <p:spTgt spid="97"/>
                                        </p:tgtEl>
                                        <p:attrNameLst>
                                          <p:attrName>ppt_x</p:attrName>
                                        </p:attrNameLst>
                                      </p:cBhvr>
                                      <p:tavLst>
                                        <p:tav tm="0">
                                          <p:val>
                                            <p:strVal val="#ppt_x"/>
                                          </p:val>
                                        </p:tav>
                                        <p:tav tm="100000">
                                          <p:val>
                                            <p:strVal val="#ppt_x"/>
                                          </p:val>
                                        </p:tav>
                                      </p:tavLst>
                                    </p:anim>
                                    <p:anim calcmode="lin" valueType="num">
                                      <p:cBhvr additive="base">
                                        <p:cTn id="29" dur="500" fill="hold"/>
                                        <p:tgtEl>
                                          <p:spTgt spid="97"/>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03"/>
                                        </p:tgtEl>
                                        <p:attrNameLst>
                                          <p:attrName>style.visibility</p:attrName>
                                        </p:attrNameLst>
                                      </p:cBhvr>
                                      <p:to>
                                        <p:strVal val="visible"/>
                                      </p:to>
                                    </p:set>
                                    <p:anim calcmode="lin" valueType="num">
                                      <p:cBhvr>
                                        <p:cTn id="33" dur="500" fill="hold"/>
                                        <p:tgtEl>
                                          <p:spTgt spid="103"/>
                                        </p:tgtEl>
                                        <p:attrNameLst>
                                          <p:attrName>ppt_w</p:attrName>
                                        </p:attrNameLst>
                                      </p:cBhvr>
                                      <p:tavLst>
                                        <p:tav tm="0">
                                          <p:val>
                                            <p:fltVal val="0"/>
                                          </p:val>
                                        </p:tav>
                                        <p:tav tm="100000">
                                          <p:val>
                                            <p:strVal val="#ppt_w"/>
                                          </p:val>
                                        </p:tav>
                                      </p:tavLst>
                                    </p:anim>
                                    <p:anim calcmode="lin" valueType="num">
                                      <p:cBhvr>
                                        <p:cTn id="34" dur="500" fill="hold"/>
                                        <p:tgtEl>
                                          <p:spTgt spid="103"/>
                                        </p:tgtEl>
                                        <p:attrNameLst>
                                          <p:attrName>ppt_h</p:attrName>
                                        </p:attrNameLst>
                                      </p:cBhvr>
                                      <p:tavLst>
                                        <p:tav tm="0">
                                          <p:val>
                                            <p:fltVal val="0"/>
                                          </p:val>
                                        </p:tav>
                                        <p:tav tm="100000">
                                          <p:val>
                                            <p:strVal val="#ppt_h"/>
                                          </p:val>
                                        </p:tav>
                                      </p:tavLst>
                                    </p:anim>
                                    <p:animEffect transition="in" filter="fade">
                                      <p:cBhvr>
                                        <p:cTn id="35" dur="500"/>
                                        <p:tgtEl>
                                          <p:spTgt spid="103"/>
                                        </p:tgtEl>
                                      </p:cBhvr>
                                    </p:animEffect>
                                  </p:childTnLst>
                                </p:cTn>
                              </p:par>
                              <p:par>
                                <p:cTn id="36" presetID="2" presetClass="entr" presetSubtype="4" accel="50000" decel="50000" fill="hold" grpId="0" nodeType="withEffect">
                                  <p:stCondLst>
                                    <p:cond delay="0"/>
                                  </p:stCondLst>
                                  <p:childTnLst>
                                    <p:set>
                                      <p:cBhvr>
                                        <p:cTn id="37" dur="1" fill="hold">
                                          <p:stCondLst>
                                            <p:cond delay="0"/>
                                          </p:stCondLst>
                                        </p:cTn>
                                        <p:tgtEl>
                                          <p:spTgt spid="98"/>
                                        </p:tgtEl>
                                        <p:attrNameLst>
                                          <p:attrName>style.visibility</p:attrName>
                                        </p:attrNameLst>
                                      </p:cBhvr>
                                      <p:to>
                                        <p:strVal val="visible"/>
                                      </p:to>
                                    </p:set>
                                    <p:anim calcmode="lin" valueType="num">
                                      <p:cBhvr additive="base">
                                        <p:cTn id="38" dur="500" fill="hold"/>
                                        <p:tgtEl>
                                          <p:spTgt spid="98"/>
                                        </p:tgtEl>
                                        <p:attrNameLst>
                                          <p:attrName>ppt_x</p:attrName>
                                        </p:attrNameLst>
                                      </p:cBhvr>
                                      <p:tavLst>
                                        <p:tav tm="0">
                                          <p:val>
                                            <p:strVal val="#ppt_x"/>
                                          </p:val>
                                        </p:tav>
                                        <p:tav tm="100000">
                                          <p:val>
                                            <p:strVal val="#ppt_x"/>
                                          </p:val>
                                        </p:tav>
                                      </p:tavLst>
                                    </p:anim>
                                    <p:anim calcmode="lin" valueType="num">
                                      <p:cBhvr additive="base">
                                        <p:cTn id="39"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Graphic spid="99" grpId="0">
        <p:bldAsOne/>
      </p:bldGraphic>
      <p:bldP spid="100" grpId="0" animBg="1"/>
      <p:bldP spid="101" grpId="0" animBg="1"/>
      <p:bldP spid="10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Placeholder 18">
            <a:extLst>
              <a:ext uri="{FF2B5EF4-FFF2-40B4-BE49-F238E27FC236}">
                <a16:creationId xmlns:a16="http://schemas.microsoft.com/office/drawing/2014/main" id="{85B34488-099F-319A-FE9A-125431294AC5}"/>
              </a:ext>
            </a:extLst>
          </p:cNvPr>
          <p:cNvGraphicFramePr>
            <a:graphicFrameLocks/>
          </p:cNvGraphicFramePr>
          <p:nvPr>
            <p:extLst>
              <p:ext uri="{D42A27DB-BD31-4B8C-83A1-F6EECF244321}">
                <p14:modId xmlns:p14="http://schemas.microsoft.com/office/powerpoint/2010/main" val="153425708"/>
              </p:ext>
            </p:extLst>
          </p:nvPr>
        </p:nvGraphicFramePr>
        <p:xfrm>
          <a:off x="1007533" y="728133"/>
          <a:ext cx="102616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1395132"/>
      </p:ext>
    </p:extLst>
  </p:cSld>
  <p:clrMapOvr>
    <a:masterClrMapping/>
  </p:clrMapOvr>
  <mc:AlternateContent xmlns:mc="http://schemas.openxmlformats.org/markup-compatibility/2006" xmlns:p14="http://schemas.microsoft.com/office/powerpoint/2010/main">
    <mc:Choice Requires="p14">
      <p:transition spd="slow" p14:dur="2500" advClick="0" advTm="2000">
        <p:checker/>
      </p:transition>
    </mc:Choice>
    <mc:Fallback xmlns="">
      <p:transition spd="slow" advClick="0" advTm="2000">
        <p:checker/>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bwMode="auto">
          <a:xfrm>
            <a:off x="7696200" y="3581400"/>
            <a:ext cx="2368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5000">
                <a:solidFill>
                  <a:schemeClr val="tx1"/>
                </a:solidFill>
                <a:latin typeface="Gill Sans" pitchFamily="2" charset="0"/>
                <a:ea typeface="ヒラギノ角ゴ ProN W3" pitchFamily="2" charset="-128"/>
                <a:sym typeface="Gill Sans" pitchFamily="2" charset="0"/>
              </a:defRPr>
            </a:lvl1pPr>
            <a:lvl2pPr marL="742950" indent="-285750" algn="ctr">
              <a:defRPr sz="5000">
                <a:solidFill>
                  <a:schemeClr val="tx1"/>
                </a:solidFill>
                <a:latin typeface="Gill Sans" pitchFamily="2" charset="0"/>
                <a:ea typeface="ヒラギノ角ゴ ProN W3" pitchFamily="2" charset="-128"/>
                <a:sym typeface="Gill Sans" pitchFamily="2" charset="0"/>
              </a:defRPr>
            </a:lvl2pPr>
            <a:lvl3pPr marL="1143000" indent="-228600" algn="ctr">
              <a:defRPr sz="5000">
                <a:solidFill>
                  <a:schemeClr val="tx1"/>
                </a:solidFill>
                <a:latin typeface="Gill Sans" pitchFamily="2" charset="0"/>
                <a:ea typeface="ヒラギノ角ゴ ProN W3" pitchFamily="2" charset="-128"/>
                <a:sym typeface="Gill Sans" pitchFamily="2" charset="0"/>
              </a:defRPr>
            </a:lvl3pPr>
            <a:lvl4pPr marL="1600200" indent="-228600" algn="ctr">
              <a:defRPr sz="5000">
                <a:solidFill>
                  <a:schemeClr val="tx1"/>
                </a:solidFill>
                <a:latin typeface="Gill Sans" pitchFamily="2" charset="0"/>
                <a:ea typeface="ヒラギノ角ゴ ProN W3" pitchFamily="2" charset="-128"/>
                <a:sym typeface="Gill Sans" pitchFamily="2" charset="0"/>
              </a:defRPr>
            </a:lvl4pPr>
            <a:lvl5pPr marL="2057400" indent="-228600" algn="ctr">
              <a:defRPr sz="5000">
                <a:solidFill>
                  <a:schemeClr val="tx1"/>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9pPr>
          </a:lstStyle>
          <a:p>
            <a:pPr marL="0" marR="0" lvl="0" indent="0" algn="l" defTabSz="457200" rtl="0" eaLnBrk="1" fontAlgn="base" latinLnBrk="0" hangingPunct="1">
              <a:lnSpc>
                <a:spcPct val="100000"/>
              </a:lnSpc>
              <a:spcBef>
                <a:spcPts val="850"/>
              </a:spcBef>
              <a:spcAft>
                <a:spcPct val="0"/>
              </a:spcAft>
              <a:buClrTx/>
              <a:buSzTx/>
              <a:buFontTx/>
              <a:buNone/>
              <a:tabLst/>
              <a:defRPr/>
            </a:pPr>
            <a:r>
              <a:rPr kumimoji="0" lang="en-US" altLang="zh-CN" sz="1200" b="0" i="0" u="none" strike="noStrike" kern="1200" cap="none" spc="0" normalizeH="0" baseline="0" noProof="0" dirty="0">
                <a:ln>
                  <a:noFill/>
                </a:ln>
                <a:solidFill>
                  <a:srgbClr val="2C2C2C"/>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Marketing</a:t>
            </a:r>
          </a:p>
        </p:txBody>
      </p:sp>
      <p:sp>
        <p:nvSpPr>
          <p:cNvPr id="4" name="Rectangle 5"/>
          <p:cNvSpPr/>
          <p:nvPr/>
        </p:nvSpPr>
        <p:spPr bwMode="auto">
          <a:xfrm>
            <a:off x="7696200" y="4359275"/>
            <a:ext cx="2368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5000">
                <a:solidFill>
                  <a:schemeClr val="tx1"/>
                </a:solidFill>
                <a:latin typeface="Gill Sans" pitchFamily="2" charset="0"/>
                <a:ea typeface="ヒラギノ角ゴ ProN W3" pitchFamily="2" charset="-128"/>
                <a:sym typeface="Gill Sans" pitchFamily="2" charset="0"/>
              </a:defRPr>
            </a:lvl1pPr>
            <a:lvl2pPr marL="742950" indent="-285750" algn="ctr">
              <a:defRPr sz="5000">
                <a:solidFill>
                  <a:schemeClr val="tx1"/>
                </a:solidFill>
                <a:latin typeface="Gill Sans" pitchFamily="2" charset="0"/>
                <a:ea typeface="ヒラギノ角ゴ ProN W3" pitchFamily="2" charset="-128"/>
                <a:sym typeface="Gill Sans" pitchFamily="2" charset="0"/>
              </a:defRPr>
            </a:lvl2pPr>
            <a:lvl3pPr marL="1143000" indent="-228600" algn="ctr">
              <a:defRPr sz="5000">
                <a:solidFill>
                  <a:schemeClr val="tx1"/>
                </a:solidFill>
                <a:latin typeface="Gill Sans" pitchFamily="2" charset="0"/>
                <a:ea typeface="ヒラギノ角ゴ ProN W3" pitchFamily="2" charset="-128"/>
                <a:sym typeface="Gill Sans" pitchFamily="2" charset="0"/>
              </a:defRPr>
            </a:lvl3pPr>
            <a:lvl4pPr marL="1600200" indent="-228600" algn="ctr">
              <a:defRPr sz="5000">
                <a:solidFill>
                  <a:schemeClr val="tx1"/>
                </a:solidFill>
                <a:latin typeface="Gill Sans" pitchFamily="2" charset="0"/>
                <a:ea typeface="ヒラギノ角ゴ ProN W3" pitchFamily="2" charset="-128"/>
                <a:sym typeface="Gill Sans" pitchFamily="2" charset="0"/>
              </a:defRPr>
            </a:lvl4pPr>
            <a:lvl5pPr marL="2057400" indent="-228600" algn="ctr">
              <a:defRPr sz="5000">
                <a:solidFill>
                  <a:schemeClr val="tx1"/>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9pPr>
          </a:lstStyle>
          <a:p>
            <a:pPr marL="0" marR="0" lvl="0" indent="0" algn="l" defTabSz="457200" rtl="0" eaLnBrk="1" fontAlgn="base" latinLnBrk="0" hangingPunct="1">
              <a:lnSpc>
                <a:spcPct val="100000"/>
              </a:lnSpc>
              <a:spcBef>
                <a:spcPts val="850"/>
              </a:spcBef>
              <a:spcAft>
                <a:spcPct val="0"/>
              </a:spcAft>
              <a:buClrTx/>
              <a:buSzTx/>
              <a:buFontTx/>
              <a:buNone/>
              <a:tabLst/>
              <a:defRPr/>
            </a:pPr>
            <a:r>
              <a:rPr kumimoji="0" lang="en-US" altLang="zh-CN" sz="1200" b="0" i="0" u="none" strike="noStrike" kern="1200" cap="none" spc="0" normalizeH="0" baseline="0" noProof="0" dirty="0">
                <a:ln>
                  <a:noFill/>
                </a:ln>
                <a:solidFill>
                  <a:srgbClr val="2C2C2C"/>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Research</a:t>
            </a:r>
          </a:p>
        </p:txBody>
      </p:sp>
      <p:sp>
        <p:nvSpPr>
          <p:cNvPr id="5" name="Rectangle 6"/>
          <p:cNvSpPr/>
          <p:nvPr/>
        </p:nvSpPr>
        <p:spPr bwMode="auto">
          <a:xfrm>
            <a:off x="7721600" y="5207000"/>
            <a:ext cx="2368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5000">
                <a:solidFill>
                  <a:schemeClr val="tx1"/>
                </a:solidFill>
                <a:latin typeface="Gill Sans" pitchFamily="2" charset="0"/>
                <a:ea typeface="ヒラギノ角ゴ ProN W3" pitchFamily="2" charset="-128"/>
                <a:sym typeface="Gill Sans" pitchFamily="2" charset="0"/>
              </a:defRPr>
            </a:lvl1pPr>
            <a:lvl2pPr marL="742950" indent="-285750" algn="ctr">
              <a:defRPr sz="5000">
                <a:solidFill>
                  <a:schemeClr val="tx1"/>
                </a:solidFill>
                <a:latin typeface="Gill Sans" pitchFamily="2" charset="0"/>
                <a:ea typeface="ヒラギノ角ゴ ProN W3" pitchFamily="2" charset="-128"/>
                <a:sym typeface="Gill Sans" pitchFamily="2" charset="0"/>
              </a:defRPr>
            </a:lvl2pPr>
            <a:lvl3pPr marL="1143000" indent="-228600" algn="ctr">
              <a:defRPr sz="5000">
                <a:solidFill>
                  <a:schemeClr val="tx1"/>
                </a:solidFill>
                <a:latin typeface="Gill Sans" pitchFamily="2" charset="0"/>
                <a:ea typeface="ヒラギノ角ゴ ProN W3" pitchFamily="2" charset="-128"/>
                <a:sym typeface="Gill Sans" pitchFamily="2" charset="0"/>
              </a:defRPr>
            </a:lvl3pPr>
            <a:lvl4pPr marL="1600200" indent="-228600" algn="ctr">
              <a:defRPr sz="5000">
                <a:solidFill>
                  <a:schemeClr val="tx1"/>
                </a:solidFill>
                <a:latin typeface="Gill Sans" pitchFamily="2" charset="0"/>
                <a:ea typeface="ヒラギノ角ゴ ProN W3" pitchFamily="2" charset="-128"/>
                <a:sym typeface="Gill Sans" pitchFamily="2" charset="0"/>
              </a:defRPr>
            </a:lvl4pPr>
            <a:lvl5pPr marL="2057400" indent="-228600" algn="ctr">
              <a:defRPr sz="5000">
                <a:solidFill>
                  <a:schemeClr val="tx1"/>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000">
                <a:solidFill>
                  <a:schemeClr val="tx1"/>
                </a:solidFill>
                <a:latin typeface="Gill Sans" pitchFamily="2" charset="0"/>
                <a:ea typeface="ヒラギノ角ゴ ProN W3" pitchFamily="2" charset="-128"/>
                <a:sym typeface="Gill Sans" pitchFamily="2" charset="0"/>
              </a:defRPr>
            </a:lvl9pPr>
          </a:lstStyle>
          <a:p>
            <a:pPr marL="0" marR="0" lvl="0" indent="0" algn="l" defTabSz="457200" rtl="0" eaLnBrk="1" fontAlgn="base" latinLnBrk="0" hangingPunct="1">
              <a:lnSpc>
                <a:spcPct val="100000"/>
              </a:lnSpc>
              <a:spcBef>
                <a:spcPts val="850"/>
              </a:spcBef>
              <a:spcAft>
                <a:spcPct val="0"/>
              </a:spcAft>
              <a:buClrTx/>
              <a:buSzTx/>
              <a:buFontTx/>
              <a:buNone/>
              <a:tabLst/>
              <a:defRPr/>
            </a:pPr>
            <a:r>
              <a:rPr kumimoji="0" lang="en-US" altLang="zh-CN" sz="1200" b="0" i="0" u="none" strike="noStrike" kern="1200" cap="none" spc="0" normalizeH="0" baseline="0" noProof="0" dirty="0">
                <a:ln>
                  <a:noFill/>
                </a:ln>
                <a:solidFill>
                  <a:srgbClr val="2C2C2C"/>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Likes</a:t>
            </a:r>
          </a:p>
        </p:txBody>
      </p:sp>
      <p:sp>
        <p:nvSpPr>
          <p:cNvPr id="12" name="AutoShape 13"/>
          <p:cNvSpPr/>
          <p:nvPr/>
        </p:nvSpPr>
        <p:spPr bwMode="auto">
          <a:xfrm>
            <a:off x="7369969" y="5195094"/>
            <a:ext cx="234950" cy="23495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2147483646 w 19679"/>
              <a:gd name="T9" fmla="*/ 2147483646 h 19679"/>
              <a:gd name="T10" fmla="*/ 2147483646 w 19679"/>
              <a:gd name="T11" fmla="*/ 214748364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48594"/>
          </a:solidFill>
          <a:ln>
            <a:noFill/>
          </a:ln>
        </p:spPr>
        <p:txBody>
          <a:bodyPr lIns="0" tIns="0" rIns="0" bIns="0"/>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zh-CN" altLang="en-US" sz="29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3" name="AutoShape 14"/>
          <p:cNvSpPr/>
          <p:nvPr/>
        </p:nvSpPr>
        <p:spPr bwMode="auto">
          <a:xfrm>
            <a:off x="7369969" y="4337844"/>
            <a:ext cx="234950" cy="23495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2147483646 w 19679"/>
              <a:gd name="T9" fmla="*/ 2147483646 h 19679"/>
              <a:gd name="T10" fmla="*/ 2147483646 w 19679"/>
              <a:gd name="T11" fmla="*/ 214748364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95B8C3"/>
          </a:solidFill>
          <a:ln>
            <a:noFill/>
          </a:ln>
        </p:spPr>
        <p:txBody>
          <a:bodyPr lIns="0" tIns="0" rIns="0" bIns="0"/>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zh-CN" altLang="en-US" sz="29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4" name="AutoShape 15"/>
          <p:cNvSpPr/>
          <p:nvPr/>
        </p:nvSpPr>
        <p:spPr bwMode="auto">
          <a:xfrm>
            <a:off x="7369969" y="3588544"/>
            <a:ext cx="234950" cy="23495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2147483646 w 19679"/>
              <a:gd name="T9" fmla="*/ 2147483646 h 19679"/>
              <a:gd name="T10" fmla="*/ 2147483646 w 19679"/>
              <a:gd name="T11" fmla="*/ 2147483646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535353"/>
          </a:solidFill>
          <a:ln>
            <a:noFill/>
          </a:ln>
        </p:spPr>
        <p:txBody>
          <a:bodyPr lIns="0" tIns="0" rIns="0" bIns="0"/>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zh-CN" altLang="en-US" sz="29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graphicFrame>
        <p:nvGraphicFramePr>
          <p:cNvPr id="17" name="图表 16"/>
          <p:cNvGraphicFramePr/>
          <p:nvPr>
            <p:extLst>
              <p:ext uri="{D42A27DB-BD31-4B8C-83A1-F6EECF244321}">
                <p14:modId xmlns:p14="http://schemas.microsoft.com/office/powerpoint/2010/main" val="1257293038"/>
              </p:ext>
            </p:extLst>
          </p:nvPr>
        </p:nvGraphicFramePr>
        <p:xfrm>
          <a:off x="414867" y="1625600"/>
          <a:ext cx="6722533" cy="4877217"/>
        </p:xfrm>
        <a:graphic>
          <a:graphicData uri="http://schemas.openxmlformats.org/drawingml/2006/chart">
            <c:chart xmlns:c="http://schemas.openxmlformats.org/drawingml/2006/chart" xmlns:r="http://schemas.openxmlformats.org/officeDocument/2006/relationships" r:id="rId5"/>
          </a:graphicData>
        </a:graphic>
      </p:graphicFrame>
      <p:sp>
        <p:nvSpPr>
          <p:cNvPr id="18" name="泪滴形 17"/>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19" name="文本框 18"/>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图表标题</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9"/>
          <p:cNvGraphicFramePr>
            <a:graphicFrameLocks noGrp="1"/>
          </p:cNvGraphicFramePr>
          <p:nvPr>
            <p:ph sz="quarter" idx="4294967295"/>
            <p:extLst>
              <p:ext uri="{D42A27DB-BD31-4B8C-83A1-F6EECF244321}">
                <p14:modId xmlns:p14="http://schemas.microsoft.com/office/powerpoint/2010/main" val="3232705955"/>
              </p:ext>
            </p:extLst>
          </p:nvPr>
        </p:nvGraphicFramePr>
        <p:xfrm>
          <a:off x="499534" y="1700814"/>
          <a:ext cx="11038947" cy="4294688"/>
        </p:xfrm>
        <a:graphic>
          <a:graphicData uri="http://schemas.openxmlformats.org/drawingml/2006/chart">
            <c:chart xmlns:c="http://schemas.openxmlformats.org/drawingml/2006/chart" xmlns:r="http://schemas.openxmlformats.org/officeDocument/2006/relationships" r:id="rId5"/>
          </a:graphicData>
        </a:graphic>
      </p:graphicFrame>
      <p:sp>
        <p:nvSpPr>
          <p:cNvPr id="7" name="泪滴形 6"/>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8" name="文本框 7"/>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Placeholder 18"/>
          <p:cNvGraphicFramePr>
            <a:graphicFrameLocks noGrp="1"/>
          </p:cNvGraphicFramePr>
          <p:nvPr>
            <p:ph sz="quarter" idx="4294967295"/>
            <p:extLst>
              <p:ext uri="{D42A27DB-BD31-4B8C-83A1-F6EECF244321}">
                <p14:modId xmlns:p14="http://schemas.microsoft.com/office/powerpoint/2010/main" val="2476465260"/>
              </p:ext>
            </p:extLst>
          </p:nvPr>
        </p:nvGraphicFramePr>
        <p:xfrm>
          <a:off x="304800" y="1634067"/>
          <a:ext cx="11650133" cy="5134047"/>
        </p:xfrm>
        <a:graphic>
          <a:graphicData uri="http://schemas.openxmlformats.org/drawingml/2006/chart">
            <c:chart xmlns:c="http://schemas.openxmlformats.org/drawingml/2006/chart" xmlns:r="http://schemas.openxmlformats.org/officeDocument/2006/relationships" r:id="rId5"/>
          </a:graphicData>
        </a:graphic>
      </p:graphicFrame>
      <p:sp>
        <p:nvSpPr>
          <p:cNvPr id="7" name="泪滴形 6"/>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8" name="文本框 7"/>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4"/>
          <p:cNvGraphicFramePr>
            <a:graphicFrameLocks noGrp="1"/>
          </p:cNvGraphicFramePr>
          <p:nvPr>
            <p:ph sz="quarter" idx="4294967295"/>
            <p:extLst>
              <p:ext uri="{D42A27DB-BD31-4B8C-83A1-F6EECF244321}">
                <p14:modId xmlns:p14="http://schemas.microsoft.com/office/powerpoint/2010/main" val="118568707"/>
              </p:ext>
            </p:extLst>
          </p:nvPr>
        </p:nvGraphicFramePr>
        <p:xfrm>
          <a:off x="448733" y="1168400"/>
          <a:ext cx="11186055" cy="5491163"/>
        </p:xfrm>
        <a:graphic>
          <a:graphicData uri="http://schemas.openxmlformats.org/drawingml/2006/chart">
            <c:chart xmlns:c="http://schemas.openxmlformats.org/drawingml/2006/chart" xmlns:r="http://schemas.openxmlformats.org/officeDocument/2006/relationships" r:id="rId5"/>
          </a:graphicData>
        </a:graphic>
      </p:graphicFrame>
      <p:sp>
        <p:nvSpPr>
          <p:cNvPr id="4" name="泪滴形 3"/>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5" name="文本框 4"/>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50"/>
          <p:cNvGraphicFramePr/>
          <p:nvPr>
            <p:extLst>
              <p:ext uri="{D42A27DB-BD31-4B8C-83A1-F6EECF244321}">
                <p14:modId xmlns:p14="http://schemas.microsoft.com/office/powerpoint/2010/main" val="1995783940"/>
              </p:ext>
            </p:extLst>
          </p:nvPr>
        </p:nvGraphicFramePr>
        <p:xfrm>
          <a:off x="550333" y="1261533"/>
          <a:ext cx="10743159" cy="5156200"/>
        </p:xfrm>
        <a:graphic>
          <a:graphicData uri="http://schemas.openxmlformats.org/drawingml/2006/chart">
            <c:chart xmlns:c="http://schemas.openxmlformats.org/drawingml/2006/chart" xmlns:r="http://schemas.openxmlformats.org/officeDocument/2006/relationships" r:id="rId5"/>
          </a:graphicData>
        </a:graphic>
      </p:graphicFrame>
      <p:sp>
        <p:nvSpPr>
          <p:cNvPr id="6" name="泪滴形 5"/>
          <p:cNvSpPr/>
          <p:nvPr>
            <p:custDataLst>
              <p:tags r:id="rId1"/>
            </p:custDataLst>
          </p:nvPr>
        </p:nvSpPr>
        <p:spPr>
          <a:xfrm>
            <a:off x="3124200" y="284549"/>
            <a:ext cx="685800" cy="6858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endParaRPr>
          </a:p>
        </p:txBody>
      </p:sp>
      <p:sp>
        <p:nvSpPr>
          <p:cNvPr id="7" name="文本框 6"/>
          <p:cNvSpPr txBox="1"/>
          <p:nvPr>
            <p:custDataLst>
              <p:tags r:id="rId2"/>
            </p:custDataLst>
          </p:nvPr>
        </p:nvSpPr>
        <p:spPr>
          <a:xfrm>
            <a:off x="4114800" y="329098"/>
            <a:ext cx="6019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思源黑体" panose="020B0500000000000000" pitchFamily="34" charset="-122"/>
                <a:ea typeface="思源黑体" panose="020B0500000000000000" pitchFamily="34" charset="-122"/>
                <a:cs typeface="+mn-cs"/>
                <a:sym typeface="字魂36号-正文宋楷" panose="00000500000000000000" pitchFamily="2" charset="-122"/>
              </a:rPr>
              <a:t>数据分析可视化图表</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5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PA" val="v5.2.2"/>
</p:tagLst>
</file>

<file path=ppt/tags/tag121.xml><?xml version="1.0" encoding="utf-8"?>
<p:tagLst xmlns:a="http://schemas.openxmlformats.org/drawingml/2006/main" xmlns:r="http://schemas.openxmlformats.org/officeDocument/2006/relationships" xmlns:p="http://schemas.openxmlformats.org/presentationml/2006/main">
  <p:tag name="PA" val="v5.2.2"/>
</p:tagLst>
</file>

<file path=ppt/tags/tag122.xml><?xml version="1.0" encoding="utf-8"?>
<p:tagLst xmlns:a="http://schemas.openxmlformats.org/drawingml/2006/main" xmlns:r="http://schemas.openxmlformats.org/officeDocument/2006/relationships" xmlns:p="http://schemas.openxmlformats.org/presentationml/2006/main">
  <p:tag name="PA" val="v5.2.2"/>
</p:tagLst>
</file>

<file path=ppt/tags/tag12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LiuChBZh#"/>
  <p:tag name="MH_LAYOUT" val="SubTitleDesc"/>
  <p:tag name="RESOURCELIBID_SLIDE" val="307826"/>
  <p:tag name="RESOURCELIB_SLIDETYPE" val="12"/>
  <p:tag name="POCKET_APPLY_TIME" val="2019年6月15日"/>
  <p:tag name="POCKET_APPLY_TYPE" val="Slide"/>
</p:tagLst>
</file>

<file path=ppt/tags/tag124.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25.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26.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27.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2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LiuChBZh#"/>
  <p:tag name="MH_LAYOUT" val="SubTitleDesc"/>
  <p:tag name="RESOURCELIBID_SLIDE" val="307826"/>
  <p:tag name="RESOURCELIB_SLIDETYPE" val="12"/>
  <p:tag name="POCKET_APPLY_TIME" val="2019年6月15日"/>
  <p:tag name="POCKET_APPLY_TYPE" val="Slide"/>
</p:tagLst>
</file>

<file path=ppt/tags/tag129.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31.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32.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33.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34.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35.xml><?xml version="1.0" encoding="utf-8"?>
<p:tagLst xmlns:a="http://schemas.openxmlformats.org/drawingml/2006/main" xmlns:r="http://schemas.openxmlformats.org/officeDocument/2006/relationships" xmlns:p="http://schemas.openxmlformats.org/presentationml/2006/main">
  <p:tag name="PA" val="v5.2.7"/>
  <p:tag name="PAMAINTYPE" val="4"/>
  <p:tag name="PATYPE" val="163"/>
  <p:tag name="PASUBTYPE" val="164"/>
  <p:tag name="RESOURCELIBID_SHAPE" val="4817"/>
  <p:tag name="RESOURCELIB_SHAPETYPE" val="4"/>
</p:tagLst>
</file>

<file path=ppt/tags/tag136.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37.xml><?xml version="1.0" encoding="utf-8"?>
<p:tagLst xmlns:a="http://schemas.openxmlformats.org/drawingml/2006/main" xmlns:r="http://schemas.openxmlformats.org/officeDocument/2006/relationships" xmlns:p="http://schemas.openxmlformats.org/presentationml/2006/main">
  <p:tag name="PA" val="v5.2.7"/>
  <p:tag name="PAMAINTYPE" val="4"/>
  <p:tag name="PATYPE" val="176"/>
  <p:tag name="PASUBTYPE" val="178"/>
  <p:tag name="RESOURCELIBID_SHAPE" val="2606"/>
  <p:tag name="RESOURCELIB_SHAPETYPE" val="4"/>
</p:tagLst>
</file>

<file path=ppt/tags/tag138.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39.xml><?xml version="1.0" encoding="utf-8"?>
<p:tagLst xmlns:a="http://schemas.openxmlformats.org/drawingml/2006/main" xmlns:r="http://schemas.openxmlformats.org/officeDocument/2006/relationships" xmlns:p="http://schemas.openxmlformats.org/presentationml/2006/main">
  <p:tag name="PA" val="v5.2.7"/>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PA" val="v5.2.7"/>
</p:tagLst>
</file>

<file path=ppt/tags/tag141.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2.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3.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4.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5.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6.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7.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8.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49.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51.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52.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53.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54.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55.xml><?xml version="1.0" encoding="utf-8"?>
<p:tagLst xmlns:a="http://schemas.openxmlformats.org/drawingml/2006/main" xmlns:r="http://schemas.openxmlformats.org/officeDocument/2006/relationships" xmlns:p="http://schemas.openxmlformats.org/presentationml/2006/main">
  <p:tag name="PA" val="v5.2.7"/>
  <p:tag name="PAMAINTYPE" val="4"/>
  <p:tag name="PATYPE" val="163"/>
  <p:tag name="PASUBTYPE" val="164"/>
  <p:tag name="RESOURCELIBID_SHAPE" val="4817"/>
  <p:tag name="RESOURCELIB_SHAPETYPE" val="4"/>
</p:tagLst>
</file>

<file path=ppt/tags/tag156.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57.xml><?xml version="1.0" encoding="utf-8"?>
<p:tagLst xmlns:a="http://schemas.openxmlformats.org/drawingml/2006/main" xmlns:r="http://schemas.openxmlformats.org/officeDocument/2006/relationships" xmlns:p="http://schemas.openxmlformats.org/presentationml/2006/main">
  <p:tag name="PA" val="v5.2.7"/>
  <p:tag name="PAMAINTYPE" val="4"/>
  <p:tag name="PATYPE" val="176"/>
  <p:tag name="PASUBTYPE" val="178"/>
  <p:tag name="RESOURCELIBID_SHAPE" val="2606"/>
  <p:tag name="RESOURCELIB_SHAPETYPE" val="4"/>
</p:tagLst>
</file>

<file path=ppt/tags/tag158.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 name="APPLYTYPE" val="Desc"/>
  <p:tag name="APPLYORDER" val="1"/>
</p:tagLst>
</file>

<file path=ppt/tags/tag159.xml><?xml version="1.0" encoding="utf-8"?>
<p:tagLst xmlns:a="http://schemas.openxmlformats.org/drawingml/2006/main" xmlns:r="http://schemas.openxmlformats.org/officeDocument/2006/relationships" xmlns:p="http://schemas.openxmlformats.org/presentationml/2006/main">
  <p:tag name="PA" val="v5.2.7"/>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PA" val="v5.2.7"/>
</p:tagLst>
</file>

<file path=ppt/tags/tag161.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2.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3.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4.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5.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6.xml><?xml version="1.0" encoding="utf-8"?>
<p:tagLst xmlns:a="http://schemas.openxmlformats.org/drawingml/2006/main" xmlns:r="http://schemas.openxmlformats.org/officeDocument/2006/relationships" xmlns:p="http://schemas.openxmlformats.org/presentationml/2006/main">
  <p:tag name="POCKET_APPLY_TIME" val="2019年6月15日"/>
  <p:tag name="POCKET_APPLY_TYPE" val="Slide"/>
</p:tagLst>
</file>

<file path=ppt/tags/tag167.xml><?xml version="1.0" encoding="utf-8"?>
<p:tagLst xmlns:a="http://schemas.openxmlformats.org/drawingml/2006/main" xmlns:r="http://schemas.openxmlformats.org/officeDocument/2006/relationships" xmlns:p="http://schemas.openxmlformats.org/presentationml/2006/main">
  <p:tag name="ISLIDE.ADDREMOVEWATERMARK" val="vKM6JJD0dB"/>
</p:tagLst>
</file>

<file path=ppt/tags/tag168.xml><?xml version="1.0" encoding="utf-8"?>
<p:tagLst xmlns:a="http://schemas.openxmlformats.org/drawingml/2006/main" xmlns:r="http://schemas.openxmlformats.org/officeDocument/2006/relationships" xmlns:p="http://schemas.openxmlformats.org/presentationml/2006/main">
  <p:tag name="ISLIDE.ADDREMOVEWATERMARK" val="QSoxt65b4j"/>
</p:tagLst>
</file>

<file path=ppt/tags/tag169.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71.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72.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73.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74.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75.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76.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77.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78.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79.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81.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82.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83.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84.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85.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86.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87.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88.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89.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91.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92.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93.xml><?xml version="1.0" encoding="utf-8"?>
<p:tagLst xmlns:a="http://schemas.openxmlformats.org/drawingml/2006/main" xmlns:r="http://schemas.openxmlformats.org/officeDocument/2006/relationships" xmlns:p="http://schemas.openxmlformats.org/presentationml/2006/main">
  <p:tag name="ISLIDE.ADDREMOVEWATERMARK" val="oyHKuVafjw"/>
</p:tagLst>
</file>

<file path=ppt/tags/tag194.xml><?xml version="1.0" encoding="utf-8"?>
<p:tagLst xmlns:a="http://schemas.openxmlformats.org/drawingml/2006/main" xmlns:r="http://schemas.openxmlformats.org/officeDocument/2006/relationships" xmlns:p="http://schemas.openxmlformats.org/presentationml/2006/main">
  <p:tag name="ISLIDE.ADDREMOVEWATERMARK" val="8rWvNiOqYi"/>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千图网海量PPT模板www.58pic.com​​">
  <a:themeElements>
    <a:clrScheme name="自定义 3">
      <a:dk1>
        <a:srgbClr val="453D3D"/>
      </a:dk1>
      <a:lt1>
        <a:sysClr val="window" lastClr="FFFFFF"/>
      </a:lt1>
      <a:dk2>
        <a:srgbClr val="453D3D"/>
      </a:dk2>
      <a:lt2>
        <a:srgbClr val="E3DED1"/>
      </a:lt2>
      <a:accent1>
        <a:srgbClr val="2B5D88"/>
      </a:accent1>
      <a:accent2>
        <a:srgbClr val="3A7FB8"/>
      </a:accent2>
      <a:accent3>
        <a:srgbClr val="1A3952"/>
      </a:accent3>
      <a:accent4>
        <a:srgbClr val="1A3952"/>
      </a:accent4>
      <a:accent5>
        <a:srgbClr val="3A7FB8"/>
      </a:accent5>
      <a:accent6>
        <a:srgbClr val="3A7FB8"/>
      </a:accent6>
      <a:hlink>
        <a:srgbClr val="CAF0E3"/>
      </a:hlink>
      <a:folHlink>
        <a:srgbClr val="019172"/>
      </a:folHlink>
    </a:clrScheme>
    <a:fontScheme name="eidoupa5">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主题​​">
  <a:themeElements>
    <a:clrScheme name="WPS蓝">
      <a:dk1>
        <a:sysClr val="windowText" lastClr="000000"/>
      </a:dk1>
      <a:lt1>
        <a:sysClr val="window" lastClr="FFFFFF"/>
      </a:lt1>
      <a:dk2>
        <a:srgbClr val="17406D"/>
      </a:dk2>
      <a:lt2>
        <a:srgbClr val="DBEFF9"/>
      </a:lt2>
      <a:accent1>
        <a:srgbClr val="417FF9"/>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小泥人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3fppk2n">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8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自定义 2">
      <a:dk1>
        <a:srgbClr val="222222"/>
      </a:dk1>
      <a:lt1>
        <a:srgbClr val="FFFFFF"/>
      </a:lt1>
      <a:dk2>
        <a:srgbClr val="222222"/>
      </a:dk2>
      <a:lt2>
        <a:srgbClr val="FFFFFF"/>
      </a:lt2>
      <a:accent1>
        <a:srgbClr val="695AFF"/>
      </a:accent1>
      <a:accent2>
        <a:srgbClr val="05D8FF"/>
      </a:accent2>
      <a:accent3>
        <a:srgbClr val="030227"/>
      </a:accent3>
      <a:accent4>
        <a:srgbClr val="FF4952"/>
      </a:accent4>
      <a:accent5>
        <a:srgbClr val="FF539A"/>
      </a:accent5>
      <a:accent6>
        <a:srgbClr val="3E50B5"/>
      </a:accent6>
      <a:hlink>
        <a:srgbClr val="0563C1"/>
      </a:hlink>
      <a:folHlink>
        <a:srgbClr val="954F72"/>
      </a:folHlink>
    </a:clrScheme>
    <a:fontScheme name="自定义 22">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Office 主题">
  <a:themeElements>
    <a:clrScheme name="自定义 102">
      <a:dk1>
        <a:sysClr val="windowText" lastClr="000000"/>
      </a:dk1>
      <a:lt1>
        <a:sysClr val="window" lastClr="FFFFFF"/>
      </a:lt1>
      <a:dk2>
        <a:srgbClr val="44546A"/>
      </a:dk2>
      <a:lt2>
        <a:srgbClr val="E7E6E6"/>
      </a:lt2>
      <a:accent1>
        <a:srgbClr val="F3572D"/>
      </a:accent1>
      <a:accent2>
        <a:srgbClr val="F9AF44"/>
      </a:accent2>
      <a:accent3>
        <a:srgbClr val="0070C0"/>
      </a:accent3>
      <a:accent4>
        <a:srgbClr val="05A39C"/>
      </a:accent4>
      <a:accent5>
        <a:srgbClr val="44546A"/>
      </a:accent5>
      <a:accent6>
        <a:srgbClr val="0070C0"/>
      </a:accent6>
      <a:hlink>
        <a:srgbClr val="7030A0"/>
      </a:hlink>
      <a:folHlink>
        <a:srgbClr val="0070C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Office Theme">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2">
      <a:dk1>
        <a:srgbClr val="5F5F5F"/>
      </a:dk1>
      <a:lt1>
        <a:srgbClr val="FFFFFF"/>
      </a:lt1>
      <a:dk2>
        <a:srgbClr val="775F55"/>
      </a:dk2>
      <a:lt2>
        <a:srgbClr val="EBDDC3"/>
      </a:lt2>
      <a:accent1>
        <a:srgbClr val="7F7F7F"/>
      </a:accent1>
      <a:accent2>
        <a:srgbClr val="D8D8D8"/>
      </a:accent2>
      <a:accent3>
        <a:srgbClr val="EBDDC3"/>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2">
      <a:dk1>
        <a:srgbClr val="5F5F5F"/>
      </a:dk1>
      <a:lt1>
        <a:srgbClr val="FFFFFF"/>
      </a:lt1>
      <a:dk2>
        <a:srgbClr val="775F55"/>
      </a:dk2>
      <a:lt2>
        <a:srgbClr val="EBDDC3"/>
      </a:lt2>
      <a:accent1>
        <a:srgbClr val="7F7F7F"/>
      </a:accent1>
      <a:accent2>
        <a:srgbClr val="D8D8D8"/>
      </a:accent2>
      <a:accent3>
        <a:srgbClr val="EBDDC3"/>
      </a:accent3>
      <a:accent4>
        <a:srgbClr val="D8B25C"/>
      </a:accent4>
      <a:accent5>
        <a:srgbClr val="7BA79D"/>
      </a:accent5>
      <a:accent6>
        <a:srgbClr val="968C8C"/>
      </a:accent6>
      <a:hlink>
        <a:srgbClr val="F7B615"/>
      </a:hlink>
      <a:folHlink>
        <a:srgbClr val="704404"/>
      </a:folHlink>
    </a:clrScheme>
    <a:fontScheme name="自定义 1">
      <a:majorFont>
        <a:latin typeface="思源黑体"/>
        <a:ea typeface="思源黑体 Light"/>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第一PPT，www.1ppt.com">
  <a:themeElements>
    <a:clrScheme name="自定义 14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38953"/>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觅知网">
  <a:themeElements>
    <a:clrScheme name="自定义 100">
      <a:dk1>
        <a:srgbClr val="262626"/>
      </a:dk1>
      <a:lt1>
        <a:srgbClr val="FFFFFF"/>
      </a:lt1>
      <a:dk2>
        <a:srgbClr val="262626"/>
      </a:dk2>
      <a:lt2>
        <a:srgbClr val="FFFFFF"/>
      </a:lt2>
      <a:accent1>
        <a:srgbClr val="0B4D40"/>
      </a:accent1>
      <a:accent2>
        <a:srgbClr val="C5770D"/>
      </a:accent2>
      <a:accent3>
        <a:srgbClr val="9F2E23"/>
      </a:accent3>
      <a:accent4>
        <a:srgbClr val="9A82AE"/>
      </a:accent4>
      <a:accent5>
        <a:srgbClr val="3B3B3B"/>
      </a:accent5>
      <a:accent6>
        <a:srgbClr val="686868"/>
      </a:accent6>
      <a:hlink>
        <a:srgbClr val="FFFFFF"/>
      </a:hlink>
      <a:folHlink>
        <a:srgbClr val="59595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Theme">
  <a:themeElements>
    <a:clrScheme name="SlideSalad Theme 75">
      <a:dk1>
        <a:sysClr val="windowText" lastClr="000000"/>
      </a:dk1>
      <a:lt1>
        <a:sysClr val="window" lastClr="FFFFFF"/>
      </a:lt1>
      <a:dk2>
        <a:srgbClr val="000000"/>
      </a:dk2>
      <a:lt2>
        <a:srgbClr val="FFFFFF"/>
      </a:lt2>
      <a:accent1>
        <a:srgbClr val="FEB834"/>
      </a:accent1>
      <a:accent2>
        <a:srgbClr val="FF3F5F"/>
      </a:accent2>
      <a:accent3>
        <a:srgbClr val="028599"/>
      </a:accent3>
      <a:accent4>
        <a:srgbClr val="01B59C"/>
      </a:accent4>
      <a:accent5>
        <a:srgbClr val="73655D"/>
      </a:accent5>
      <a:accent6>
        <a:srgbClr val="3BC7E2"/>
      </a:accent6>
      <a:hlink>
        <a:srgbClr val="0066CC"/>
      </a:hlink>
      <a:folHlink>
        <a:srgbClr val="29B5E5"/>
      </a:folHlink>
    </a:clrScheme>
    <a:fontScheme name="Custom 27">
      <a:majorFont>
        <a:latin typeface="黑体"/>
        <a:ea typeface=""/>
        <a:cs typeface=""/>
      </a:majorFont>
      <a:minorFont>
        <a:latin typeface="黑体"/>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自定义 1">
      <a:dk1>
        <a:srgbClr val="0D0D0D"/>
      </a:dk1>
      <a:lt1>
        <a:srgbClr val="FFFFFF"/>
      </a:lt1>
      <a:dk2>
        <a:srgbClr val="0C0C0C"/>
      </a:dk2>
      <a:lt2>
        <a:srgbClr val="FFFFFF"/>
      </a:lt2>
      <a:accent1>
        <a:srgbClr val="1BBC9A"/>
      </a:accent1>
      <a:accent2>
        <a:srgbClr val="D6D6D6"/>
      </a:accent2>
      <a:accent3>
        <a:srgbClr val="838383"/>
      </a:accent3>
      <a:accent4>
        <a:srgbClr val="595959"/>
      </a:accent4>
      <a:accent5>
        <a:srgbClr val="303030"/>
      </a:accent5>
      <a:accent6>
        <a:srgbClr val="FFFFFF"/>
      </a:accent6>
      <a:hlink>
        <a:srgbClr val="0080FF"/>
      </a:hlink>
      <a:folHlink>
        <a:srgbClr val="0C0C0C"/>
      </a:folHlink>
    </a:clrScheme>
    <a:fontScheme name="vv4grnyb">
      <a:majorFont>
        <a:latin typeface="Arial" panose="020F0302020204030204"/>
        <a:ea typeface="FZHei-B01S"/>
        <a:cs typeface=""/>
      </a:majorFont>
      <a:minorFont>
        <a:latin typeface="Arial"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宏格沃兹">
      <a:majorFont>
        <a:latin typeface="Visby CF Bold"/>
        <a:ea typeface="思源黑体 CN Bold"/>
        <a:cs typeface=""/>
      </a:majorFont>
      <a:minorFont>
        <a:latin typeface="Visby CF Light"/>
        <a:ea typeface="思源黑体 CN Light"/>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spPr>
      <a:bodyPr wrap="square" lIns="0" tIns="0" rIns="0" bIns="0" rtlCol="0">
        <a:spAutoFit/>
      </a:bodyPr>
      <a:lstStyle>
        <a:defPPr algn="ctr">
          <a:lnSpc>
            <a:spcPct val="130000"/>
          </a:lnSpc>
          <a:buClr>
            <a:srgbClr val="1883CB"/>
          </a:buClr>
          <a:defRPr sz="1200" dirty="0">
            <a:solidFill>
              <a:srgbClr val="FFFFFF">
                <a:lumMod val="95000"/>
              </a:srgbClr>
            </a:solidFill>
            <a:latin typeface="思源黑体 CN Light"/>
            <a:cs typeface="Arial" panose="020B0604020202020204" pitchFamily="34" charset="0"/>
          </a:defRPr>
        </a:defPPr>
      </a:lstStyle>
    </a:txDef>
  </a:objectDefaults>
  <a:extraClrScheme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60_Theme60">
    <a:dk1>
      <a:srgbClr val="262626"/>
    </a:dk1>
    <a:lt1>
      <a:srgbClr val="FFFFFF"/>
    </a:lt1>
    <a:dk2>
      <a:srgbClr val="262626"/>
    </a:dk2>
    <a:lt2>
      <a:srgbClr val="FFFFFF"/>
    </a:lt2>
    <a:accent1>
      <a:srgbClr val="0198CD"/>
    </a:accent1>
    <a:accent2>
      <a:srgbClr val="E93432"/>
    </a:accent2>
    <a:accent3>
      <a:srgbClr val="0198CD"/>
    </a:accent3>
    <a:accent4>
      <a:srgbClr val="E93432"/>
    </a:accent4>
    <a:accent5>
      <a:srgbClr val="0198CD"/>
    </a:accent5>
    <a:accent6>
      <a:srgbClr val="E93432"/>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79BEEE"/>
    </a:accent1>
    <a:accent2>
      <a:srgbClr val="84AFE6"/>
    </a:accent2>
    <a:accent3>
      <a:srgbClr val="8A84E2"/>
    </a:accent3>
    <a:accent4>
      <a:srgbClr val="AFAFDC"/>
    </a:accent4>
    <a:accent5>
      <a:srgbClr val="B7D3F2"/>
    </a:accent5>
    <a:accent6>
      <a:srgbClr val="E7ECFF"/>
    </a:accent6>
    <a:hlink>
      <a:srgbClr val="79BEEE"/>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79BEEE"/>
    </a:accent1>
    <a:accent2>
      <a:srgbClr val="84AFE6"/>
    </a:accent2>
    <a:accent3>
      <a:srgbClr val="8A84E2"/>
    </a:accent3>
    <a:accent4>
      <a:srgbClr val="AFAFDC"/>
    </a:accent4>
    <a:accent5>
      <a:srgbClr val="B7D3F2"/>
    </a:accent5>
    <a:accent6>
      <a:srgbClr val="E7ECFF"/>
    </a:accent6>
    <a:hlink>
      <a:srgbClr val="79BEEE"/>
    </a:hlink>
    <a:folHlink>
      <a:srgbClr val="BFBFBF"/>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定义 4">
    <a:dk1>
      <a:sysClr val="windowText" lastClr="000000"/>
    </a:dk1>
    <a:lt1>
      <a:sysClr val="window" lastClr="FFFFFF"/>
    </a:lt1>
    <a:dk2>
      <a:srgbClr val="454551"/>
    </a:dk2>
    <a:lt2>
      <a:srgbClr val="D8D9DC"/>
    </a:lt2>
    <a:accent1>
      <a:srgbClr val="E32D91"/>
    </a:accent1>
    <a:accent2>
      <a:srgbClr val="F9ADC3"/>
    </a:accent2>
    <a:accent3>
      <a:srgbClr val="CB83C2"/>
    </a:accent3>
    <a:accent4>
      <a:srgbClr val="4775E7"/>
    </a:accent4>
    <a:accent5>
      <a:srgbClr val="8971E1"/>
    </a:accent5>
    <a:accent6>
      <a:srgbClr val="D54773"/>
    </a:accent6>
    <a:hlink>
      <a:srgbClr val="6B9F25"/>
    </a:hlink>
    <a:folHlink>
      <a:srgbClr val="8C8C8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274</TotalTime>
  <Words>6418</Words>
  <Application>Microsoft Office PowerPoint</Application>
  <PresentationFormat>宽屏</PresentationFormat>
  <Paragraphs>921</Paragraphs>
  <Slides>137</Slides>
  <Notes>59</Notes>
  <HiddenSlides>0</HiddenSlides>
  <MMClips>0</MMClips>
  <ScaleCrop>false</ScaleCrop>
  <HeadingPairs>
    <vt:vector size="6" baseType="variant">
      <vt:variant>
        <vt:lpstr>已用的字体</vt:lpstr>
      </vt:variant>
      <vt:variant>
        <vt:i4>28</vt:i4>
      </vt:variant>
      <vt:variant>
        <vt:lpstr>主题</vt:lpstr>
      </vt:variant>
      <vt:variant>
        <vt:i4>20</vt:i4>
      </vt:variant>
      <vt:variant>
        <vt:lpstr>幻灯片标题</vt:lpstr>
      </vt:variant>
      <vt:variant>
        <vt:i4>137</vt:i4>
      </vt:variant>
    </vt:vector>
  </HeadingPairs>
  <TitlesOfParts>
    <vt:vector size="185" baseType="lpstr">
      <vt:lpstr>Aa楷体</vt:lpstr>
      <vt:lpstr>Gill Sans</vt:lpstr>
      <vt:lpstr>Helvetica Neue</vt:lpstr>
      <vt:lpstr>Helvetica Neue Medium</vt:lpstr>
      <vt:lpstr>Kozuka Gothic Pr6N R</vt:lpstr>
      <vt:lpstr>Poppins Bold</vt:lpstr>
      <vt:lpstr>Visby CF Light</vt:lpstr>
      <vt:lpstr>等线</vt:lpstr>
      <vt:lpstr>等线 Light</vt:lpstr>
      <vt:lpstr>冬青黑体简体中文 W3</vt:lpstr>
      <vt:lpstr>黑体</vt:lpstr>
      <vt:lpstr>庞门正道标题体</vt:lpstr>
      <vt:lpstr>思源黑体</vt:lpstr>
      <vt:lpstr>思源黑体 CN Bold</vt:lpstr>
      <vt:lpstr>思源黑体 CN Light</vt:lpstr>
      <vt:lpstr>思源黑体 Light</vt:lpstr>
      <vt:lpstr>宋体</vt:lpstr>
      <vt:lpstr>Microsoft YaHei</vt:lpstr>
      <vt:lpstr>Microsoft YaHei</vt:lpstr>
      <vt:lpstr>微软雅黑 Light</vt:lpstr>
      <vt:lpstr>Arial</vt:lpstr>
      <vt:lpstr>Calibri</vt:lpstr>
      <vt:lpstr>Calibri Light</vt:lpstr>
      <vt:lpstr>Lato</vt:lpstr>
      <vt:lpstr>Lato Black</vt:lpstr>
      <vt:lpstr>Lato Light</vt:lpstr>
      <vt:lpstr>Lato Regular</vt:lpstr>
      <vt:lpstr>Wingdings</vt:lpstr>
      <vt:lpstr>千图网海量PPT模板www.58pic.com​​</vt:lpstr>
      <vt:lpstr>Office 主题​​</vt:lpstr>
      <vt:lpstr>1_Office Theme</vt:lpstr>
      <vt:lpstr>1_Office 主题​​</vt:lpstr>
      <vt:lpstr>第一PPT，www.1ppt.com</vt:lpstr>
      <vt:lpstr>觅知网</vt:lpstr>
      <vt:lpstr>Default Theme</vt:lpstr>
      <vt:lpstr>2_Office 主题​​</vt:lpstr>
      <vt:lpstr>White</vt:lpstr>
      <vt:lpstr>Office 主题</vt:lpstr>
      <vt:lpstr>3_Office 主题​​</vt:lpstr>
      <vt:lpstr>4_Office 主题​​</vt:lpstr>
      <vt:lpstr>5_Office 主题​​</vt:lpstr>
      <vt:lpstr>6_Office 主题​​</vt:lpstr>
      <vt:lpstr>小泥人主题</vt:lpstr>
      <vt:lpstr>7_Office 主题​​</vt:lpstr>
      <vt:lpstr>8_Office 主题​​</vt:lpstr>
      <vt:lpstr>Office Theme</vt:lpstr>
      <vt:lpstr>1_Office 主题</vt:lpstr>
      <vt:lpstr>2_Office Theme</vt:lpstr>
      <vt:lpstr>图表使用方法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156</dc:title>
  <dc:creator>lenovo</dc:creator>
  <cp:lastModifiedBy>1 1</cp:lastModifiedBy>
  <cp:revision>117</cp:revision>
  <dcterms:created xsi:type="dcterms:W3CDTF">2018-04-10T08:10:00Z</dcterms:created>
  <dcterms:modified xsi:type="dcterms:W3CDTF">2022-09-10T11:45:05Z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5C7566154254437F8C7FFDC1164AB2FD</vt:lpwstr>
  </property>
  <property fmtid="{D5CDD505-2E9C-101B-9397-08002B2CF9AE}" pid="3" name="KSOProductBuildVer">
    <vt:lpwstr>2052-11.1.0.10700</vt:lpwstr>
  </property>
</Properties>
</file>